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4" r:id="rId7"/>
    <p:sldId id="262" r:id="rId8"/>
  </p:sldIdLst>
  <p:sldSz cx="9144000" cy="5143500" type="screen16x9"/>
  <p:notesSz cx="6858000" cy="9144000"/>
  <p:embeddedFontLst>
    <p:embeddedFont>
      <p:font typeface="Fredoka" panose="020B0604020202020204" charset="-79"/>
      <p:regular r:id="rId10"/>
      <p:bold r:id="rId11"/>
    </p:embeddedFont>
    <p:embeddedFont>
      <p:font typeface="Fredoka SemiBold" panose="020B0604020202020204" charset="-79"/>
      <p:regular r:id="rId12"/>
      <p:bold r:id="rId13"/>
    </p:embeddedFont>
    <p:embeddedFont>
      <p:font typeface="Anaheim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8876D3-DDB8-4E7E-8734-5D308C30F788}">
  <a:tblStyle styleId="{E68876D3-DDB8-4E7E-8734-5D308C30F7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345546E-BA86-4A7E-B893-5A0EB9B5DE2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3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" name="Google Shape;231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4" name="Google Shape;231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" name="Google Shape;2377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8" name="Google Shape;2378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" name="Google Shape;2547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8" name="Google Shape;2548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" name="Google Shape;2386;gd5260bdd85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7" name="Google Shape;2387;gd5260bdd85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Google Shape;2447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8" name="Google Shape;2448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1" name="Google Shape;2671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2" name="Google Shape;2672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" name="Google Shape;2603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4" name="Google Shape;2604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10" name="Google Shape;10;p2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2"/>
          <p:cNvSpPr txBox="1">
            <a:spLocks noGrp="1"/>
          </p:cNvSpPr>
          <p:nvPr>
            <p:ph type="ctrTitle"/>
          </p:nvPr>
        </p:nvSpPr>
        <p:spPr>
          <a:xfrm>
            <a:off x="911150" y="786150"/>
            <a:ext cx="4569600" cy="320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subTitle" idx="1"/>
          </p:nvPr>
        </p:nvSpPr>
        <p:spPr>
          <a:xfrm>
            <a:off x="911150" y="3897825"/>
            <a:ext cx="45696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7" name="Google Shape;2217;p30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2218" name="Google Shape;2218;p30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30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30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30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30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0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30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0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0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30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30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30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30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30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30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30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30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30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30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30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30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30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30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30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30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30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30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30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30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30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30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30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30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30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30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30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30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30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30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30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30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30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30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30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30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30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30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30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30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30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30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30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0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0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0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0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0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0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0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0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0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0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0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0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0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3" name="Google Shape;2283;p30"/>
          <p:cNvGrpSpPr/>
          <p:nvPr/>
        </p:nvGrpSpPr>
        <p:grpSpPr>
          <a:xfrm>
            <a:off x="215338" y="-83936"/>
            <a:ext cx="8893611" cy="4865953"/>
            <a:chOff x="215338" y="-83936"/>
            <a:chExt cx="8893611" cy="4865953"/>
          </a:xfrm>
        </p:grpSpPr>
        <p:grpSp>
          <p:nvGrpSpPr>
            <p:cNvPr id="2284" name="Google Shape;2284;p30"/>
            <p:cNvGrpSpPr/>
            <p:nvPr/>
          </p:nvGrpSpPr>
          <p:grpSpPr>
            <a:xfrm rot="3014714">
              <a:off x="8088032" y="208470"/>
              <a:ext cx="1003046" cy="516836"/>
              <a:chOff x="3572304" y="1339668"/>
              <a:chExt cx="643252" cy="331446"/>
            </a:xfrm>
          </p:grpSpPr>
          <p:sp>
            <p:nvSpPr>
              <p:cNvPr id="2285" name="Google Shape;2285;p30"/>
              <p:cNvSpPr/>
              <p:nvPr/>
            </p:nvSpPr>
            <p:spPr>
              <a:xfrm>
                <a:off x="3777592" y="1404953"/>
                <a:ext cx="290540" cy="208412"/>
              </a:xfrm>
              <a:custGeom>
                <a:avLst/>
                <a:gdLst/>
                <a:ahLst/>
                <a:cxnLst/>
                <a:rect l="l" t="t" r="r" b="b"/>
                <a:pathLst>
                  <a:path w="6435" h="4616" extrusionOk="0">
                    <a:moveTo>
                      <a:pt x="5116" y="1"/>
                    </a:moveTo>
                    <a:cubicBezTo>
                      <a:pt x="5044" y="1"/>
                      <a:pt x="4966" y="15"/>
                      <a:pt x="4883" y="47"/>
                    </a:cubicBezTo>
                    <a:cubicBezTo>
                      <a:pt x="4118" y="339"/>
                      <a:pt x="1042" y="1454"/>
                      <a:pt x="263" y="1731"/>
                    </a:cubicBezTo>
                    <a:cubicBezTo>
                      <a:pt x="44" y="1803"/>
                      <a:pt x="0" y="1905"/>
                      <a:pt x="102" y="2124"/>
                    </a:cubicBezTo>
                    <a:cubicBezTo>
                      <a:pt x="139" y="2211"/>
                      <a:pt x="190" y="2299"/>
                      <a:pt x="241" y="2386"/>
                    </a:cubicBezTo>
                    <a:cubicBezTo>
                      <a:pt x="518" y="2933"/>
                      <a:pt x="816" y="3465"/>
                      <a:pt x="962" y="4070"/>
                    </a:cubicBezTo>
                    <a:cubicBezTo>
                      <a:pt x="991" y="4186"/>
                      <a:pt x="1035" y="4296"/>
                      <a:pt x="1072" y="4405"/>
                    </a:cubicBezTo>
                    <a:cubicBezTo>
                      <a:pt x="1128" y="4542"/>
                      <a:pt x="1232" y="4615"/>
                      <a:pt x="1370" y="4615"/>
                    </a:cubicBezTo>
                    <a:cubicBezTo>
                      <a:pt x="1394" y="4615"/>
                      <a:pt x="1418" y="4613"/>
                      <a:pt x="1443" y="4609"/>
                    </a:cubicBezTo>
                    <a:cubicBezTo>
                      <a:pt x="1582" y="4580"/>
                      <a:pt x="1720" y="4551"/>
                      <a:pt x="1859" y="4507"/>
                    </a:cubicBezTo>
                    <a:cubicBezTo>
                      <a:pt x="3243" y="4026"/>
                      <a:pt x="4628" y="3545"/>
                      <a:pt x="6012" y="3071"/>
                    </a:cubicBezTo>
                    <a:cubicBezTo>
                      <a:pt x="6289" y="2977"/>
                      <a:pt x="6435" y="2758"/>
                      <a:pt x="6355" y="2452"/>
                    </a:cubicBezTo>
                    <a:cubicBezTo>
                      <a:pt x="6275" y="2124"/>
                      <a:pt x="6202" y="1789"/>
                      <a:pt x="6107" y="1461"/>
                    </a:cubicBezTo>
                    <a:cubicBezTo>
                      <a:pt x="5998" y="1053"/>
                      <a:pt x="5815" y="667"/>
                      <a:pt x="5604" y="302"/>
                    </a:cubicBezTo>
                    <a:cubicBezTo>
                      <a:pt x="5505" y="137"/>
                      <a:pt x="5339" y="1"/>
                      <a:pt x="511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30"/>
              <p:cNvSpPr/>
              <p:nvPr/>
            </p:nvSpPr>
            <p:spPr>
              <a:xfrm>
                <a:off x="3584133" y="1548028"/>
                <a:ext cx="116848" cy="98201"/>
              </a:xfrm>
              <a:custGeom>
                <a:avLst/>
                <a:gdLst/>
                <a:ahLst/>
                <a:cxnLst/>
                <a:rect l="l" t="t" r="r" b="b"/>
                <a:pathLst>
                  <a:path w="2588" h="2175" extrusionOk="0">
                    <a:moveTo>
                      <a:pt x="1805" y="1"/>
                    </a:moveTo>
                    <a:cubicBezTo>
                      <a:pt x="1753" y="1"/>
                      <a:pt x="1693" y="25"/>
                      <a:pt x="1618" y="70"/>
                    </a:cubicBezTo>
                    <a:cubicBezTo>
                      <a:pt x="1108" y="391"/>
                      <a:pt x="649" y="791"/>
                      <a:pt x="212" y="1214"/>
                    </a:cubicBezTo>
                    <a:cubicBezTo>
                      <a:pt x="0" y="1418"/>
                      <a:pt x="37" y="1848"/>
                      <a:pt x="270" y="2037"/>
                    </a:cubicBezTo>
                    <a:cubicBezTo>
                      <a:pt x="307" y="2067"/>
                      <a:pt x="358" y="2081"/>
                      <a:pt x="409" y="2088"/>
                    </a:cubicBezTo>
                    <a:cubicBezTo>
                      <a:pt x="740" y="2147"/>
                      <a:pt x="1074" y="2174"/>
                      <a:pt x="1408" y="2174"/>
                    </a:cubicBezTo>
                    <a:cubicBezTo>
                      <a:pt x="1742" y="2174"/>
                      <a:pt x="2077" y="2147"/>
                      <a:pt x="2413" y="2096"/>
                    </a:cubicBezTo>
                    <a:cubicBezTo>
                      <a:pt x="2522" y="2081"/>
                      <a:pt x="2587" y="2001"/>
                      <a:pt x="2587" y="1892"/>
                    </a:cubicBezTo>
                    <a:cubicBezTo>
                      <a:pt x="2587" y="1833"/>
                      <a:pt x="2587" y="1768"/>
                      <a:pt x="2566" y="1710"/>
                    </a:cubicBezTo>
                    <a:cubicBezTo>
                      <a:pt x="2522" y="1520"/>
                      <a:pt x="2464" y="1331"/>
                      <a:pt x="2405" y="1112"/>
                    </a:cubicBezTo>
                    <a:cubicBezTo>
                      <a:pt x="2376" y="1010"/>
                      <a:pt x="2340" y="908"/>
                      <a:pt x="2296" y="806"/>
                    </a:cubicBezTo>
                    <a:cubicBezTo>
                      <a:pt x="2201" y="609"/>
                      <a:pt x="2099" y="376"/>
                      <a:pt x="1990" y="157"/>
                    </a:cubicBezTo>
                    <a:cubicBezTo>
                      <a:pt x="1934" y="50"/>
                      <a:pt x="1878" y="1"/>
                      <a:pt x="180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30"/>
              <p:cNvSpPr/>
              <p:nvPr/>
            </p:nvSpPr>
            <p:spPr>
              <a:xfrm>
                <a:off x="4122388" y="1355380"/>
                <a:ext cx="79961" cy="142493"/>
              </a:xfrm>
              <a:custGeom>
                <a:avLst/>
                <a:gdLst/>
                <a:ahLst/>
                <a:cxnLst/>
                <a:rect l="l" t="t" r="r" b="b"/>
                <a:pathLst>
                  <a:path w="1771" h="3156" extrusionOk="0">
                    <a:moveTo>
                      <a:pt x="531" y="1"/>
                    </a:moveTo>
                    <a:cubicBezTo>
                      <a:pt x="474" y="1"/>
                      <a:pt x="412" y="15"/>
                      <a:pt x="343" y="45"/>
                    </a:cubicBezTo>
                    <a:cubicBezTo>
                      <a:pt x="66" y="161"/>
                      <a:pt x="0" y="293"/>
                      <a:pt x="131" y="562"/>
                    </a:cubicBezTo>
                    <a:cubicBezTo>
                      <a:pt x="226" y="759"/>
                      <a:pt x="328" y="956"/>
                      <a:pt x="423" y="1160"/>
                    </a:cubicBezTo>
                    <a:cubicBezTo>
                      <a:pt x="693" y="1706"/>
                      <a:pt x="904" y="2275"/>
                      <a:pt x="984" y="2880"/>
                    </a:cubicBezTo>
                    <a:cubicBezTo>
                      <a:pt x="1013" y="3079"/>
                      <a:pt x="1036" y="3155"/>
                      <a:pt x="1133" y="3155"/>
                    </a:cubicBezTo>
                    <a:cubicBezTo>
                      <a:pt x="1181" y="3155"/>
                      <a:pt x="1247" y="3137"/>
                      <a:pt x="1341" y="3105"/>
                    </a:cubicBezTo>
                    <a:cubicBezTo>
                      <a:pt x="1487" y="3054"/>
                      <a:pt x="1596" y="2967"/>
                      <a:pt x="1640" y="2799"/>
                    </a:cubicBezTo>
                    <a:cubicBezTo>
                      <a:pt x="1771" y="2355"/>
                      <a:pt x="1713" y="1918"/>
                      <a:pt x="1560" y="1459"/>
                    </a:cubicBezTo>
                    <a:cubicBezTo>
                      <a:pt x="1516" y="1357"/>
                      <a:pt x="1443" y="1225"/>
                      <a:pt x="1399" y="1087"/>
                    </a:cubicBezTo>
                    <a:cubicBezTo>
                      <a:pt x="1290" y="730"/>
                      <a:pt x="1064" y="446"/>
                      <a:pt x="824" y="161"/>
                    </a:cubicBezTo>
                    <a:cubicBezTo>
                      <a:pt x="732" y="56"/>
                      <a:pt x="641" y="1"/>
                      <a:pt x="5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30"/>
              <p:cNvSpPr/>
              <p:nvPr/>
            </p:nvSpPr>
            <p:spPr>
              <a:xfrm>
                <a:off x="4075344" y="1373394"/>
                <a:ext cx="79645" cy="141184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3127" extrusionOk="0">
                    <a:moveTo>
                      <a:pt x="522" y="0"/>
                    </a:moveTo>
                    <a:cubicBezTo>
                      <a:pt x="509" y="0"/>
                      <a:pt x="495" y="1"/>
                      <a:pt x="481" y="3"/>
                    </a:cubicBezTo>
                    <a:cubicBezTo>
                      <a:pt x="365" y="17"/>
                      <a:pt x="248" y="47"/>
                      <a:pt x="153" y="98"/>
                    </a:cubicBezTo>
                    <a:cubicBezTo>
                      <a:pt x="29" y="156"/>
                      <a:pt x="0" y="280"/>
                      <a:pt x="51" y="411"/>
                    </a:cubicBezTo>
                    <a:cubicBezTo>
                      <a:pt x="88" y="498"/>
                      <a:pt x="139" y="579"/>
                      <a:pt x="190" y="659"/>
                    </a:cubicBezTo>
                    <a:cubicBezTo>
                      <a:pt x="583" y="1249"/>
                      <a:pt x="860" y="1883"/>
                      <a:pt x="962" y="2590"/>
                    </a:cubicBezTo>
                    <a:cubicBezTo>
                      <a:pt x="977" y="2706"/>
                      <a:pt x="984" y="2830"/>
                      <a:pt x="1020" y="2947"/>
                    </a:cubicBezTo>
                    <a:cubicBezTo>
                      <a:pt x="1052" y="3066"/>
                      <a:pt x="1121" y="3126"/>
                      <a:pt x="1229" y="3126"/>
                    </a:cubicBezTo>
                    <a:cubicBezTo>
                      <a:pt x="1246" y="3126"/>
                      <a:pt x="1264" y="3125"/>
                      <a:pt x="1283" y="3122"/>
                    </a:cubicBezTo>
                    <a:cubicBezTo>
                      <a:pt x="1385" y="3100"/>
                      <a:pt x="1479" y="3056"/>
                      <a:pt x="1581" y="3034"/>
                    </a:cubicBezTo>
                    <a:cubicBezTo>
                      <a:pt x="1676" y="3012"/>
                      <a:pt x="1727" y="2947"/>
                      <a:pt x="1742" y="2859"/>
                    </a:cubicBezTo>
                    <a:cubicBezTo>
                      <a:pt x="1756" y="2787"/>
                      <a:pt x="1764" y="2714"/>
                      <a:pt x="1749" y="2648"/>
                    </a:cubicBezTo>
                    <a:cubicBezTo>
                      <a:pt x="1676" y="2298"/>
                      <a:pt x="1596" y="1956"/>
                      <a:pt x="1538" y="1694"/>
                    </a:cubicBezTo>
                    <a:cubicBezTo>
                      <a:pt x="1392" y="1366"/>
                      <a:pt x="1297" y="1118"/>
                      <a:pt x="1181" y="877"/>
                    </a:cubicBezTo>
                    <a:cubicBezTo>
                      <a:pt x="1057" y="630"/>
                      <a:pt x="918" y="389"/>
                      <a:pt x="780" y="149"/>
                    </a:cubicBezTo>
                    <a:cubicBezTo>
                      <a:pt x="722" y="52"/>
                      <a:pt x="629" y="0"/>
                      <a:pt x="52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30"/>
              <p:cNvSpPr/>
              <p:nvPr/>
            </p:nvSpPr>
            <p:spPr>
              <a:xfrm>
                <a:off x="4035839" y="1391092"/>
                <a:ext cx="71472" cy="137753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3051" extrusionOk="0">
                    <a:moveTo>
                      <a:pt x="303" y="1"/>
                    </a:moveTo>
                    <a:cubicBezTo>
                      <a:pt x="201" y="1"/>
                      <a:pt x="131" y="72"/>
                      <a:pt x="66" y="143"/>
                    </a:cubicBezTo>
                    <a:cubicBezTo>
                      <a:pt x="1" y="216"/>
                      <a:pt x="37" y="289"/>
                      <a:pt x="81" y="369"/>
                    </a:cubicBezTo>
                    <a:cubicBezTo>
                      <a:pt x="402" y="930"/>
                      <a:pt x="649" y="1513"/>
                      <a:pt x="795" y="2140"/>
                    </a:cubicBezTo>
                    <a:cubicBezTo>
                      <a:pt x="846" y="2373"/>
                      <a:pt x="890" y="2613"/>
                      <a:pt x="941" y="2846"/>
                    </a:cubicBezTo>
                    <a:cubicBezTo>
                      <a:pt x="968" y="2985"/>
                      <a:pt x="1016" y="3051"/>
                      <a:pt x="1133" y="3051"/>
                    </a:cubicBezTo>
                    <a:cubicBezTo>
                      <a:pt x="1139" y="3051"/>
                      <a:pt x="1146" y="3051"/>
                      <a:pt x="1152" y="3050"/>
                    </a:cubicBezTo>
                    <a:cubicBezTo>
                      <a:pt x="1422" y="3021"/>
                      <a:pt x="1567" y="2934"/>
                      <a:pt x="1582" y="2628"/>
                    </a:cubicBezTo>
                    <a:cubicBezTo>
                      <a:pt x="1582" y="2584"/>
                      <a:pt x="1582" y="2548"/>
                      <a:pt x="1575" y="2511"/>
                    </a:cubicBezTo>
                    <a:cubicBezTo>
                      <a:pt x="1502" y="2176"/>
                      <a:pt x="1436" y="1833"/>
                      <a:pt x="1363" y="1498"/>
                    </a:cubicBezTo>
                    <a:cubicBezTo>
                      <a:pt x="1174" y="1017"/>
                      <a:pt x="904" y="595"/>
                      <a:pt x="620" y="179"/>
                    </a:cubicBezTo>
                    <a:cubicBezTo>
                      <a:pt x="547" y="77"/>
                      <a:pt x="460" y="26"/>
                      <a:pt x="343" y="4"/>
                    </a:cubicBezTo>
                    <a:cubicBezTo>
                      <a:pt x="329" y="2"/>
                      <a:pt x="316" y="1"/>
                      <a:pt x="3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30"/>
              <p:cNvSpPr/>
              <p:nvPr/>
            </p:nvSpPr>
            <p:spPr>
              <a:xfrm>
                <a:off x="3676235" y="1518726"/>
                <a:ext cx="67183" cy="135631"/>
              </a:xfrm>
              <a:custGeom>
                <a:avLst/>
                <a:gdLst/>
                <a:ahLst/>
                <a:cxnLst/>
                <a:rect l="l" t="t" r="r" b="b"/>
                <a:pathLst>
                  <a:path w="1488" h="3004" extrusionOk="0">
                    <a:moveTo>
                      <a:pt x="342" y="0"/>
                    </a:moveTo>
                    <a:cubicBezTo>
                      <a:pt x="303" y="0"/>
                      <a:pt x="263" y="11"/>
                      <a:pt x="227" y="34"/>
                    </a:cubicBezTo>
                    <a:cubicBezTo>
                      <a:pt x="52" y="143"/>
                      <a:pt x="1" y="151"/>
                      <a:pt x="74" y="355"/>
                    </a:cubicBezTo>
                    <a:cubicBezTo>
                      <a:pt x="117" y="471"/>
                      <a:pt x="176" y="580"/>
                      <a:pt x="227" y="690"/>
                    </a:cubicBezTo>
                    <a:cubicBezTo>
                      <a:pt x="424" y="1105"/>
                      <a:pt x="635" y="1521"/>
                      <a:pt x="737" y="1972"/>
                    </a:cubicBezTo>
                    <a:cubicBezTo>
                      <a:pt x="802" y="2249"/>
                      <a:pt x="861" y="2526"/>
                      <a:pt x="926" y="2803"/>
                    </a:cubicBezTo>
                    <a:cubicBezTo>
                      <a:pt x="948" y="2898"/>
                      <a:pt x="985" y="2985"/>
                      <a:pt x="1094" y="3000"/>
                    </a:cubicBezTo>
                    <a:cubicBezTo>
                      <a:pt x="1110" y="3002"/>
                      <a:pt x="1127" y="3003"/>
                      <a:pt x="1144" y="3003"/>
                    </a:cubicBezTo>
                    <a:cubicBezTo>
                      <a:pt x="1303" y="3003"/>
                      <a:pt x="1487" y="2909"/>
                      <a:pt x="1487" y="2679"/>
                    </a:cubicBezTo>
                    <a:cubicBezTo>
                      <a:pt x="1487" y="2606"/>
                      <a:pt x="1473" y="2541"/>
                      <a:pt x="1458" y="2482"/>
                    </a:cubicBezTo>
                    <a:cubicBezTo>
                      <a:pt x="1364" y="2162"/>
                      <a:pt x="1276" y="1848"/>
                      <a:pt x="1181" y="1535"/>
                    </a:cubicBezTo>
                    <a:cubicBezTo>
                      <a:pt x="1050" y="1222"/>
                      <a:pt x="926" y="908"/>
                      <a:pt x="788" y="595"/>
                    </a:cubicBezTo>
                    <a:cubicBezTo>
                      <a:pt x="722" y="435"/>
                      <a:pt x="642" y="282"/>
                      <a:pt x="555" y="136"/>
                    </a:cubicBezTo>
                    <a:cubicBezTo>
                      <a:pt x="510" y="51"/>
                      <a:pt x="427" y="0"/>
                      <a:pt x="34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30"/>
              <p:cNvSpPr/>
              <p:nvPr/>
            </p:nvSpPr>
            <p:spPr>
              <a:xfrm>
                <a:off x="3710141" y="1506943"/>
                <a:ext cx="70434" cy="13490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2988" extrusionOk="0">
                    <a:moveTo>
                      <a:pt x="332" y="1"/>
                    </a:moveTo>
                    <a:cubicBezTo>
                      <a:pt x="319" y="1"/>
                      <a:pt x="306" y="2"/>
                      <a:pt x="292" y="3"/>
                    </a:cubicBezTo>
                    <a:cubicBezTo>
                      <a:pt x="59" y="40"/>
                      <a:pt x="0" y="149"/>
                      <a:pt x="102" y="361"/>
                    </a:cubicBezTo>
                    <a:cubicBezTo>
                      <a:pt x="110" y="382"/>
                      <a:pt x="124" y="404"/>
                      <a:pt x="132" y="419"/>
                    </a:cubicBezTo>
                    <a:cubicBezTo>
                      <a:pt x="256" y="681"/>
                      <a:pt x="387" y="944"/>
                      <a:pt x="496" y="1206"/>
                    </a:cubicBezTo>
                    <a:cubicBezTo>
                      <a:pt x="715" y="1745"/>
                      <a:pt x="897" y="2292"/>
                      <a:pt x="999" y="2867"/>
                    </a:cubicBezTo>
                    <a:cubicBezTo>
                      <a:pt x="1006" y="2904"/>
                      <a:pt x="1035" y="2947"/>
                      <a:pt x="1064" y="2969"/>
                    </a:cubicBezTo>
                    <a:cubicBezTo>
                      <a:pt x="1088" y="2982"/>
                      <a:pt x="1117" y="2987"/>
                      <a:pt x="1149" y="2987"/>
                    </a:cubicBezTo>
                    <a:cubicBezTo>
                      <a:pt x="1304" y="2987"/>
                      <a:pt x="1528" y="2856"/>
                      <a:pt x="1553" y="2729"/>
                    </a:cubicBezTo>
                    <a:cubicBezTo>
                      <a:pt x="1560" y="2692"/>
                      <a:pt x="1560" y="2656"/>
                      <a:pt x="1553" y="2627"/>
                    </a:cubicBezTo>
                    <a:cubicBezTo>
                      <a:pt x="1480" y="2350"/>
                      <a:pt x="1407" y="2080"/>
                      <a:pt x="1363" y="1898"/>
                    </a:cubicBezTo>
                    <a:cubicBezTo>
                      <a:pt x="1210" y="1534"/>
                      <a:pt x="1101" y="1264"/>
                      <a:pt x="977" y="995"/>
                    </a:cubicBezTo>
                    <a:cubicBezTo>
                      <a:pt x="838" y="703"/>
                      <a:pt x="678" y="419"/>
                      <a:pt x="525" y="127"/>
                    </a:cubicBezTo>
                    <a:cubicBezTo>
                      <a:pt x="481" y="45"/>
                      <a:pt x="419" y="1"/>
                      <a:pt x="3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30"/>
              <p:cNvSpPr/>
              <p:nvPr/>
            </p:nvSpPr>
            <p:spPr>
              <a:xfrm>
                <a:off x="3744363" y="1496017"/>
                <a:ext cx="72105" cy="130664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894" extrusionOk="0">
                    <a:moveTo>
                      <a:pt x="289" y="0"/>
                    </a:moveTo>
                    <a:cubicBezTo>
                      <a:pt x="252" y="0"/>
                      <a:pt x="214" y="7"/>
                      <a:pt x="175" y="20"/>
                    </a:cubicBezTo>
                    <a:cubicBezTo>
                      <a:pt x="59" y="49"/>
                      <a:pt x="0" y="187"/>
                      <a:pt x="51" y="296"/>
                    </a:cubicBezTo>
                    <a:cubicBezTo>
                      <a:pt x="95" y="384"/>
                      <a:pt x="146" y="464"/>
                      <a:pt x="190" y="552"/>
                    </a:cubicBezTo>
                    <a:cubicBezTo>
                      <a:pt x="489" y="1105"/>
                      <a:pt x="751" y="1681"/>
                      <a:pt x="948" y="2279"/>
                    </a:cubicBezTo>
                    <a:cubicBezTo>
                      <a:pt x="999" y="2424"/>
                      <a:pt x="1021" y="2577"/>
                      <a:pt x="1072" y="2723"/>
                    </a:cubicBezTo>
                    <a:cubicBezTo>
                      <a:pt x="1103" y="2838"/>
                      <a:pt x="1168" y="2893"/>
                      <a:pt x="1260" y="2893"/>
                    </a:cubicBezTo>
                    <a:cubicBezTo>
                      <a:pt x="1295" y="2893"/>
                      <a:pt x="1335" y="2885"/>
                      <a:pt x="1378" y="2869"/>
                    </a:cubicBezTo>
                    <a:cubicBezTo>
                      <a:pt x="1531" y="2818"/>
                      <a:pt x="1596" y="2679"/>
                      <a:pt x="1552" y="2512"/>
                    </a:cubicBezTo>
                    <a:cubicBezTo>
                      <a:pt x="1494" y="2286"/>
                      <a:pt x="1429" y="2067"/>
                      <a:pt x="1385" y="1907"/>
                    </a:cubicBezTo>
                    <a:cubicBezTo>
                      <a:pt x="1144" y="1266"/>
                      <a:pt x="860" y="705"/>
                      <a:pt x="547" y="158"/>
                    </a:cubicBezTo>
                    <a:cubicBezTo>
                      <a:pt x="487" y="55"/>
                      <a:pt x="395" y="0"/>
                      <a:pt x="2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30"/>
              <p:cNvSpPr/>
              <p:nvPr/>
            </p:nvSpPr>
            <p:spPr>
              <a:xfrm>
                <a:off x="3572304" y="1339668"/>
                <a:ext cx="643252" cy="331446"/>
              </a:xfrm>
              <a:custGeom>
                <a:avLst/>
                <a:gdLst/>
                <a:ahLst/>
                <a:cxnLst/>
                <a:rect l="l" t="t" r="r" b="b"/>
                <a:pathLst>
                  <a:path w="14247" h="7341" extrusionOk="0">
                    <a:moveTo>
                      <a:pt x="12715" y="349"/>
                    </a:moveTo>
                    <a:cubicBezTo>
                      <a:pt x="12825" y="349"/>
                      <a:pt x="12916" y="404"/>
                      <a:pt x="13008" y="509"/>
                    </a:cubicBezTo>
                    <a:cubicBezTo>
                      <a:pt x="13248" y="794"/>
                      <a:pt x="13474" y="1078"/>
                      <a:pt x="13583" y="1435"/>
                    </a:cubicBezTo>
                    <a:cubicBezTo>
                      <a:pt x="13627" y="1573"/>
                      <a:pt x="13700" y="1705"/>
                      <a:pt x="13744" y="1807"/>
                    </a:cubicBezTo>
                    <a:cubicBezTo>
                      <a:pt x="13897" y="2266"/>
                      <a:pt x="13955" y="2703"/>
                      <a:pt x="13824" y="3147"/>
                    </a:cubicBezTo>
                    <a:cubicBezTo>
                      <a:pt x="13780" y="3315"/>
                      <a:pt x="13671" y="3402"/>
                      <a:pt x="13525" y="3453"/>
                    </a:cubicBezTo>
                    <a:cubicBezTo>
                      <a:pt x="13431" y="3485"/>
                      <a:pt x="13365" y="3503"/>
                      <a:pt x="13317" y="3503"/>
                    </a:cubicBezTo>
                    <a:cubicBezTo>
                      <a:pt x="13220" y="3503"/>
                      <a:pt x="13197" y="3427"/>
                      <a:pt x="13168" y="3228"/>
                    </a:cubicBezTo>
                    <a:cubicBezTo>
                      <a:pt x="13088" y="2623"/>
                      <a:pt x="12877" y="2054"/>
                      <a:pt x="12607" y="1508"/>
                    </a:cubicBezTo>
                    <a:cubicBezTo>
                      <a:pt x="12512" y="1304"/>
                      <a:pt x="12410" y="1107"/>
                      <a:pt x="12315" y="910"/>
                    </a:cubicBezTo>
                    <a:cubicBezTo>
                      <a:pt x="12184" y="641"/>
                      <a:pt x="12250" y="509"/>
                      <a:pt x="12527" y="393"/>
                    </a:cubicBezTo>
                    <a:cubicBezTo>
                      <a:pt x="12596" y="363"/>
                      <a:pt x="12658" y="349"/>
                      <a:pt x="12715" y="349"/>
                    </a:cubicBezTo>
                    <a:close/>
                    <a:moveTo>
                      <a:pt x="11664" y="747"/>
                    </a:moveTo>
                    <a:cubicBezTo>
                      <a:pt x="11771" y="747"/>
                      <a:pt x="11864" y="799"/>
                      <a:pt x="11922" y="896"/>
                    </a:cubicBezTo>
                    <a:cubicBezTo>
                      <a:pt x="12060" y="1136"/>
                      <a:pt x="12199" y="1377"/>
                      <a:pt x="12323" y="1624"/>
                    </a:cubicBezTo>
                    <a:cubicBezTo>
                      <a:pt x="12439" y="1865"/>
                      <a:pt x="12534" y="2113"/>
                      <a:pt x="12680" y="2441"/>
                    </a:cubicBezTo>
                    <a:cubicBezTo>
                      <a:pt x="12738" y="2703"/>
                      <a:pt x="12818" y="3045"/>
                      <a:pt x="12891" y="3395"/>
                    </a:cubicBezTo>
                    <a:cubicBezTo>
                      <a:pt x="12906" y="3461"/>
                      <a:pt x="12898" y="3534"/>
                      <a:pt x="12884" y="3606"/>
                    </a:cubicBezTo>
                    <a:cubicBezTo>
                      <a:pt x="12869" y="3694"/>
                      <a:pt x="12818" y="3759"/>
                      <a:pt x="12723" y="3781"/>
                    </a:cubicBezTo>
                    <a:cubicBezTo>
                      <a:pt x="12621" y="3803"/>
                      <a:pt x="12527" y="3847"/>
                      <a:pt x="12425" y="3869"/>
                    </a:cubicBezTo>
                    <a:cubicBezTo>
                      <a:pt x="12406" y="3872"/>
                      <a:pt x="12388" y="3873"/>
                      <a:pt x="12371" y="3873"/>
                    </a:cubicBezTo>
                    <a:cubicBezTo>
                      <a:pt x="12263" y="3873"/>
                      <a:pt x="12194" y="3813"/>
                      <a:pt x="12162" y="3694"/>
                    </a:cubicBezTo>
                    <a:cubicBezTo>
                      <a:pt x="12126" y="3577"/>
                      <a:pt x="12119" y="3453"/>
                      <a:pt x="12104" y="3337"/>
                    </a:cubicBezTo>
                    <a:cubicBezTo>
                      <a:pt x="12002" y="2630"/>
                      <a:pt x="11725" y="1996"/>
                      <a:pt x="11332" y="1406"/>
                    </a:cubicBezTo>
                    <a:cubicBezTo>
                      <a:pt x="11281" y="1326"/>
                      <a:pt x="11230" y="1245"/>
                      <a:pt x="11193" y="1158"/>
                    </a:cubicBezTo>
                    <a:cubicBezTo>
                      <a:pt x="11142" y="1027"/>
                      <a:pt x="11171" y="903"/>
                      <a:pt x="11295" y="845"/>
                    </a:cubicBezTo>
                    <a:cubicBezTo>
                      <a:pt x="11390" y="794"/>
                      <a:pt x="11507" y="764"/>
                      <a:pt x="11623" y="750"/>
                    </a:cubicBezTo>
                    <a:cubicBezTo>
                      <a:pt x="11637" y="748"/>
                      <a:pt x="11651" y="747"/>
                      <a:pt x="11664" y="747"/>
                    </a:cubicBezTo>
                    <a:close/>
                    <a:moveTo>
                      <a:pt x="10570" y="1140"/>
                    </a:moveTo>
                    <a:cubicBezTo>
                      <a:pt x="10583" y="1140"/>
                      <a:pt x="10596" y="1141"/>
                      <a:pt x="10610" y="1143"/>
                    </a:cubicBezTo>
                    <a:cubicBezTo>
                      <a:pt x="10727" y="1165"/>
                      <a:pt x="10814" y="1216"/>
                      <a:pt x="10887" y="1318"/>
                    </a:cubicBezTo>
                    <a:cubicBezTo>
                      <a:pt x="11171" y="1734"/>
                      <a:pt x="11441" y="2156"/>
                      <a:pt x="11630" y="2637"/>
                    </a:cubicBezTo>
                    <a:cubicBezTo>
                      <a:pt x="11703" y="2972"/>
                      <a:pt x="11769" y="3315"/>
                      <a:pt x="11842" y="3650"/>
                    </a:cubicBezTo>
                    <a:cubicBezTo>
                      <a:pt x="11849" y="3687"/>
                      <a:pt x="11849" y="3723"/>
                      <a:pt x="11849" y="3767"/>
                    </a:cubicBezTo>
                    <a:cubicBezTo>
                      <a:pt x="11834" y="4073"/>
                      <a:pt x="11689" y="4160"/>
                      <a:pt x="11419" y="4189"/>
                    </a:cubicBezTo>
                    <a:cubicBezTo>
                      <a:pt x="11413" y="4190"/>
                      <a:pt x="11406" y="4190"/>
                      <a:pt x="11400" y="4190"/>
                    </a:cubicBezTo>
                    <a:cubicBezTo>
                      <a:pt x="11283" y="4190"/>
                      <a:pt x="11235" y="4124"/>
                      <a:pt x="11208" y="3985"/>
                    </a:cubicBezTo>
                    <a:cubicBezTo>
                      <a:pt x="11157" y="3752"/>
                      <a:pt x="11113" y="3512"/>
                      <a:pt x="11062" y="3279"/>
                    </a:cubicBezTo>
                    <a:cubicBezTo>
                      <a:pt x="10916" y="2652"/>
                      <a:pt x="10669" y="2069"/>
                      <a:pt x="10348" y="1508"/>
                    </a:cubicBezTo>
                    <a:cubicBezTo>
                      <a:pt x="10304" y="1428"/>
                      <a:pt x="10268" y="1355"/>
                      <a:pt x="10333" y="1282"/>
                    </a:cubicBezTo>
                    <a:cubicBezTo>
                      <a:pt x="10398" y="1211"/>
                      <a:pt x="10468" y="1140"/>
                      <a:pt x="10570" y="1140"/>
                    </a:cubicBezTo>
                    <a:close/>
                    <a:moveTo>
                      <a:pt x="9663" y="1447"/>
                    </a:moveTo>
                    <a:cubicBezTo>
                      <a:pt x="9886" y="1447"/>
                      <a:pt x="10052" y="1583"/>
                      <a:pt x="10151" y="1748"/>
                    </a:cubicBezTo>
                    <a:cubicBezTo>
                      <a:pt x="10362" y="2113"/>
                      <a:pt x="10545" y="2499"/>
                      <a:pt x="10654" y="2907"/>
                    </a:cubicBezTo>
                    <a:cubicBezTo>
                      <a:pt x="10749" y="3235"/>
                      <a:pt x="10822" y="3570"/>
                      <a:pt x="10902" y="3898"/>
                    </a:cubicBezTo>
                    <a:cubicBezTo>
                      <a:pt x="10982" y="4204"/>
                      <a:pt x="10836" y="4423"/>
                      <a:pt x="10559" y="4517"/>
                    </a:cubicBezTo>
                    <a:cubicBezTo>
                      <a:pt x="9175" y="4991"/>
                      <a:pt x="7790" y="5472"/>
                      <a:pt x="6406" y="5953"/>
                    </a:cubicBezTo>
                    <a:cubicBezTo>
                      <a:pt x="6267" y="5997"/>
                      <a:pt x="6129" y="6026"/>
                      <a:pt x="5990" y="6055"/>
                    </a:cubicBezTo>
                    <a:cubicBezTo>
                      <a:pt x="5965" y="6059"/>
                      <a:pt x="5941" y="6061"/>
                      <a:pt x="5917" y="6061"/>
                    </a:cubicBezTo>
                    <a:cubicBezTo>
                      <a:pt x="5779" y="6061"/>
                      <a:pt x="5675" y="5988"/>
                      <a:pt x="5619" y="5851"/>
                    </a:cubicBezTo>
                    <a:cubicBezTo>
                      <a:pt x="5582" y="5742"/>
                      <a:pt x="5538" y="5632"/>
                      <a:pt x="5509" y="5516"/>
                    </a:cubicBezTo>
                    <a:cubicBezTo>
                      <a:pt x="5363" y="4911"/>
                      <a:pt x="5065" y="4379"/>
                      <a:pt x="4788" y="3832"/>
                    </a:cubicBezTo>
                    <a:cubicBezTo>
                      <a:pt x="4737" y="3745"/>
                      <a:pt x="4686" y="3657"/>
                      <a:pt x="4649" y="3570"/>
                    </a:cubicBezTo>
                    <a:cubicBezTo>
                      <a:pt x="4547" y="3351"/>
                      <a:pt x="4591" y="3249"/>
                      <a:pt x="4810" y="3177"/>
                    </a:cubicBezTo>
                    <a:cubicBezTo>
                      <a:pt x="5589" y="2900"/>
                      <a:pt x="8665" y="1785"/>
                      <a:pt x="9430" y="1493"/>
                    </a:cubicBezTo>
                    <a:cubicBezTo>
                      <a:pt x="9513" y="1461"/>
                      <a:pt x="9591" y="1447"/>
                      <a:pt x="9663" y="1447"/>
                    </a:cubicBezTo>
                    <a:close/>
                    <a:moveTo>
                      <a:pt x="4100" y="3463"/>
                    </a:moveTo>
                    <a:cubicBezTo>
                      <a:pt x="4206" y="3463"/>
                      <a:pt x="4298" y="3518"/>
                      <a:pt x="4358" y="3621"/>
                    </a:cubicBezTo>
                    <a:cubicBezTo>
                      <a:pt x="4671" y="4168"/>
                      <a:pt x="4955" y="4729"/>
                      <a:pt x="5196" y="5370"/>
                    </a:cubicBezTo>
                    <a:cubicBezTo>
                      <a:pt x="5240" y="5530"/>
                      <a:pt x="5305" y="5749"/>
                      <a:pt x="5363" y="5975"/>
                    </a:cubicBezTo>
                    <a:cubicBezTo>
                      <a:pt x="5407" y="6142"/>
                      <a:pt x="5342" y="6281"/>
                      <a:pt x="5189" y="6332"/>
                    </a:cubicBezTo>
                    <a:cubicBezTo>
                      <a:pt x="5146" y="6348"/>
                      <a:pt x="5106" y="6356"/>
                      <a:pt x="5071" y="6356"/>
                    </a:cubicBezTo>
                    <a:cubicBezTo>
                      <a:pt x="4979" y="6356"/>
                      <a:pt x="4914" y="6301"/>
                      <a:pt x="4883" y="6186"/>
                    </a:cubicBezTo>
                    <a:cubicBezTo>
                      <a:pt x="4832" y="6040"/>
                      <a:pt x="4810" y="5887"/>
                      <a:pt x="4759" y="5742"/>
                    </a:cubicBezTo>
                    <a:cubicBezTo>
                      <a:pt x="4562" y="5144"/>
                      <a:pt x="4300" y="4568"/>
                      <a:pt x="4001" y="4015"/>
                    </a:cubicBezTo>
                    <a:cubicBezTo>
                      <a:pt x="3957" y="3927"/>
                      <a:pt x="3906" y="3847"/>
                      <a:pt x="3862" y="3759"/>
                    </a:cubicBezTo>
                    <a:cubicBezTo>
                      <a:pt x="3811" y="3650"/>
                      <a:pt x="3870" y="3512"/>
                      <a:pt x="3986" y="3483"/>
                    </a:cubicBezTo>
                    <a:cubicBezTo>
                      <a:pt x="4025" y="3470"/>
                      <a:pt x="4063" y="3463"/>
                      <a:pt x="4100" y="3463"/>
                    </a:cubicBezTo>
                    <a:close/>
                    <a:moveTo>
                      <a:pt x="3385" y="3706"/>
                    </a:moveTo>
                    <a:cubicBezTo>
                      <a:pt x="3472" y="3706"/>
                      <a:pt x="3534" y="3750"/>
                      <a:pt x="3578" y="3832"/>
                    </a:cubicBezTo>
                    <a:cubicBezTo>
                      <a:pt x="3731" y="4124"/>
                      <a:pt x="3891" y="4408"/>
                      <a:pt x="4030" y="4700"/>
                    </a:cubicBezTo>
                    <a:cubicBezTo>
                      <a:pt x="4154" y="4969"/>
                      <a:pt x="4263" y="5239"/>
                      <a:pt x="4416" y="5603"/>
                    </a:cubicBezTo>
                    <a:cubicBezTo>
                      <a:pt x="4460" y="5785"/>
                      <a:pt x="4533" y="6055"/>
                      <a:pt x="4606" y="6332"/>
                    </a:cubicBezTo>
                    <a:cubicBezTo>
                      <a:pt x="4613" y="6361"/>
                      <a:pt x="4613" y="6397"/>
                      <a:pt x="4606" y="6434"/>
                    </a:cubicBezTo>
                    <a:cubicBezTo>
                      <a:pt x="4581" y="6561"/>
                      <a:pt x="4357" y="6692"/>
                      <a:pt x="4202" y="6692"/>
                    </a:cubicBezTo>
                    <a:cubicBezTo>
                      <a:pt x="4170" y="6692"/>
                      <a:pt x="4141" y="6687"/>
                      <a:pt x="4117" y="6674"/>
                    </a:cubicBezTo>
                    <a:cubicBezTo>
                      <a:pt x="4088" y="6652"/>
                      <a:pt x="4059" y="6609"/>
                      <a:pt x="4052" y="6572"/>
                    </a:cubicBezTo>
                    <a:cubicBezTo>
                      <a:pt x="3950" y="5997"/>
                      <a:pt x="3768" y="5450"/>
                      <a:pt x="3549" y="4911"/>
                    </a:cubicBezTo>
                    <a:cubicBezTo>
                      <a:pt x="3440" y="4649"/>
                      <a:pt x="3309" y="4386"/>
                      <a:pt x="3185" y="4124"/>
                    </a:cubicBezTo>
                    <a:cubicBezTo>
                      <a:pt x="3177" y="4109"/>
                      <a:pt x="3163" y="4087"/>
                      <a:pt x="3155" y="4066"/>
                    </a:cubicBezTo>
                    <a:cubicBezTo>
                      <a:pt x="3053" y="3854"/>
                      <a:pt x="3112" y="3745"/>
                      <a:pt x="3345" y="3708"/>
                    </a:cubicBezTo>
                    <a:cubicBezTo>
                      <a:pt x="3359" y="3707"/>
                      <a:pt x="3372" y="3706"/>
                      <a:pt x="3385" y="3706"/>
                    </a:cubicBezTo>
                    <a:close/>
                    <a:moveTo>
                      <a:pt x="2067" y="4616"/>
                    </a:moveTo>
                    <a:cubicBezTo>
                      <a:pt x="2140" y="4616"/>
                      <a:pt x="2196" y="4665"/>
                      <a:pt x="2252" y="4772"/>
                    </a:cubicBezTo>
                    <a:cubicBezTo>
                      <a:pt x="2361" y="4991"/>
                      <a:pt x="2463" y="5224"/>
                      <a:pt x="2558" y="5421"/>
                    </a:cubicBezTo>
                    <a:cubicBezTo>
                      <a:pt x="2602" y="5523"/>
                      <a:pt x="2638" y="5625"/>
                      <a:pt x="2667" y="5727"/>
                    </a:cubicBezTo>
                    <a:cubicBezTo>
                      <a:pt x="2726" y="5946"/>
                      <a:pt x="2784" y="6135"/>
                      <a:pt x="2828" y="6325"/>
                    </a:cubicBezTo>
                    <a:cubicBezTo>
                      <a:pt x="2849" y="6383"/>
                      <a:pt x="2849" y="6448"/>
                      <a:pt x="2849" y="6507"/>
                    </a:cubicBezTo>
                    <a:cubicBezTo>
                      <a:pt x="2849" y="6616"/>
                      <a:pt x="2784" y="6696"/>
                      <a:pt x="2675" y="6711"/>
                    </a:cubicBezTo>
                    <a:cubicBezTo>
                      <a:pt x="2339" y="6762"/>
                      <a:pt x="2004" y="6789"/>
                      <a:pt x="1670" y="6789"/>
                    </a:cubicBezTo>
                    <a:cubicBezTo>
                      <a:pt x="1336" y="6789"/>
                      <a:pt x="1002" y="6762"/>
                      <a:pt x="671" y="6703"/>
                    </a:cubicBezTo>
                    <a:cubicBezTo>
                      <a:pt x="620" y="6696"/>
                      <a:pt x="569" y="6682"/>
                      <a:pt x="532" y="6652"/>
                    </a:cubicBezTo>
                    <a:cubicBezTo>
                      <a:pt x="299" y="6463"/>
                      <a:pt x="262" y="6033"/>
                      <a:pt x="474" y="5829"/>
                    </a:cubicBezTo>
                    <a:cubicBezTo>
                      <a:pt x="911" y="5406"/>
                      <a:pt x="1370" y="5006"/>
                      <a:pt x="1880" y="4685"/>
                    </a:cubicBezTo>
                    <a:cubicBezTo>
                      <a:pt x="1955" y="4640"/>
                      <a:pt x="2015" y="4616"/>
                      <a:pt x="2067" y="4616"/>
                    </a:cubicBezTo>
                    <a:close/>
                    <a:moveTo>
                      <a:pt x="2644" y="3966"/>
                    </a:moveTo>
                    <a:cubicBezTo>
                      <a:pt x="2729" y="3966"/>
                      <a:pt x="2812" y="4017"/>
                      <a:pt x="2857" y="4102"/>
                    </a:cubicBezTo>
                    <a:cubicBezTo>
                      <a:pt x="2944" y="4248"/>
                      <a:pt x="3024" y="4401"/>
                      <a:pt x="3090" y="4561"/>
                    </a:cubicBezTo>
                    <a:cubicBezTo>
                      <a:pt x="3228" y="4874"/>
                      <a:pt x="3352" y="5188"/>
                      <a:pt x="3483" y="5501"/>
                    </a:cubicBezTo>
                    <a:cubicBezTo>
                      <a:pt x="3578" y="5814"/>
                      <a:pt x="3666" y="6128"/>
                      <a:pt x="3760" y="6448"/>
                    </a:cubicBezTo>
                    <a:cubicBezTo>
                      <a:pt x="3775" y="6507"/>
                      <a:pt x="3789" y="6572"/>
                      <a:pt x="3789" y="6645"/>
                    </a:cubicBezTo>
                    <a:cubicBezTo>
                      <a:pt x="3789" y="6875"/>
                      <a:pt x="3605" y="6969"/>
                      <a:pt x="3446" y="6969"/>
                    </a:cubicBezTo>
                    <a:cubicBezTo>
                      <a:pt x="3429" y="6969"/>
                      <a:pt x="3412" y="6968"/>
                      <a:pt x="3396" y="6966"/>
                    </a:cubicBezTo>
                    <a:cubicBezTo>
                      <a:pt x="3287" y="6951"/>
                      <a:pt x="3250" y="6864"/>
                      <a:pt x="3228" y="6769"/>
                    </a:cubicBezTo>
                    <a:cubicBezTo>
                      <a:pt x="3163" y="6492"/>
                      <a:pt x="3104" y="6215"/>
                      <a:pt x="3039" y="5938"/>
                    </a:cubicBezTo>
                    <a:cubicBezTo>
                      <a:pt x="2937" y="5487"/>
                      <a:pt x="2726" y="5071"/>
                      <a:pt x="2529" y="4656"/>
                    </a:cubicBezTo>
                    <a:cubicBezTo>
                      <a:pt x="2478" y="4546"/>
                      <a:pt x="2419" y="4437"/>
                      <a:pt x="2376" y="4321"/>
                    </a:cubicBezTo>
                    <a:cubicBezTo>
                      <a:pt x="2303" y="4117"/>
                      <a:pt x="2354" y="4109"/>
                      <a:pt x="2529" y="4000"/>
                    </a:cubicBezTo>
                    <a:cubicBezTo>
                      <a:pt x="2565" y="3977"/>
                      <a:pt x="2605" y="3966"/>
                      <a:pt x="2644" y="3966"/>
                    </a:cubicBezTo>
                    <a:close/>
                    <a:moveTo>
                      <a:pt x="12762" y="1"/>
                    </a:moveTo>
                    <a:cubicBezTo>
                      <a:pt x="12710" y="1"/>
                      <a:pt x="12655" y="16"/>
                      <a:pt x="12600" y="50"/>
                    </a:cubicBezTo>
                    <a:cubicBezTo>
                      <a:pt x="12519" y="101"/>
                      <a:pt x="12417" y="130"/>
                      <a:pt x="12323" y="160"/>
                    </a:cubicBezTo>
                    <a:cubicBezTo>
                      <a:pt x="10683" y="743"/>
                      <a:pt x="4052" y="3104"/>
                      <a:pt x="2376" y="3694"/>
                    </a:cubicBezTo>
                    <a:cubicBezTo>
                      <a:pt x="2245" y="3745"/>
                      <a:pt x="2128" y="3818"/>
                      <a:pt x="1997" y="3869"/>
                    </a:cubicBezTo>
                    <a:cubicBezTo>
                      <a:pt x="1888" y="3913"/>
                      <a:pt x="1866" y="3985"/>
                      <a:pt x="1902" y="4095"/>
                    </a:cubicBezTo>
                    <a:cubicBezTo>
                      <a:pt x="1946" y="4197"/>
                      <a:pt x="1909" y="4277"/>
                      <a:pt x="1829" y="4342"/>
                    </a:cubicBezTo>
                    <a:cubicBezTo>
                      <a:pt x="1778" y="4386"/>
                      <a:pt x="1720" y="4423"/>
                      <a:pt x="1669" y="4459"/>
                    </a:cubicBezTo>
                    <a:cubicBezTo>
                      <a:pt x="1108" y="4831"/>
                      <a:pt x="605" y="5268"/>
                      <a:pt x="153" y="5763"/>
                    </a:cubicBezTo>
                    <a:cubicBezTo>
                      <a:pt x="58" y="5865"/>
                      <a:pt x="0" y="5982"/>
                      <a:pt x="29" y="6128"/>
                    </a:cubicBezTo>
                    <a:cubicBezTo>
                      <a:pt x="66" y="6274"/>
                      <a:pt x="95" y="6419"/>
                      <a:pt x="139" y="6565"/>
                    </a:cubicBezTo>
                    <a:cubicBezTo>
                      <a:pt x="211" y="6835"/>
                      <a:pt x="394" y="6980"/>
                      <a:pt x="678" y="6988"/>
                    </a:cubicBezTo>
                    <a:cubicBezTo>
                      <a:pt x="722" y="6995"/>
                      <a:pt x="765" y="7002"/>
                      <a:pt x="809" y="7010"/>
                    </a:cubicBezTo>
                    <a:cubicBezTo>
                      <a:pt x="1115" y="7051"/>
                      <a:pt x="1419" y="7071"/>
                      <a:pt x="1722" y="7071"/>
                    </a:cubicBezTo>
                    <a:cubicBezTo>
                      <a:pt x="2011" y="7071"/>
                      <a:pt x="2299" y="7052"/>
                      <a:pt x="2587" y="7017"/>
                    </a:cubicBezTo>
                    <a:cubicBezTo>
                      <a:pt x="2617" y="7014"/>
                      <a:pt x="2646" y="7013"/>
                      <a:pt x="2675" y="7013"/>
                    </a:cubicBezTo>
                    <a:cubicBezTo>
                      <a:pt x="2805" y="7013"/>
                      <a:pt x="2919" y="7048"/>
                      <a:pt x="3002" y="7192"/>
                    </a:cubicBezTo>
                    <a:cubicBezTo>
                      <a:pt x="3058" y="7281"/>
                      <a:pt x="3140" y="7340"/>
                      <a:pt x="3244" y="7340"/>
                    </a:cubicBezTo>
                    <a:cubicBezTo>
                      <a:pt x="3275" y="7340"/>
                      <a:pt x="3309" y="7335"/>
                      <a:pt x="3345" y="7323"/>
                    </a:cubicBezTo>
                    <a:cubicBezTo>
                      <a:pt x="3462" y="7279"/>
                      <a:pt x="3585" y="7265"/>
                      <a:pt x="3702" y="7221"/>
                    </a:cubicBezTo>
                    <a:cubicBezTo>
                      <a:pt x="4788" y="6849"/>
                      <a:pt x="5881" y="6478"/>
                      <a:pt x="6967" y="6099"/>
                    </a:cubicBezTo>
                    <a:cubicBezTo>
                      <a:pt x="9226" y="5319"/>
                      <a:pt x="11477" y="4532"/>
                      <a:pt x="13736" y="3752"/>
                    </a:cubicBezTo>
                    <a:cubicBezTo>
                      <a:pt x="13889" y="3694"/>
                      <a:pt x="13991" y="3592"/>
                      <a:pt x="14050" y="3446"/>
                    </a:cubicBezTo>
                    <a:cubicBezTo>
                      <a:pt x="14174" y="3133"/>
                      <a:pt x="14246" y="2805"/>
                      <a:pt x="14195" y="2470"/>
                    </a:cubicBezTo>
                    <a:cubicBezTo>
                      <a:pt x="14072" y="1705"/>
                      <a:pt x="13809" y="998"/>
                      <a:pt x="13299" y="400"/>
                    </a:cubicBezTo>
                    <a:cubicBezTo>
                      <a:pt x="13197" y="284"/>
                      <a:pt x="13081" y="174"/>
                      <a:pt x="12957" y="79"/>
                    </a:cubicBezTo>
                    <a:cubicBezTo>
                      <a:pt x="12898" y="29"/>
                      <a:pt x="12832" y="1"/>
                      <a:pt x="127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30"/>
              <p:cNvSpPr/>
              <p:nvPr/>
            </p:nvSpPr>
            <p:spPr>
              <a:xfrm>
                <a:off x="3828926" y="1450643"/>
                <a:ext cx="207284" cy="116713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2585" extrusionOk="0">
                    <a:moveTo>
                      <a:pt x="3180" y="243"/>
                    </a:moveTo>
                    <a:cubicBezTo>
                      <a:pt x="3295" y="243"/>
                      <a:pt x="3410" y="250"/>
                      <a:pt x="3527" y="267"/>
                    </a:cubicBezTo>
                    <a:cubicBezTo>
                      <a:pt x="3797" y="303"/>
                      <a:pt x="4023" y="412"/>
                      <a:pt x="4146" y="682"/>
                    </a:cubicBezTo>
                    <a:cubicBezTo>
                      <a:pt x="4212" y="828"/>
                      <a:pt x="4212" y="974"/>
                      <a:pt x="4146" y="1119"/>
                    </a:cubicBezTo>
                    <a:cubicBezTo>
                      <a:pt x="4059" y="1331"/>
                      <a:pt x="3899" y="1484"/>
                      <a:pt x="3717" y="1615"/>
                    </a:cubicBezTo>
                    <a:cubicBezTo>
                      <a:pt x="3265" y="1921"/>
                      <a:pt x="2762" y="2118"/>
                      <a:pt x="2230" y="2227"/>
                    </a:cubicBezTo>
                    <a:cubicBezTo>
                      <a:pt x="1922" y="2294"/>
                      <a:pt x="1614" y="2342"/>
                      <a:pt x="1303" y="2342"/>
                    </a:cubicBezTo>
                    <a:cubicBezTo>
                      <a:pt x="1173" y="2342"/>
                      <a:pt x="1042" y="2334"/>
                      <a:pt x="911" y="2314"/>
                    </a:cubicBezTo>
                    <a:cubicBezTo>
                      <a:pt x="758" y="2293"/>
                      <a:pt x="612" y="2256"/>
                      <a:pt x="474" y="2198"/>
                    </a:cubicBezTo>
                    <a:cubicBezTo>
                      <a:pt x="277" y="2125"/>
                      <a:pt x="219" y="1994"/>
                      <a:pt x="306" y="1804"/>
                    </a:cubicBezTo>
                    <a:cubicBezTo>
                      <a:pt x="364" y="1673"/>
                      <a:pt x="452" y="1549"/>
                      <a:pt x="539" y="1440"/>
                    </a:cubicBezTo>
                    <a:cubicBezTo>
                      <a:pt x="780" y="1148"/>
                      <a:pt x="1086" y="952"/>
                      <a:pt x="1414" y="777"/>
                    </a:cubicBezTo>
                    <a:cubicBezTo>
                      <a:pt x="1654" y="646"/>
                      <a:pt x="1917" y="544"/>
                      <a:pt x="2164" y="427"/>
                    </a:cubicBezTo>
                    <a:cubicBezTo>
                      <a:pt x="2498" y="312"/>
                      <a:pt x="2835" y="243"/>
                      <a:pt x="3180" y="243"/>
                    </a:cubicBezTo>
                    <a:close/>
                    <a:moveTo>
                      <a:pt x="3349" y="0"/>
                    </a:moveTo>
                    <a:cubicBezTo>
                      <a:pt x="3283" y="0"/>
                      <a:pt x="3216" y="4"/>
                      <a:pt x="3148" y="12"/>
                    </a:cubicBezTo>
                    <a:cubicBezTo>
                      <a:pt x="2740" y="55"/>
                      <a:pt x="2339" y="128"/>
                      <a:pt x="1931" y="289"/>
                    </a:cubicBezTo>
                    <a:cubicBezTo>
                      <a:pt x="1611" y="383"/>
                      <a:pt x="1305" y="544"/>
                      <a:pt x="1006" y="733"/>
                    </a:cubicBezTo>
                    <a:cubicBezTo>
                      <a:pt x="663" y="959"/>
                      <a:pt x="328" y="1207"/>
                      <a:pt x="139" y="1586"/>
                    </a:cubicBezTo>
                    <a:cubicBezTo>
                      <a:pt x="73" y="1702"/>
                      <a:pt x="37" y="1841"/>
                      <a:pt x="22" y="1979"/>
                    </a:cubicBezTo>
                    <a:cubicBezTo>
                      <a:pt x="0" y="2118"/>
                      <a:pt x="51" y="2242"/>
                      <a:pt x="182" y="2314"/>
                    </a:cubicBezTo>
                    <a:cubicBezTo>
                      <a:pt x="299" y="2380"/>
                      <a:pt x="415" y="2460"/>
                      <a:pt x="539" y="2489"/>
                    </a:cubicBezTo>
                    <a:cubicBezTo>
                      <a:pt x="780" y="2540"/>
                      <a:pt x="1020" y="2584"/>
                      <a:pt x="1261" y="2584"/>
                    </a:cubicBezTo>
                    <a:cubicBezTo>
                      <a:pt x="2048" y="2584"/>
                      <a:pt x="2791" y="2373"/>
                      <a:pt x="3491" y="2016"/>
                    </a:cubicBezTo>
                    <a:cubicBezTo>
                      <a:pt x="3775" y="1870"/>
                      <a:pt x="4037" y="1680"/>
                      <a:pt x="4234" y="1418"/>
                    </a:cubicBezTo>
                    <a:cubicBezTo>
                      <a:pt x="4591" y="923"/>
                      <a:pt x="4394" y="376"/>
                      <a:pt x="3928" y="136"/>
                    </a:cubicBezTo>
                    <a:cubicBezTo>
                      <a:pt x="3742" y="37"/>
                      <a:pt x="3548" y="0"/>
                      <a:pt x="33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30"/>
              <p:cNvSpPr/>
              <p:nvPr/>
            </p:nvSpPr>
            <p:spPr>
              <a:xfrm>
                <a:off x="3838768" y="1461569"/>
                <a:ext cx="180374" cy="94860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2101" extrusionOk="0">
                    <a:moveTo>
                      <a:pt x="2962" y="1"/>
                    </a:moveTo>
                    <a:cubicBezTo>
                      <a:pt x="2617" y="1"/>
                      <a:pt x="2280" y="70"/>
                      <a:pt x="1946" y="185"/>
                    </a:cubicBezTo>
                    <a:cubicBezTo>
                      <a:pt x="1699" y="302"/>
                      <a:pt x="1436" y="404"/>
                      <a:pt x="1196" y="535"/>
                    </a:cubicBezTo>
                    <a:cubicBezTo>
                      <a:pt x="868" y="710"/>
                      <a:pt x="562" y="906"/>
                      <a:pt x="321" y="1198"/>
                    </a:cubicBezTo>
                    <a:cubicBezTo>
                      <a:pt x="234" y="1307"/>
                      <a:pt x="146" y="1431"/>
                      <a:pt x="88" y="1562"/>
                    </a:cubicBezTo>
                    <a:cubicBezTo>
                      <a:pt x="1" y="1752"/>
                      <a:pt x="59" y="1883"/>
                      <a:pt x="256" y="1956"/>
                    </a:cubicBezTo>
                    <a:cubicBezTo>
                      <a:pt x="394" y="2014"/>
                      <a:pt x="540" y="2051"/>
                      <a:pt x="693" y="2072"/>
                    </a:cubicBezTo>
                    <a:cubicBezTo>
                      <a:pt x="824" y="2092"/>
                      <a:pt x="955" y="2100"/>
                      <a:pt x="1085" y="2100"/>
                    </a:cubicBezTo>
                    <a:cubicBezTo>
                      <a:pt x="1396" y="2100"/>
                      <a:pt x="1704" y="2052"/>
                      <a:pt x="2012" y="1985"/>
                    </a:cubicBezTo>
                    <a:cubicBezTo>
                      <a:pt x="2544" y="1876"/>
                      <a:pt x="3047" y="1679"/>
                      <a:pt x="3499" y="1373"/>
                    </a:cubicBezTo>
                    <a:cubicBezTo>
                      <a:pt x="3681" y="1242"/>
                      <a:pt x="3841" y="1089"/>
                      <a:pt x="3928" y="877"/>
                    </a:cubicBezTo>
                    <a:cubicBezTo>
                      <a:pt x="3994" y="732"/>
                      <a:pt x="3994" y="586"/>
                      <a:pt x="3928" y="440"/>
                    </a:cubicBezTo>
                    <a:cubicBezTo>
                      <a:pt x="3805" y="170"/>
                      <a:pt x="3579" y="61"/>
                      <a:pt x="3309" y="25"/>
                    </a:cubicBezTo>
                    <a:cubicBezTo>
                      <a:pt x="3192" y="8"/>
                      <a:pt x="3077" y="1"/>
                      <a:pt x="296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30"/>
              <p:cNvSpPr/>
              <p:nvPr/>
            </p:nvSpPr>
            <p:spPr>
              <a:xfrm>
                <a:off x="3911140" y="1503015"/>
                <a:ext cx="34630" cy="28806"/>
              </a:xfrm>
              <a:custGeom>
                <a:avLst/>
                <a:gdLst/>
                <a:ahLst/>
                <a:cxnLst/>
                <a:rect l="l" t="t" r="r" b="b"/>
                <a:pathLst>
                  <a:path w="767" h="638" extrusionOk="0">
                    <a:moveTo>
                      <a:pt x="556" y="1"/>
                    </a:moveTo>
                    <a:cubicBezTo>
                      <a:pt x="551" y="1"/>
                      <a:pt x="546" y="1"/>
                      <a:pt x="540" y="3"/>
                    </a:cubicBezTo>
                    <a:cubicBezTo>
                      <a:pt x="467" y="32"/>
                      <a:pt x="475" y="83"/>
                      <a:pt x="482" y="149"/>
                    </a:cubicBezTo>
                    <a:cubicBezTo>
                      <a:pt x="482" y="185"/>
                      <a:pt x="504" y="324"/>
                      <a:pt x="394" y="375"/>
                    </a:cubicBezTo>
                    <a:cubicBezTo>
                      <a:pt x="384" y="380"/>
                      <a:pt x="374" y="382"/>
                      <a:pt x="363" y="382"/>
                    </a:cubicBezTo>
                    <a:cubicBezTo>
                      <a:pt x="287" y="382"/>
                      <a:pt x="216" y="254"/>
                      <a:pt x="190" y="222"/>
                    </a:cubicBezTo>
                    <a:cubicBezTo>
                      <a:pt x="150" y="181"/>
                      <a:pt x="128" y="159"/>
                      <a:pt x="109" y="159"/>
                    </a:cubicBezTo>
                    <a:cubicBezTo>
                      <a:pt x="105" y="159"/>
                      <a:pt x="100" y="160"/>
                      <a:pt x="96" y="163"/>
                    </a:cubicBezTo>
                    <a:cubicBezTo>
                      <a:pt x="59" y="178"/>
                      <a:pt x="1" y="222"/>
                      <a:pt x="37" y="353"/>
                    </a:cubicBezTo>
                    <a:cubicBezTo>
                      <a:pt x="95" y="532"/>
                      <a:pt x="244" y="638"/>
                      <a:pt x="398" y="638"/>
                    </a:cubicBezTo>
                    <a:cubicBezTo>
                      <a:pt x="438" y="638"/>
                      <a:pt x="479" y="630"/>
                      <a:pt x="518" y="615"/>
                    </a:cubicBezTo>
                    <a:cubicBezTo>
                      <a:pt x="693" y="542"/>
                      <a:pt x="766" y="295"/>
                      <a:pt x="671" y="112"/>
                    </a:cubicBezTo>
                    <a:cubicBezTo>
                      <a:pt x="645" y="54"/>
                      <a:pt x="602" y="1"/>
                      <a:pt x="5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30"/>
              <p:cNvSpPr/>
              <p:nvPr/>
            </p:nvSpPr>
            <p:spPr>
              <a:xfrm>
                <a:off x="3885180" y="1514708"/>
                <a:ext cx="13500" cy="12958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7" extrusionOk="0">
                    <a:moveTo>
                      <a:pt x="144" y="1"/>
                    </a:moveTo>
                    <a:cubicBezTo>
                      <a:pt x="133" y="1"/>
                      <a:pt x="121" y="3"/>
                      <a:pt x="110" y="6"/>
                    </a:cubicBezTo>
                    <a:cubicBezTo>
                      <a:pt x="37" y="21"/>
                      <a:pt x="0" y="101"/>
                      <a:pt x="22" y="174"/>
                    </a:cubicBezTo>
                    <a:cubicBezTo>
                      <a:pt x="41" y="249"/>
                      <a:pt x="92" y="286"/>
                      <a:pt x="152" y="286"/>
                    </a:cubicBezTo>
                    <a:cubicBezTo>
                      <a:pt x="162" y="286"/>
                      <a:pt x="172" y="285"/>
                      <a:pt x="182" y="283"/>
                    </a:cubicBezTo>
                    <a:cubicBezTo>
                      <a:pt x="255" y="269"/>
                      <a:pt x="299" y="181"/>
                      <a:pt x="270" y="101"/>
                    </a:cubicBezTo>
                    <a:cubicBezTo>
                      <a:pt x="252" y="41"/>
                      <a:pt x="199" y="1"/>
                      <a:pt x="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30"/>
              <p:cNvSpPr/>
              <p:nvPr/>
            </p:nvSpPr>
            <p:spPr>
              <a:xfrm>
                <a:off x="3953941" y="1490373"/>
                <a:ext cx="13184" cy="13274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94" extrusionOk="0">
                    <a:moveTo>
                      <a:pt x="138" y="0"/>
                    </a:moveTo>
                    <a:cubicBezTo>
                      <a:pt x="126" y="0"/>
                      <a:pt x="114" y="2"/>
                      <a:pt x="102" y="6"/>
                    </a:cubicBezTo>
                    <a:cubicBezTo>
                      <a:pt x="37" y="28"/>
                      <a:pt x="0" y="101"/>
                      <a:pt x="22" y="181"/>
                    </a:cubicBezTo>
                    <a:cubicBezTo>
                      <a:pt x="41" y="251"/>
                      <a:pt x="88" y="293"/>
                      <a:pt x="148" y="293"/>
                    </a:cubicBezTo>
                    <a:cubicBezTo>
                      <a:pt x="157" y="293"/>
                      <a:pt x="166" y="292"/>
                      <a:pt x="175" y="290"/>
                    </a:cubicBezTo>
                    <a:cubicBezTo>
                      <a:pt x="255" y="268"/>
                      <a:pt x="292" y="188"/>
                      <a:pt x="270" y="101"/>
                    </a:cubicBezTo>
                    <a:cubicBezTo>
                      <a:pt x="252" y="41"/>
                      <a:pt x="194" y="0"/>
                      <a:pt x="1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9" name="Google Shape;2299;p30"/>
            <p:cNvGrpSpPr/>
            <p:nvPr/>
          </p:nvGrpSpPr>
          <p:grpSpPr>
            <a:xfrm>
              <a:off x="215338" y="4068789"/>
              <a:ext cx="642318" cy="713228"/>
              <a:chOff x="2318703" y="1406679"/>
              <a:chExt cx="459356" cy="510105"/>
            </a:xfrm>
          </p:grpSpPr>
          <p:sp>
            <p:nvSpPr>
              <p:cNvPr id="2300" name="Google Shape;2300;p30"/>
              <p:cNvSpPr/>
              <p:nvPr/>
            </p:nvSpPr>
            <p:spPr>
              <a:xfrm>
                <a:off x="2334189" y="1421487"/>
                <a:ext cx="428744" cy="479674"/>
              </a:xfrm>
              <a:custGeom>
                <a:avLst/>
                <a:gdLst/>
                <a:ahLst/>
                <a:cxnLst/>
                <a:rect l="l" t="t" r="r" b="b"/>
                <a:pathLst>
                  <a:path w="9496" h="10624" extrusionOk="0">
                    <a:moveTo>
                      <a:pt x="5096" y="0"/>
                    </a:moveTo>
                    <a:cubicBezTo>
                      <a:pt x="4964" y="0"/>
                      <a:pt x="4851" y="66"/>
                      <a:pt x="4766" y="194"/>
                    </a:cubicBezTo>
                    <a:cubicBezTo>
                      <a:pt x="4627" y="376"/>
                      <a:pt x="4489" y="558"/>
                      <a:pt x="4358" y="748"/>
                    </a:cubicBezTo>
                    <a:cubicBezTo>
                      <a:pt x="4081" y="1141"/>
                      <a:pt x="3819" y="1549"/>
                      <a:pt x="3534" y="1943"/>
                    </a:cubicBezTo>
                    <a:cubicBezTo>
                      <a:pt x="3432" y="2096"/>
                      <a:pt x="3432" y="2234"/>
                      <a:pt x="3513" y="2395"/>
                    </a:cubicBezTo>
                    <a:cubicBezTo>
                      <a:pt x="3578" y="2540"/>
                      <a:pt x="3636" y="2693"/>
                      <a:pt x="3658" y="2846"/>
                    </a:cubicBezTo>
                    <a:cubicBezTo>
                      <a:pt x="3687" y="3123"/>
                      <a:pt x="3651" y="3393"/>
                      <a:pt x="3571" y="3655"/>
                    </a:cubicBezTo>
                    <a:cubicBezTo>
                      <a:pt x="3498" y="3881"/>
                      <a:pt x="3396" y="4093"/>
                      <a:pt x="3214" y="4253"/>
                    </a:cubicBezTo>
                    <a:cubicBezTo>
                      <a:pt x="2937" y="4496"/>
                      <a:pt x="2637" y="4674"/>
                      <a:pt x="2270" y="4674"/>
                    </a:cubicBezTo>
                    <a:cubicBezTo>
                      <a:pt x="2231" y="4674"/>
                      <a:pt x="2191" y="4672"/>
                      <a:pt x="2150" y="4668"/>
                    </a:cubicBezTo>
                    <a:cubicBezTo>
                      <a:pt x="2126" y="4666"/>
                      <a:pt x="2102" y="4665"/>
                      <a:pt x="2079" y="4665"/>
                    </a:cubicBezTo>
                    <a:cubicBezTo>
                      <a:pt x="1889" y="4665"/>
                      <a:pt x="1742" y="4747"/>
                      <a:pt x="1625" y="4916"/>
                    </a:cubicBezTo>
                    <a:cubicBezTo>
                      <a:pt x="1057" y="5725"/>
                      <a:pt x="554" y="6563"/>
                      <a:pt x="102" y="7445"/>
                    </a:cubicBezTo>
                    <a:cubicBezTo>
                      <a:pt x="0" y="7656"/>
                      <a:pt x="7" y="7780"/>
                      <a:pt x="168" y="7933"/>
                    </a:cubicBezTo>
                    <a:cubicBezTo>
                      <a:pt x="343" y="8100"/>
                      <a:pt x="525" y="8261"/>
                      <a:pt x="707" y="8406"/>
                    </a:cubicBezTo>
                    <a:cubicBezTo>
                      <a:pt x="772" y="8460"/>
                      <a:pt x="846" y="8485"/>
                      <a:pt x="919" y="8485"/>
                    </a:cubicBezTo>
                    <a:cubicBezTo>
                      <a:pt x="1036" y="8485"/>
                      <a:pt x="1150" y="8421"/>
                      <a:pt x="1217" y="8304"/>
                    </a:cubicBezTo>
                    <a:cubicBezTo>
                      <a:pt x="1297" y="8166"/>
                      <a:pt x="1363" y="8028"/>
                      <a:pt x="1436" y="7889"/>
                    </a:cubicBezTo>
                    <a:cubicBezTo>
                      <a:pt x="1793" y="7233"/>
                      <a:pt x="2143" y="6577"/>
                      <a:pt x="2507" y="5929"/>
                    </a:cubicBezTo>
                    <a:cubicBezTo>
                      <a:pt x="2645" y="5674"/>
                      <a:pt x="2806" y="5433"/>
                      <a:pt x="2959" y="5186"/>
                    </a:cubicBezTo>
                    <a:cubicBezTo>
                      <a:pt x="3287" y="4668"/>
                      <a:pt x="3615" y="4136"/>
                      <a:pt x="3957" y="3626"/>
                    </a:cubicBezTo>
                    <a:cubicBezTo>
                      <a:pt x="4212" y="3269"/>
                      <a:pt x="4518" y="2948"/>
                      <a:pt x="4868" y="2679"/>
                    </a:cubicBezTo>
                    <a:cubicBezTo>
                      <a:pt x="5138" y="2460"/>
                      <a:pt x="5429" y="2278"/>
                      <a:pt x="5779" y="2205"/>
                    </a:cubicBezTo>
                    <a:cubicBezTo>
                      <a:pt x="5863" y="2186"/>
                      <a:pt x="5948" y="2174"/>
                      <a:pt x="6033" y="2174"/>
                    </a:cubicBezTo>
                    <a:cubicBezTo>
                      <a:pt x="6140" y="2174"/>
                      <a:pt x="6246" y="2193"/>
                      <a:pt x="6347" y="2242"/>
                    </a:cubicBezTo>
                    <a:cubicBezTo>
                      <a:pt x="6719" y="2424"/>
                      <a:pt x="6945" y="2715"/>
                      <a:pt x="7040" y="3116"/>
                    </a:cubicBezTo>
                    <a:cubicBezTo>
                      <a:pt x="7127" y="3495"/>
                      <a:pt x="7083" y="3874"/>
                      <a:pt x="6981" y="4253"/>
                    </a:cubicBezTo>
                    <a:cubicBezTo>
                      <a:pt x="6835" y="4836"/>
                      <a:pt x="6566" y="5360"/>
                      <a:pt x="6267" y="5878"/>
                    </a:cubicBezTo>
                    <a:cubicBezTo>
                      <a:pt x="5997" y="6366"/>
                      <a:pt x="5713" y="6847"/>
                      <a:pt x="5422" y="7321"/>
                    </a:cubicBezTo>
                    <a:cubicBezTo>
                      <a:pt x="4999" y="7998"/>
                      <a:pt x="4569" y="8676"/>
                      <a:pt x="4139" y="9354"/>
                    </a:cubicBezTo>
                    <a:cubicBezTo>
                      <a:pt x="4052" y="9492"/>
                      <a:pt x="3935" y="9616"/>
                      <a:pt x="3840" y="9755"/>
                    </a:cubicBezTo>
                    <a:cubicBezTo>
                      <a:pt x="3709" y="9951"/>
                      <a:pt x="3760" y="10199"/>
                      <a:pt x="3972" y="10308"/>
                    </a:cubicBezTo>
                    <a:cubicBezTo>
                      <a:pt x="4168" y="10418"/>
                      <a:pt x="4380" y="10505"/>
                      <a:pt x="4591" y="10593"/>
                    </a:cubicBezTo>
                    <a:cubicBezTo>
                      <a:pt x="4643" y="10613"/>
                      <a:pt x="4689" y="10624"/>
                      <a:pt x="4730" y="10624"/>
                    </a:cubicBezTo>
                    <a:cubicBezTo>
                      <a:pt x="4822" y="10624"/>
                      <a:pt x="4892" y="10572"/>
                      <a:pt x="4963" y="10461"/>
                    </a:cubicBezTo>
                    <a:cubicBezTo>
                      <a:pt x="5232" y="10046"/>
                      <a:pt x="5516" y="9631"/>
                      <a:pt x="5772" y="9201"/>
                    </a:cubicBezTo>
                    <a:cubicBezTo>
                      <a:pt x="6005" y="8800"/>
                      <a:pt x="6216" y="8392"/>
                      <a:pt x="6442" y="7984"/>
                    </a:cubicBezTo>
                    <a:cubicBezTo>
                      <a:pt x="6486" y="7904"/>
                      <a:pt x="6486" y="7831"/>
                      <a:pt x="6442" y="7751"/>
                    </a:cubicBezTo>
                    <a:cubicBezTo>
                      <a:pt x="6413" y="7692"/>
                      <a:pt x="6376" y="7634"/>
                      <a:pt x="6340" y="7576"/>
                    </a:cubicBezTo>
                    <a:cubicBezTo>
                      <a:pt x="6129" y="7262"/>
                      <a:pt x="6099" y="6913"/>
                      <a:pt x="6201" y="6556"/>
                    </a:cubicBezTo>
                    <a:cubicBezTo>
                      <a:pt x="6282" y="6264"/>
                      <a:pt x="6420" y="6002"/>
                      <a:pt x="6610" y="5776"/>
                    </a:cubicBezTo>
                    <a:cubicBezTo>
                      <a:pt x="6882" y="5442"/>
                      <a:pt x="7231" y="5248"/>
                      <a:pt x="7656" y="5248"/>
                    </a:cubicBezTo>
                    <a:cubicBezTo>
                      <a:pt x="7686" y="5248"/>
                      <a:pt x="7716" y="5249"/>
                      <a:pt x="7746" y="5251"/>
                    </a:cubicBezTo>
                    <a:cubicBezTo>
                      <a:pt x="7762" y="5252"/>
                      <a:pt x="7777" y="5253"/>
                      <a:pt x="7792" y="5253"/>
                    </a:cubicBezTo>
                    <a:cubicBezTo>
                      <a:pt x="7985" y="5253"/>
                      <a:pt x="8112" y="5166"/>
                      <a:pt x="8220" y="5011"/>
                    </a:cubicBezTo>
                    <a:cubicBezTo>
                      <a:pt x="8388" y="4763"/>
                      <a:pt x="9167" y="3568"/>
                      <a:pt x="9371" y="3211"/>
                    </a:cubicBezTo>
                    <a:cubicBezTo>
                      <a:pt x="9495" y="2992"/>
                      <a:pt x="9473" y="2854"/>
                      <a:pt x="9313" y="2664"/>
                    </a:cubicBezTo>
                    <a:cubicBezTo>
                      <a:pt x="8869" y="2169"/>
                      <a:pt x="8380" y="1717"/>
                      <a:pt x="7834" y="1345"/>
                    </a:cubicBezTo>
                    <a:cubicBezTo>
                      <a:pt x="7418" y="1054"/>
                      <a:pt x="6981" y="770"/>
                      <a:pt x="6529" y="544"/>
                    </a:cubicBezTo>
                    <a:cubicBezTo>
                      <a:pt x="6121" y="332"/>
                      <a:pt x="5677" y="187"/>
                      <a:pt x="5247" y="26"/>
                    </a:cubicBezTo>
                    <a:cubicBezTo>
                      <a:pt x="5194" y="9"/>
                      <a:pt x="5144" y="0"/>
                      <a:pt x="50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30"/>
              <p:cNvSpPr/>
              <p:nvPr/>
            </p:nvSpPr>
            <p:spPr>
              <a:xfrm>
                <a:off x="2398660" y="1533139"/>
                <a:ext cx="225073" cy="316772"/>
              </a:xfrm>
              <a:custGeom>
                <a:avLst/>
                <a:gdLst/>
                <a:ahLst/>
                <a:cxnLst/>
                <a:rect l="l" t="t" r="r" b="b"/>
                <a:pathLst>
                  <a:path w="4985" h="7016" extrusionOk="0">
                    <a:moveTo>
                      <a:pt x="4522" y="0"/>
                    </a:moveTo>
                    <a:cubicBezTo>
                      <a:pt x="4456" y="0"/>
                      <a:pt x="4389" y="11"/>
                      <a:pt x="4322" y="31"/>
                    </a:cubicBezTo>
                    <a:cubicBezTo>
                      <a:pt x="4037" y="111"/>
                      <a:pt x="3797" y="271"/>
                      <a:pt x="3571" y="461"/>
                    </a:cubicBezTo>
                    <a:cubicBezTo>
                      <a:pt x="3061" y="891"/>
                      <a:pt x="2668" y="1423"/>
                      <a:pt x="2332" y="1998"/>
                    </a:cubicBezTo>
                    <a:cubicBezTo>
                      <a:pt x="2223" y="2144"/>
                      <a:pt x="2114" y="2297"/>
                      <a:pt x="2019" y="2450"/>
                    </a:cubicBezTo>
                    <a:cubicBezTo>
                      <a:pt x="1771" y="2851"/>
                      <a:pt x="1516" y="3252"/>
                      <a:pt x="1283" y="3667"/>
                    </a:cubicBezTo>
                    <a:cubicBezTo>
                      <a:pt x="897" y="4367"/>
                      <a:pt x="525" y="5081"/>
                      <a:pt x="153" y="5802"/>
                    </a:cubicBezTo>
                    <a:cubicBezTo>
                      <a:pt x="81" y="5941"/>
                      <a:pt x="51" y="6101"/>
                      <a:pt x="22" y="6261"/>
                    </a:cubicBezTo>
                    <a:cubicBezTo>
                      <a:pt x="0" y="6385"/>
                      <a:pt x="37" y="6516"/>
                      <a:pt x="153" y="6589"/>
                    </a:cubicBezTo>
                    <a:cubicBezTo>
                      <a:pt x="372" y="6720"/>
                      <a:pt x="598" y="6859"/>
                      <a:pt x="831" y="6968"/>
                    </a:cubicBezTo>
                    <a:cubicBezTo>
                      <a:pt x="895" y="6999"/>
                      <a:pt x="961" y="7016"/>
                      <a:pt x="1024" y="7016"/>
                    </a:cubicBezTo>
                    <a:cubicBezTo>
                      <a:pt x="1126" y="7016"/>
                      <a:pt x="1224" y="6972"/>
                      <a:pt x="1305" y="6874"/>
                    </a:cubicBezTo>
                    <a:cubicBezTo>
                      <a:pt x="1378" y="6786"/>
                      <a:pt x="1451" y="6691"/>
                      <a:pt x="1509" y="6597"/>
                    </a:cubicBezTo>
                    <a:cubicBezTo>
                      <a:pt x="1662" y="6327"/>
                      <a:pt x="1808" y="6050"/>
                      <a:pt x="1961" y="5780"/>
                    </a:cubicBezTo>
                    <a:cubicBezTo>
                      <a:pt x="2281" y="5197"/>
                      <a:pt x="2609" y="4622"/>
                      <a:pt x="2930" y="4046"/>
                    </a:cubicBezTo>
                    <a:cubicBezTo>
                      <a:pt x="3258" y="3449"/>
                      <a:pt x="3586" y="2844"/>
                      <a:pt x="3921" y="2246"/>
                    </a:cubicBezTo>
                    <a:cubicBezTo>
                      <a:pt x="4191" y="1765"/>
                      <a:pt x="4467" y="1284"/>
                      <a:pt x="4744" y="796"/>
                    </a:cubicBezTo>
                    <a:cubicBezTo>
                      <a:pt x="4817" y="665"/>
                      <a:pt x="4883" y="534"/>
                      <a:pt x="4934" y="395"/>
                    </a:cubicBezTo>
                    <a:cubicBezTo>
                      <a:pt x="4985" y="257"/>
                      <a:pt x="4948" y="177"/>
                      <a:pt x="4832" y="96"/>
                    </a:cubicBezTo>
                    <a:cubicBezTo>
                      <a:pt x="4733" y="29"/>
                      <a:pt x="4628" y="0"/>
                      <a:pt x="45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30"/>
              <p:cNvSpPr/>
              <p:nvPr/>
            </p:nvSpPr>
            <p:spPr>
              <a:xfrm>
                <a:off x="2470400" y="1566368"/>
                <a:ext cx="170441" cy="298035"/>
              </a:xfrm>
              <a:custGeom>
                <a:avLst/>
                <a:gdLst/>
                <a:ahLst/>
                <a:cxnLst/>
                <a:rect l="l" t="t" r="r" b="b"/>
                <a:pathLst>
                  <a:path w="3775" h="6601" extrusionOk="0">
                    <a:moveTo>
                      <a:pt x="3649" y="1"/>
                    </a:moveTo>
                    <a:cubicBezTo>
                      <a:pt x="3598" y="1"/>
                      <a:pt x="3531" y="28"/>
                      <a:pt x="3498" y="67"/>
                    </a:cubicBezTo>
                    <a:cubicBezTo>
                      <a:pt x="3432" y="140"/>
                      <a:pt x="3389" y="220"/>
                      <a:pt x="3345" y="308"/>
                    </a:cubicBezTo>
                    <a:cubicBezTo>
                      <a:pt x="3039" y="862"/>
                      <a:pt x="2740" y="1423"/>
                      <a:pt x="2434" y="1977"/>
                    </a:cubicBezTo>
                    <a:cubicBezTo>
                      <a:pt x="2106" y="2560"/>
                      <a:pt x="1778" y="3143"/>
                      <a:pt x="1457" y="3725"/>
                    </a:cubicBezTo>
                    <a:cubicBezTo>
                      <a:pt x="1108" y="4345"/>
                      <a:pt x="765" y="4972"/>
                      <a:pt x="423" y="5591"/>
                    </a:cubicBezTo>
                    <a:cubicBezTo>
                      <a:pt x="299" y="5810"/>
                      <a:pt x="175" y="6028"/>
                      <a:pt x="58" y="6247"/>
                    </a:cubicBezTo>
                    <a:cubicBezTo>
                      <a:pt x="15" y="6334"/>
                      <a:pt x="0" y="6429"/>
                      <a:pt x="58" y="6516"/>
                    </a:cubicBezTo>
                    <a:cubicBezTo>
                      <a:pt x="106" y="6586"/>
                      <a:pt x="170" y="6600"/>
                      <a:pt x="238" y="6600"/>
                    </a:cubicBezTo>
                    <a:cubicBezTo>
                      <a:pt x="263" y="6600"/>
                      <a:pt x="288" y="6599"/>
                      <a:pt x="313" y="6597"/>
                    </a:cubicBezTo>
                    <a:cubicBezTo>
                      <a:pt x="459" y="6582"/>
                      <a:pt x="547" y="6480"/>
                      <a:pt x="627" y="6371"/>
                    </a:cubicBezTo>
                    <a:cubicBezTo>
                      <a:pt x="831" y="6079"/>
                      <a:pt x="1027" y="5788"/>
                      <a:pt x="1232" y="5489"/>
                    </a:cubicBezTo>
                    <a:cubicBezTo>
                      <a:pt x="1232" y="5496"/>
                      <a:pt x="1239" y="5496"/>
                      <a:pt x="1239" y="5496"/>
                    </a:cubicBezTo>
                    <a:cubicBezTo>
                      <a:pt x="1465" y="5125"/>
                      <a:pt x="1698" y="4760"/>
                      <a:pt x="1917" y="4381"/>
                    </a:cubicBezTo>
                    <a:cubicBezTo>
                      <a:pt x="2376" y="3594"/>
                      <a:pt x="2842" y="2800"/>
                      <a:pt x="3287" y="1998"/>
                    </a:cubicBezTo>
                    <a:cubicBezTo>
                      <a:pt x="3520" y="1583"/>
                      <a:pt x="3680" y="1139"/>
                      <a:pt x="3753" y="665"/>
                    </a:cubicBezTo>
                    <a:cubicBezTo>
                      <a:pt x="3775" y="490"/>
                      <a:pt x="3767" y="315"/>
                      <a:pt x="3753" y="140"/>
                    </a:cubicBezTo>
                    <a:cubicBezTo>
                      <a:pt x="3753" y="89"/>
                      <a:pt x="3702" y="9"/>
                      <a:pt x="3665" y="2"/>
                    </a:cubicBezTo>
                    <a:cubicBezTo>
                      <a:pt x="3660" y="1"/>
                      <a:pt x="3655" y="1"/>
                      <a:pt x="364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30"/>
              <p:cNvSpPr/>
              <p:nvPr/>
            </p:nvSpPr>
            <p:spPr>
              <a:xfrm>
                <a:off x="2318703" y="1406679"/>
                <a:ext cx="459356" cy="510105"/>
              </a:xfrm>
              <a:custGeom>
                <a:avLst/>
                <a:gdLst/>
                <a:ahLst/>
                <a:cxnLst/>
                <a:rect l="l" t="t" r="r" b="b"/>
                <a:pathLst>
                  <a:path w="10174" h="11298" extrusionOk="0">
                    <a:moveTo>
                      <a:pt x="6293" y="2801"/>
                    </a:moveTo>
                    <a:cubicBezTo>
                      <a:pt x="6399" y="2801"/>
                      <a:pt x="6504" y="2830"/>
                      <a:pt x="6603" y="2897"/>
                    </a:cubicBezTo>
                    <a:cubicBezTo>
                      <a:pt x="6719" y="2978"/>
                      <a:pt x="6756" y="3058"/>
                      <a:pt x="6705" y="3196"/>
                    </a:cubicBezTo>
                    <a:cubicBezTo>
                      <a:pt x="6654" y="3335"/>
                      <a:pt x="6588" y="3466"/>
                      <a:pt x="6515" y="3597"/>
                    </a:cubicBezTo>
                    <a:cubicBezTo>
                      <a:pt x="6238" y="4085"/>
                      <a:pt x="5962" y="4566"/>
                      <a:pt x="5692" y="5047"/>
                    </a:cubicBezTo>
                    <a:cubicBezTo>
                      <a:pt x="5357" y="5645"/>
                      <a:pt x="5029" y="6250"/>
                      <a:pt x="4701" y="6847"/>
                    </a:cubicBezTo>
                    <a:cubicBezTo>
                      <a:pt x="4380" y="7423"/>
                      <a:pt x="4052" y="7998"/>
                      <a:pt x="3732" y="8581"/>
                    </a:cubicBezTo>
                    <a:cubicBezTo>
                      <a:pt x="3579" y="8851"/>
                      <a:pt x="3433" y="9128"/>
                      <a:pt x="3280" y="9398"/>
                    </a:cubicBezTo>
                    <a:cubicBezTo>
                      <a:pt x="3222" y="9492"/>
                      <a:pt x="3149" y="9587"/>
                      <a:pt x="3076" y="9675"/>
                    </a:cubicBezTo>
                    <a:cubicBezTo>
                      <a:pt x="2995" y="9773"/>
                      <a:pt x="2897" y="9817"/>
                      <a:pt x="2795" y="9817"/>
                    </a:cubicBezTo>
                    <a:cubicBezTo>
                      <a:pt x="2732" y="9817"/>
                      <a:pt x="2666" y="9800"/>
                      <a:pt x="2602" y="9769"/>
                    </a:cubicBezTo>
                    <a:cubicBezTo>
                      <a:pt x="2369" y="9660"/>
                      <a:pt x="2143" y="9521"/>
                      <a:pt x="1924" y="9390"/>
                    </a:cubicBezTo>
                    <a:cubicBezTo>
                      <a:pt x="1808" y="9317"/>
                      <a:pt x="1771" y="9186"/>
                      <a:pt x="1793" y="9062"/>
                    </a:cubicBezTo>
                    <a:cubicBezTo>
                      <a:pt x="1822" y="8902"/>
                      <a:pt x="1852" y="8742"/>
                      <a:pt x="1924" y="8603"/>
                    </a:cubicBezTo>
                    <a:cubicBezTo>
                      <a:pt x="2296" y="7882"/>
                      <a:pt x="2668" y="7168"/>
                      <a:pt x="3054" y="6468"/>
                    </a:cubicBezTo>
                    <a:cubicBezTo>
                      <a:pt x="3287" y="6053"/>
                      <a:pt x="3542" y="5652"/>
                      <a:pt x="3790" y="5251"/>
                    </a:cubicBezTo>
                    <a:cubicBezTo>
                      <a:pt x="3885" y="5098"/>
                      <a:pt x="3994" y="4945"/>
                      <a:pt x="4103" y="4799"/>
                    </a:cubicBezTo>
                    <a:cubicBezTo>
                      <a:pt x="4439" y="4224"/>
                      <a:pt x="4832" y="3692"/>
                      <a:pt x="5342" y="3262"/>
                    </a:cubicBezTo>
                    <a:cubicBezTo>
                      <a:pt x="5568" y="3072"/>
                      <a:pt x="5808" y="2912"/>
                      <a:pt x="6093" y="2832"/>
                    </a:cubicBezTo>
                    <a:cubicBezTo>
                      <a:pt x="6160" y="2812"/>
                      <a:pt x="6227" y="2801"/>
                      <a:pt x="6293" y="2801"/>
                    </a:cubicBezTo>
                    <a:close/>
                    <a:moveTo>
                      <a:pt x="7009" y="3538"/>
                    </a:moveTo>
                    <a:cubicBezTo>
                      <a:pt x="7015" y="3538"/>
                      <a:pt x="7020" y="3538"/>
                      <a:pt x="7025" y="3539"/>
                    </a:cubicBezTo>
                    <a:cubicBezTo>
                      <a:pt x="7062" y="3546"/>
                      <a:pt x="7113" y="3626"/>
                      <a:pt x="7113" y="3677"/>
                    </a:cubicBezTo>
                    <a:cubicBezTo>
                      <a:pt x="7127" y="3852"/>
                      <a:pt x="7135" y="4027"/>
                      <a:pt x="7113" y="4202"/>
                    </a:cubicBezTo>
                    <a:cubicBezTo>
                      <a:pt x="7040" y="4676"/>
                      <a:pt x="6880" y="5120"/>
                      <a:pt x="6647" y="5535"/>
                    </a:cubicBezTo>
                    <a:cubicBezTo>
                      <a:pt x="6202" y="6337"/>
                      <a:pt x="5736" y="7131"/>
                      <a:pt x="5277" y="7918"/>
                    </a:cubicBezTo>
                    <a:cubicBezTo>
                      <a:pt x="5058" y="8297"/>
                      <a:pt x="4825" y="8662"/>
                      <a:pt x="4599" y="9033"/>
                    </a:cubicBezTo>
                    <a:cubicBezTo>
                      <a:pt x="4599" y="9033"/>
                      <a:pt x="4592" y="9033"/>
                      <a:pt x="4592" y="9026"/>
                    </a:cubicBezTo>
                    <a:cubicBezTo>
                      <a:pt x="4387" y="9325"/>
                      <a:pt x="4191" y="9616"/>
                      <a:pt x="3987" y="9908"/>
                    </a:cubicBezTo>
                    <a:cubicBezTo>
                      <a:pt x="3907" y="10017"/>
                      <a:pt x="3819" y="10119"/>
                      <a:pt x="3673" y="10134"/>
                    </a:cubicBezTo>
                    <a:cubicBezTo>
                      <a:pt x="3648" y="10136"/>
                      <a:pt x="3623" y="10137"/>
                      <a:pt x="3598" y="10137"/>
                    </a:cubicBezTo>
                    <a:cubicBezTo>
                      <a:pt x="3530" y="10137"/>
                      <a:pt x="3466" y="10123"/>
                      <a:pt x="3418" y="10053"/>
                    </a:cubicBezTo>
                    <a:cubicBezTo>
                      <a:pt x="3360" y="9966"/>
                      <a:pt x="3375" y="9871"/>
                      <a:pt x="3418" y="9784"/>
                    </a:cubicBezTo>
                    <a:cubicBezTo>
                      <a:pt x="3535" y="9565"/>
                      <a:pt x="3659" y="9347"/>
                      <a:pt x="3783" y="9128"/>
                    </a:cubicBezTo>
                    <a:cubicBezTo>
                      <a:pt x="4125" y="8509"/>
                      <a:pt x="4468" y="7882"/>
                      <a:pt x="4817" y="7262"/>
                    </a:cubicBezTo>
                    <a:cubicBezTo>
                      <a:pt x="5138" y="6680"/>
                      <a:pt x="5466" y="6097"/>
                      <a:pt x="5794" y="5514"/>
                    </a:cubicBezTo>
                    <a:cubicBezTo>
                      <a:pt x="6100" y="4960"/>
                      <a:pt x="6399" y="4399"/>
                      <a:pt x="6705" y="3845"/>
                    </a:cubicBezTo>
                    <a:cubicBezTo>
                      <a:pt x="6749" y="3757"/>
                      <a:pt x="6792" y="3677"/>
                      <a:pt x="6858" y="3604"/>
                    </a:cubicBezTo>
                    <a:cubicBezTo>
                      <a:pt x="6891" y="3565"/>
                      <a:pt x="6958" y="3538"/>
                      <a:pt x="7009" y="3538"/>
                    </a:cubicBezTo>
                    <a:close/>
                    <a:moveTo>
                      <a:pt x="5439" y="328"/>
                    </a:moveTo>
                    <a:cubicBezTo>
                      <a:pt x="5487" y="328"/>
                      <a:pt x="5537" y="337"/>
                      <a:pt x="5590" y="354"/>
                    </a:cubicBezTo>
                    <a:cubicBezTo>
                      <a:pt x="6020" y="515"/>
                      <a:pt x="6464" y="660"/>
                      <a:pt x="6872" y="872"/>
                    </a:cubicBezTo>
                    <a:cubicBezTo>
                      <a:pt x="7324" y="1098"/>
                      <a:pt x="7761" y="1382"/>
                      <a:pt x="8177" y="1673"/>
                    </a:cubicBezTo>
                    <a:cubicBezTo>
                      <a:pt x="8723" y="2045"/>
                      <a:pt x="9212" y="2497"/>
                      <a:pt x="9656" y="2992"/>
                    </a:cubicBezTo>
                    <a:cubicBezTo>
                      <a:pt x="9816" y="3182"/>
                      <a:pt x="9838" y="3320"/>
                      <a:pt x="9714" y="3539"/>
                    </a:cubicBezTo>
                    <a:cubicBezTo>
                      <a:pt x="9510" y="3896"/>
                      <a:pt x="8731" y="5091"/>
                      <a:pt x="8563" y="5339"/>
                    </a:cubicBezTo>
                    <a:cubicBezTo>
                      <a:pt x="8455" y="5494"/>
                      <a:pt x="8328" y="5581"/>
                      <a:pt x="8135" y="5581"/>
                    </a:cubicBezTo>
                    <a:cubicBezTo>
                      <a:pt x="8120" y="5581"/>
                      <a:pt x="8105" y="5580"/>
                      <a:pt x="8089" y="5579"/>
                    </a:cubicBezTo>
                    <a:cubicBezTo>
                      <a:pt x="8059" y="5577"/>
                      <a:pt x="8029" y="5576"/>
                      <a:pt x="7999" y="5576"/>
                    </a:cubicBezTo>
                    <a:cubicBezTo>
                      <a:pt x="7574" y="5576"/>
                      <a:pt x="7225" y="5770"/>
                      <a:pt x="6953" y="6104"/>
                    </a:cubicBezTo>
                    <a:cubicBezTo>
                      <a:pt x="6763" y="6330"/>
                      <a:pt x="6625" y="6592"/>
                      <a:pt x="6544" y="6884"/>
                    </a:cubicBezTo>
                    <a:cubicBezTo>
                      <a:pt x="6442" y="7241"/>
                      <a:pt x="6472" y="7590"/>
                      <a:pt x="6683" y="7904"/>
                    </a:cubicBezTo>
                    <a:cubicBezTo>
                      <a:pt x="6719" y="7962"/>
                      <a:pt x="6756" y="8020"/>
                      <a:pt x="6785" y="8079"/>
                    </a:cubicBezTo>
                    <a:cubicBezTo>
                      <a:pt x="6829" y="8159"/>
                      <a:pt x="6829" y="8232"/>
                      <a:pt x="6785" y="8312"/>
                    </a:cubicBezTo>
                    <a:cubicBezTo>
                      <a:pt x="6559" y="8720"/>
                      <a:pt x="6348" y="9128"/>
                      <a:pt x="6115" y="9529"/>
                    </a:cubicBezTo>
                    <a:cubicBezTo>
                      <a:pt x="5859" y="9959"/>
                      <a:pt x="5575" y="10374"/>
                      <a:pt x="5306" y="10789"/>
                    </a:cubicBezTo>
                    <a:cubicBezTo>
                      <a:pt x="5235" y="10900"/>
                      <a:pt x="5169" y="10952"/>
                      <a:pt x="5077" y="10952"/>
                    </a:cubicBezTo>
                    <a:cubicBezTo>
                      <a:pt x="5035" y="10952"/>
                      <a:pt x="4988" y="10941"/>
                      <a:pt x="4934" y="10921"/>
                    </a:cubicBezTo>
                    <a:cubicBezTo>
                      <a:pt x="4723" y="10833"/>
                      <a:pt x="4511" y="10746"/>
                      <a:pt x="4315" y="10636"/>
                    </a:cubicBezTo>
                    <a:cubicBezTo>
                      <a:pt x="4103" y="10527"/>
                      <a:pt x="4052" y="10279"/>
                      <a:pt x="4183" y="10083"/>
                    </a:cubicBezTo>
                    <a:cubicBezTo>
                      <a:pt x="4278" y="9944"/>
                      <a:pt x="4395" y="9820"/>
                      <a:pt x="4482" y="9682"/>
                    </a:cubicBezTo>
                    <a:cubicBezTo>
                      <a:pt x="4912" y="9004"/>
                      <a:pt x="5342" y="8326"/>
                      <a:pt x="5765" y="7649"/>
                    </a:cubicBezTo>
                    <a:cubicBezTo>
                      <a:pt x="6056" y="7175"/>
                      <a:pt x="6340" y="6694"/>
                      <a:pt x="6610" y="6206"/>
                    </a:cubicBezTo>
                    <a:cubicBezTo>
                      <a:pt x="6909" y="5688"/>
                      <a:pt x="7178" y="5164"/>
                      <a:pt x="7324" y="4581"/>
                    </a:cubicBezTo>
                    <a:cubicBezTo>
                      <a:pt x="7426" y="4202"/>
                      <a:pt x="7470" y="3823"/>
                      <a:pt x="7383" y="3444"/>
                    </a:cubicBezTo>
                    <a:cubicBezTo>
                      <a:pt x="7288" y="3043"/>
                      <a:pt x="7062" y="2752"/>
                      <a:pt x="6690" y="2570"/>
                    </a:cubicBezTo>
                    <a:cubicBezTo>
                      <a:pt x="6589" y="2521"/>
                      <a:pt x="6483" y="2502"/>
                      <a:pt x="6376" y="2502"/>
                    </a:cubicBezTo>
                    <a:cubicBezTo>
                      <a:pt x="6291" y="2502"/>
                      <a:pt x="6206" y="2514"/>
                      <a:pt x="6122" y="2533"/>
                    </a:cubicBezTo>
                    <a:cubicBezTo>
                      <a:pt x="5772" y="2606"/>
                      <a:pt x="5481" y="2788"/>
                      <a:pt x="5211" y="3007"/>
                    </a:cubicBezTo>
                    <a:cubicBezTo>
                      <a:pt x="4861" y="3276"/>
                      <a:pt x="4555" y="3597"/>
                      <a:pt x="4300" y="3954"/>
                    </a:cubicBezTo>
                    <a:cubicBezTo>
                      <a:pt x="3958" y="4464"/>
                      <a:pt x="3630" y="4996"/>
                      <a:pt x="3302" y="5514"/>
                    </a:cubicBezTo>
                    <a:cubicBezTo>
                      <a:pt x="3149" y="5761"/>
                      <a:pt x="2988" y="6002"/>
                      <a:pt x="2850" y="6257"/>
                    </a:cubicBezTo>
                    <a:cubicBezTo>
                      <a:pt x="2486" y="6905"/>
                      <a:pt x="2136" y="7561"/>
                      <a:pt x="1779" y="8217"/>
                    </a:cubicBezTo>
                    <a:cubicBezTo>
                      <a:pt x="1706" y="8356"/>
                      <a:pt x="1640" y="8494"/>
                      <a:pt x="1560" y="8632"/>
                    </a:cubicBezTo>
                    <a:cubicBezTo>
                      <a:pt x="1493" y="8749"/>
                      <a:pt x="1379" y="8813"/>
                      <a:pt x="1262" y="8813"/>
                    </a:cubicBezTo>
                    <a:cubicBezTo>
                      <a:pt x="1189" y="8813"/>
                      <a:pt x="1115" y="8788"/>
                      <a:pt x="1050" y="8734"/>
                    </a:cubicBezTo>
                    <a:cubicBezTo>
                      <a:pt x="868" y="8589"/>
                      <a:pt x="686" y="8428"/>
                      <a:pt x="511" y="8261"/>
                    </a:cubicBezTo>
                    <a:cubicBezTo>
                      <a:pt x="350" y="8108"/>
                      <a:pt x="343" y="7984"/>
                      <a:pt x="445" y="7773"/>
                    </a:cubicBezTo>
                    <a:cubicBezTo>
                      <a:pt x="897" y="6891"/>
                      <a:pt x="1400" y="6053"/>
                      <a:pt x="1968" y="5244"/>
                    </a:cubicBezTo>
                    <a:cubicBezTo>
                      <a:pt x="2085" y="5075"/>
                      <a:pt x="2232" y="4993"/>
                      <a:pt x="2422" y="4993"/>
                    </a:cubicBezTo>
                    <a:cubicBezTo>
                      <a:pt x="2445" y="4993"/>
                      <a:pt x="2469" y="4994"/>
                      <a:pt x="2493" y="4996"/>
                    </a:cubicBezTo>
                    <a:cubicBezTo>
                      <a:pt x="2534" y="5000"/>
                      <a:pt x="2574" y="5002"/>
                      <a:pt x="2613" y="5002"/>
                    </a:cubicBezTo>
                    <a:cubicBezTo>
                      <a:pt x="2980" y="5002"/>
                      <a:pt x="3280" y="4824"/>
                      <a:pt x="3557" y="4581"/>
                    </a:cubicBezTo>
                    <a:cubicBezTo>
                      <a:pt x="3746" y="4421"/>
                      <a:pt x="3841" y="4209"/>
                      <a:pt x="3914" y="3983"/>
                    </a:cubicBezTo>
                    <a:cubicBezTo>
                      <a:pt x="3994" y="3721"/>
                      <a:pt x="4030" y="3451"/>
                      <a:pt x="4001" y="3174"/>
                    </a:cubicBezTo>
                    <a:cubicBezTo>
                      <a:pt x="3979" y="3021"/>
                      <a:pt x="3921" y="2868"/>
                      <a:pt x="3856" y="2723"/>
                    </a:cubicBezTo>
                    <a:cubicBezTo>
                      <a:pt x="3775" y="2562"/>
                      <a:pt x="3775" y="2424"/>
                      <a:pt x="3877" y="2271"/>
                    </a:cubicBezTo>
                    <a:cubicBezTo>
                      <a:pt x="4162" y="1877"/>
                      <a:pt x="4424" y="1469"/>
                      <a:pt x="4701" y="1076"/>
                    </a:cubicBezTo>
                    <a:cubicBezTo>
                      <a:pt x="4832" y="886"/>
                      <a:pt x="4970" y="704"/>
                      <a:pt x="5109" y="522"/>
                    </a:cubicBezTo>
                    <a:cubicBezTo>
                      <a:pt x="5194" y="394"/>
                      <a:pt x="5307" y="328"/>
                      <a:pt x="5439" y="328"/>
                    </a:cubicBezTo>
                    <a:close/>
                    <a:moveTo>
                      <a:pt x="5368" y="0"/>
                    </a:moveTo>
                    <a:cubicBezTo>
                      <a:pt x="5223" y="0"/>
                      <a:pt x="5094" y="66"/>
                      <a:pt x="4992" y="194"/>
                    </a:cubicBezTo>
                    <a:cubicBezTo>
                      <a:pt x="4883" y="332"/>
                      <a:pt x="4759" y="464"/>
                      <a:pt x="4657" y="609"/>
                    </a:cubicBezTo>
                    <a:cubicBezTo>
                      <a:pt x="4285" y="1163"/>
                      <a:pt x="3914" y="1724"/>
                      <a:pt x="3542" y="2278"/>
                    </a:cubicBezTo>
                    <a:cubicBezTo>
                      <a:pt x="3426" y="2453"/>
                      <a:pt x="3440" y="2606"/>
                      <a:pt x="3549" y="2788"/>
                    </a:cubicBezTo>
                    <a:cubicBezTo>
                      <a:pt x="3622" y="2912"/>
                      <a:pt x="3681" y="3065"/>
                      <a:pt x="3695" y="3204"/>
                    </a:cubicBezTo>
                    <a:cubicBezTo>
                      <a:pt x="3724" y="3473"/>
                      <a:pt x="3688" y="3736"/>
                      <a:pt x="3593" y="3991"/>
                    </a:cubicBezTo>
                    <a:cubicBezTo>
                      <a:pt x="3467" y="4353"/>
                      <a:pt x="3095" y="4706"/>
                      <a:pt x="2617" y="4706"/>
                    </a:cubicBezTo>
                    <a:cubicBezTo>
                      <a:pt x="2490" y="4706"/>
                      <a:pt x="2356" y="4681"/>
                      <a:pt x="2216" y="4625"/>
                    </a:cubicBezTo>
                    <a:cubicBezTo>
                      <a:pt x="2186" y="4614"/>
                      <a:pt x="2158" y="4608"/>
                      <a:pt x="2132" y="4608"/>
                    </a:cubicBezTo>
                    <a:cubicBezTo>
                      <a:pt x="2088" y="4608"/>
                      <a:pt x="2048" y="4624"/>
                      <a:pt x="2012" y="4661"/>
                    </a:cubicBezTo>
                    <a:cubicBezTo>
                      <a:pt x="1968" y="4712"/>
                      <a:pt x="1924" y="4770"/>
                      <a:pt x="1881" y="4821"/>
                    </a:cubicBezTo>
                    <a:cubicBezTo>
                      <a:pt x="1422" y="5433"/>
                      <a:pt x="992" y="6067"/>
                      <a:pt x="627" y="6738"/>
                    </a:cubicBezTo>
                    <a:cubicBezTo>
                      <a:pt x="452" y="7058"/>
                      <a:pt x="285" y="7386"/>
                      <a:pt x="117" y="7714"/>
                    </a:cubicBezTo>
                    <a:cubicBezTo>
                      <a:pt x="1" y="7940"/>
                      <a:pt x="52" y="8144"/>
                      <a:pt x="190" y="8341"/>
                    </a:cubicBezTo>
                    <a:cubicBezTo>
                      <a:pt x="234" y="8414"/>
                      <a:pt x="292" y="8487"/>
                      <a:pt x="358" y="8545"/>
                    </a:cubicBezTo>
                    <a:cubicBezTo>
                      <a:pt x="649" y="8807"/>
                      <a:pt x="941" y="9084"/>
                      <a:pt x="1254" y="9317"/>
                    </a:cubicBezTo>
                    <a:cubicBezTo>
                      <a:pt x="2099" y="9930"/>
                      <a:pt x="3032" y="10389"/>
                      <a:pt x="3979" y="10833"/>
                    </a:cubicBezTo>
                    <a:cubicBezTo>
                      <a:pt x="4344" y="11001"/>
                      <a:pt x="4708" y="11183"/>
                      <a:pt x="5109" y="11285"/>
                    </a:cubicBezTo>
                    <a:cubicBezTo>
                      <a:pt x="5147" y="11293"/>
                      <a:pt x="5181" y="11297"/>
                      <a:pt x="5213" y="11297"/>
                    </a:cubicBezTo>
                    <a:cubicBezTo>
                      <a:pt x="5320" y="11297"/>
                      <a:pt x="5393" y="11250"/>
                      <a:pt x="5466" y="11154"/>
                    </a:cubicBezTo>
                    <a:cubicBezTo>
                      <a:pt x="5502" y="11110"/>
                      <a:pt x="5539" y="11059"/>
                      <a:pt x="5568" y="11008"/>
                    </a:cubicBezTo>
                    <a:cubicBezTo>
                      <a:pt x="5838" y="10585"/>
                      <a:pt x="6122" y="10170"/>
                      <a:pt x="6377" y="9740"/>
                    </a:cubicBezTo>
                    <a:cubicBezTo>
                      <a:pt x="6617" y="9325"/>
                      <a:pt x="6821" y="8895"/>
                      <a:pt x="7062" y="8479"/>
                    </a:cubicBezTo>
                    <a:cubicBezTo>
                      <a:pt x="7193" y="8239"/>
                      <a:pt x="7186" y="8028"/>
                      <a:pt x="7004" y="7824"/>
                    </a:cubicBezTo>
                    <a:cubicBezTo>
                      <a:pt x="6996" y="7816"/>
                      <a:pt x="6996" y="7816"/>
                      <a:pt x="6996" y="7809"/>
                    </a:cubicBezTo>
                    <a:cubicBezTo>
                      <a:pt x="6807" y="7569"/>
                      <a:pt x="6770" y="7299"/>
                      <a:pt x="6851" y="7015"/>
                    </a:cubicBezTo>
                    <a:cubicBezTo>
                      <a:pt x="6887" y="6862"/>
                      <a:pt x="6945" y="6709"/>
                      <a:pt x="7025" y="6570"/>
                    </a:cubicBezTo>
                    <a:cubicBezTo>
                      <a:pt x="7276" y="6114"/>
                      <a:pt x="7563" y="5912"/>
                      <a:pt x="7990" y="5912"/>
                    </a:cubicBezTo>
                    <a:cubicBezTo>
                      <a:pt x="8108" y="5912"/>
                      <a:pt x="8238" y="5928"/>
                      <a:pt x="8381" y="5958"/>
                    </a:cubicBezTo>
                    <a:cubicBezTo>
                      <a:pt x="8402" y="5962"/>
                      <a:pt x="8422" y="5964"/>
                      <a:pt x="8440" y="5964"/>
                    </a:cubicBezTo>
                    <a:cubicBezTo>
                      <a:pt x="8491" y="5964"/>
                      <a:pt x="8533" y="5946"/>
                      <a:pt x="8570" y="5892"/>
                    </a:cubicBezTo>
                    <a:cubicBezTo>
                      <a:pt x="8774" y="5608"/>
                      <a:pt x="8978" y="5324"/>
                      <a:pt x="9175" y="5062"/>
                    </a:cubicBezTo>
                    <a:cubicBezTo>
                      <a:pt x="9365" y="4756"/>
                      <a:pt x="9547" y="4472"/>
                      <a:pt x="9729" y="4180"/>
                    </a:cubicBezTo>
                    <a:cubicBezTo>
                      <a:pt x="9831" y="4005"/>
                      <a:pt x="9918" y="3823"/>
                      <a:pt x="10020" y="3655"/>
                    </a:cubicBezTo>
                    <a:cubicBezTo>
                      <a:pt x="10173" y="3393"/>
                      <a:pt x="10166" y="3145"/>
                      <a:pt x="9962" y="2912"/>
                    </a:cubicBezTo>
                    <a:cubicBezTo>
                      <a:pt x="9933" y="2876"/>
                      <a:pt x="9904" y="2832"/>
                      <a:pt x="9875" y="2795"/>
                    </a:cubicBezTo>
                    <a:cubicBezTo>
                      <a:pt x="9620" y="2548"/>
                      <a:pt x="9386" y="2278"/>
                      <a:pt x="9117" y="2045"/>
                    </a:cubicBezTo>
                    <a:cubicBezTo>
                      <a:pt x="8352" y="1353"/>
                      <a:pt x="7506" y="784"/>
                      <a:pt x="6552" y="383"/>
                    </a:cubicBezTo>
                    <a:cubicBezTo>
                      <a:pt x="6217" y="245"/>
                      <a:pt x="5874" y="136"/>
                      <a:pt x="5532" y="26"/>
                    </a:cubicBezTo>
                    <a:cubicBezTo>
                      <a:pt x="5475" y="9"/>
                      <a:pt x="5420" y="0"/>
                      <a:pt x="53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30"/>
              <p:cNvSpPr/>
              <p:nvPr/>
            </p:nvSpPr>
            <p:spPr>
              <a:xfrm>
                <a:off x="2483222" y="1642894"/>
                <a:ext cx="58289" cy="56121"/>
              </a:xfrm>
              <a:custGeom>
                <a:avLst/>
                <a:gdLst/>
                <a:ahLst/>
                <a:cxnLst/>
                <a:rect l="l" t="t" r="r" b="b"/>
                <a:pathLst>
                  <a:path w="1291" h="1243" extrusionOk="0">
                    <a:moveTo>
                      <a:pt x="751" y="333"/>
                    </a:moveTo>
                    <a:cubicBezTo>
                      <a:pt x="882" y="333"/>
                      <a:pt x="948" y="405"/>
                      <a:pt x="918" y="529"/>
                    </a:cubicBezTo>
                    <a:cubicBezTo>
                      <a:pt x="918" y="551"/>
                      <a:pt x="911" y="566"/>
                      <a:pt x="904" y="588"/>
                    </a:cubicBezTo>
                    <a:cubicBezTo>
                      <a:pt x="867" y="682"/>
                      <a:pt x="809" y="770"/>
                      <a:pt x="729" y="843"/>
                    </a:cubicBezTo>
                    <a:cubicBezTo>
                      <a:pt x="722" y="857"/>
                      <a:pt x="707" y="865"/>
                      <a:pt x="700" y="872"/>
                    </a:cubicBezTo>
                    <a:cubicBezTo>
                      <a:pt x="656" y="906"/>
                      <a:pt x="613" y="933"/>
                      <a:pt x="566" y="933"/>
                    </a:cubicBezTo>
                    <a:cubicBezTo>
                      <a:pt x="541" y="933"/>
                      <a:pt x="516" y="926"/>
                      <a:pt x="488" y="908"/>
                    </a:cubicBezTo>
                    <a:cubicBezTo>
                      <a:pt x="408" y="857"/>
                      <a:pt x="365" y="784"/>
                      <a:pt x="372" y="682"/>
                    </a:cubicBezTo>
                    <a:cubicBezTo>
                      <a:pt x="379" y="507"/>
                      <a:pt x="569" y="333"/>
                      <a:pt x="751" y="333"/>
                    </a:cubicBezTo>
                    <a:close/>
                    <a:moveTo>
                      <a:pt x="753" y="0"/>
                    </a:moveTo>
                    <a:cubicBezTo>
                      <a:pt x="672" y="0"/>
                      <a:pt x="587" y="21"/>
                      <a:pt x="503" y="63"/>
                    </a:cubicBezTo>
                    <a:cubicBezTo>
                      <a:pt x="306" y="158"/>
                      <a:pt x="175" y="311"/>
                      <a:pt x="95" y="507"/>
                    </a:cubicBezTo>
                    <a:cubicBezTo>
                      <a:pt x="0" y="748"/>
                      <a:pt x="95" y="1003"/>
                      <a:pt x="314" y="1163"/>
                    </a:cubicBezTo>
                    <a:cubicBezTo>
                      <a:pt x="392" y="1217"/>
                      <a:pt x="477" y="1243"/>
                      <a:pt x="564" y="1243"/>
                    </a:cubicBezTo>
                    <a:cubicBezTo>
                      <a:pt x="681" y="1243"/>
                      <a:pt x="802" y="1196"/>
                      <a:pt x="918" y="1105"/>
                    </a:cubicBezTo>
                    <a:cubicBezTo>
                      <a:pt x="926" y="1098"/>
                      <a:pt x="933" y="1090"/>
                      <a:pt x="940" y="1083"/>
                    </a:cubicBezTo>
                    <a:cubicBezTo>
                      <a:pt x="1035" y="996"/>
                      <a:pt x="1115" y="886"/>
                      <a:pt x="1173" y="770"/>
                    </a:cubicBezTo>
                    <a:cubicBezTo>
                      <a:pt x="1188" y="755"/>
                      <a:pt x="1195" y="733"/>
                      <a:pt x="1203" y="719"/>
                    </a:cubicBezTo>
                    <a:cubicBezTo>
                      <a:pt x="1290" y="500"/>
                      <a:pt x="1254" y="289"/>
                      <a:pt x="1108" y="150"/>
                    </a:cubicBezTo>
                    <a:cubicBezTo>
                      <a:pt x="1005" y="52"/>
                      <a:pt x="883" y="0"/>
                      <a:pt x="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30"/>
              <p:cNvSpPr/>
              <p:nvPr/>
            </p:nvSpPr>
            <p:spPr>
              <a:xfrm>
                <a:off x="2499656" y="1657884"/>
                <a:ext cx="26368" cy="2713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601" extrusionOk="0">
                    <a:moveTo>
                      <a:pt x="387" y="1"/>
                    </a:moveTo>
                    <a:cubicBezTo>
                      <a:pt x="205" y="1"/>
                      <a:pt x="15" y="175"/>
                      <a:pt x="8" y="350"/>
                    </a:cubicBezTo>
                    <a:cubicBezTo>
                      <a:pt x="1" y="452"/>
                      <a:pt x="44" y="525"/>
                      <a:pt x="124" y="576"/>
                    </a:cubicBezTo>
                    <a:cubicBezTo>
                      <a:pt x="152" y="594"/>
                      <a:pt x="177" y="601"/>
                      <a:pt x="202" y="601"/>
                    </a:cubicBezTo>
                    <a:cubicBezTo>
                      <a:pt x="249" y="601"/>
                      <a:pt x="292" y="574"/>
                      <a:pt x="336" y="540"/>
                    </a:cubicBezTo>
                    <a:cubicBezTo>
                      <a:pt x="343" y="533"/>
                      <a:pt x="358" y="525"/>
                      <a:pt x="365" y="511"/>
                    </a:cubicBezTo>
                    <a:cubicBezTo>
                      <a:pt x="445" y="438"/>
                      <a:pt x="503" y="350"/>
                      <a:pt x="540" y="256"/>
                    </a:cubicBezTo>
                    <a:cubicBezTo>
                      <a:pt x="547" y="234"/>
                      <a:pt x="554" y="219"/>
                      <a:pt x="554" y="197"/>
                    </a:cubicBezTo>
                    <a:cubicBezTo>
                      <a:pt x="584" y="73"/>
                      <a:pt x="518" y="1"/>
                      <a:pt x="38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3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79" name="Google Shape;79;p3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" name="Google Shape;144;p3"/>
          <p:cNvSpPr txBox="1">
            <a:spLocks noGrp="1"/>
          </p:cNvSpPr>
          <p:nvPr>
            <p:ph type="title"/>
          </p:nvPr>
        </p:nvSpPr>
        <p:spPr>
          <a:xfrm>
            <a:off x="3150600" y="1736300"/>
            <a:ext cx="4161300" cy="82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5" name="Google Shape;145;p3"/>
          <p:cNvSpPr txBox="1">
            <a:spLocks noGrp="1"/>
          </p:cNvSpPr>
          <p:nvPr>
            <p:ph type="title" idx="2" hasCustomPrompt="1"/>
          </p:nvPr>
        </p:nvSpPr>
        <p:spPr>
          <a:xfrm>
            <a:off x="1423500" y="1663125"/>
            <a:ext cx="13713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6" name="Google Shape;146;p3"/>
          <p:cNvSpPr txBox="1">
            <a:spLocks noGrp="1"/>
          </p:cNvSpPr>
          <p:nvPr>
            <p:ph type="subTitle" idx="1"/>
          </p:nvPr>
        </p:nvSpPr>
        <p:spPr>
          <a:xfrm>
            <a:off x="3150600" y="2509875"/>
            <a:ext cx="41613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4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149" name="Google Shape;149;p4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216" name="Google Shape;216;p4"/>
          <p:cNvGrpSpPr/>
          <p:nvPr/>
        </p:nvGrpSpPr>
        <p:grpSpPr>
          <a:xfrm>
            <a:off x="-45619" y="-405212"/>
            <a:ext cx="9118699" cy="5486349"/>
            <a:chOff x="-45619" y="-405212"/>
            <a:chExt cx="9118699" cy="5486349"/>
          </a:xfrm>
        </p:grpSpPr>
        <p:grpSp>
          <p:nvGrpSpPr>
            <p:cNvPr id="217" name="Google Shape;217;p4"/>
            <p:cNvGrpSpPr/>
            <p:nvPr/>
          </p:nvGrpSpPr>
          <p:grpSpPr>
            <a:xfrm rot="-1659556">
              <a:off x="43837" y="4433554"/>
              <a:ext cx="612213" cy="536117"/>
              <a:chOff x="4737915" y="2610564"/>
              <a:chExt cx="612230" cy="536132"/>
            </a:xfrm>
          </p:grpSpPr>
          <p:sp>
            <p:nvSpPr>
              <p:cNvPr id="218" name="Google Shape;218;p4"/>
              <p:cNvSpPr/>
              <p:nvPr/>
            </p:nvSpPr>
            <p:spPr>
              <a:xfrm>
                <a:off x="4923090" y="2614551"/>
                <a:ext cx="201463" cy="167199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474" extrusionOk="0">
                    <a:moveTo>
                      <a:pt x="1410" y="1"/>
                    </a:moveTo>
                    <a:cubicBezTo>
                      <a:pt x="1169" y="1"/>
                      <a:pt x="950" y="56"/>
                      <a:pt x="744" y="164"/>
                    </a:cubicBezTo>
                    <a:cubicBezTo>
                      <a:pt x="255" y="419"/>
                      <a:pt x="0" y="951"/>
                      <a:pt x="81" y="1526"/>
                    </a:cubicBezTo>
                    <a:cubicBezTo>
                      <a:pt x="139" y="1971"/>
                      <a:pt x="525" y="2248"/>
                      <a:pt x="868" y="2328"/>
                    </a:cubicBezTo>
                    <a:cubicBezTo>
                      <a:pt x="1057" y="2416"/>
                      <a:pt x="1276" y="2467"/>
                      <a:pt x="1487" y="2474"/>
                    </a:cubicBezTo>
                    <a:lnTo>
                      <a:pt x="1523" y="2474"/>
                    </a:lnTo>
                    <a:cubicBezTo>
                      <a:pt x="2063" y="2474"/>
                      <a:pt x="2478" y="2277"/>
                      <a:pt x="2733" y="1898"/>
                    </a:cubicBezTo>
                    <a:cubicBezTo>
                      <a:pt x="2937" y="1592"/>
                      <a:pt x="2981" y="1235"/>
                      <a:pt x="2835" y="893"/>
                    </a:cubicBezTo>
                    <a:cubicBezTo>
                      <a:pt x="2668" y="477"/>
                      <a:pt x="2245" y="135"/>
                      <a:pt x="1778" y="40"/>
                    </a:cubicBezTo>
                    <a:cubicBezTo>
                      <a:pt x="1650" y="14"/>
                      <a:pt x="1528" y="1"/>
                      <a:pt x="14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>
                <a:off x="4741834" y="2818245"/>
                <a:ext cx="603850" cy="118675"/>
              </a:xfrm>
              <a:custGeom>
                <a:avLst/>
                <a:gdLst/>
                <a:ahLst/>
                <a:cxnLst/>
                <a:rect l="l" t="t" r="r" b="b"/>
                <a:pathLst>
                  <a:path w="8935" h="1756" extrusionOk="0">
                    <a:moveTo>
                      <a:pt x="6425" y="0"/>
                    </a:moveTo>
                    <a:cubicBezTo>
                      <a:pt x="6183" y="0"/>
                      <a:pt x="5945" y="11"/>
                      <a:pt x="5728" y="21"/>
                    </a:cubicBezTo>
                    <a:cubicBezTo>
                      <a:pt x="5510" y="28"/>
                      <a:pt x="5291" y="43"/>
                      <a:pt x="5073" y="43"/>
                    </a:cubicBezTo>
                    <a:lnTo>
                      <a:pt x="4934" y="43"/>
                    </a:lnTo>
                    <a:cubicBezTo>
                      <a:pt x="4519" y="43"/>
                      <a:pt x="4103" y="35"/>
                      <a:pt x="3703" y="28"/>
                    </a:cubicBezTo>
                    <a:cubicBezTo>
                      <a:pt x="3302" y="21"/>
                      <a:pt x="2879" y="14"/>
                      <a:pt x="2464" y="14"/>
                    </a:cubicBezTo>
                    <a:cubicBezTo>
                      <a:pt x="1706" y="14"/>
                      <a:pt x="1094" y="35"/>
                      <a:pt x="533" y="86"/>
                    </a:cubicBezTo>
                    <a:cubicBezTo>
                      <a:pt x="249" y="116"/>
                      <a:pt x="30" y="349"/>
                      <a:pt x="15" y="633"/>
                    </a:cubicBezTo>
                    <a:cubicBezTo>
                      <a:pt x="1" y="903"/>
                      <a:pt x="190" y="1136"/>
                      <a:pt x="453" y="1187"/>
                    </a:cubicBezTo>
                    <a:cubicBezTo>
                      <a:pt x="1728" y="1435"/>
                      <a:pt x="3003" y="1595"/>
                      <a:pt x="4242" y="1668"/>
                    </a:cubicBezTo>
                    <a:cubicBezTo>
                      <a:pt x="4519" y="1682"/>
                      <a:pt x="4825" y="1690"/>
                      <a:pt x="5204" y="1690"/>
                    </a:cubicBezTo>
                    <a:cubicBezTo>
                      <a:pt x="5379" y="1690"/>
                      <a:pt x="5561" y="1682"/>
                      <a:pt x="5736" y="1682"/>
                    </a:cubicBezTo>
                    <a:lnTo>
                      <a:pt x="6253" y="1682"/>
                    </a:lnTo>
                    <a:cubicBezTo>
                      <a:pt x="6486" y="1682"/>
                      <a:pt x="6727" y="1697"/>
                      <a:pt x="6960" y="1719"/>
                    </a:cubicBezTo>
                    <a:lnTo>
                      <a:pt x="6975" y="1719"/>
                    </a:lnTo>
                    <a:cubicBezTo>
                      <a:pt x="7171" y="1733"/>
                      <a:pt x="7390" y="1748"/>
                      <a:pt x="7616" y="1755"/>
                    </a:cubicBezTo>
                    <a:lnTo>
                      <a:pt x="7762" y="1755"/>
                    </a:lnTo>
                    <a:cubicBezTo>
                      <a:pt x="7958" y="1755"/>
                      <a:pt x="8133" y="1748"/>
                      <a:pt x="8301" y="1726"/>
                    </a:cubicBezTo>
                    <a:cubicBezTo>
                      <a:pt x="8592" y="1690"/>
                      <a:pt x="8818" y="1471"/>
                      <a:pt x="8876" y="1172"/>
                    </a:cubicBezTo>
                    <a:cubicBezTo>
                      <a:pt x="8935" y="859"/>
                      <a:pt x="8796" y="553"/>
                      <a:pt x="8534" y="407"/>
                    </a:cubicBezTo>
                    <a:cubicBezTo>
                      <a:pt x="8060" y="152"/>
                      <a:pt x="7485" y="21"/>
                      <a:pt x="6727" y="6"/>
                    </a:cubicBezTo>
                    <a:cubicBezTo>
                      <a:pt x="6626" y="2"/>
                      <a:pt x="6526" y="0"/>
                      <a:pt x="64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>
                <a:off x="4921130" y="2964291"/>
                <a:ext cx="211804" cy="17794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2633" extrusionOk="0">
                    <a:moveTo>
                      <a:pt x="1497" y="1"/>
                    </a:moveTo>
                    <a:cubicBezTo>
                      <a:pt x="1319" y="1"/>
                      <a:pt x="1145" y="22"/>
                      <a:pt x="999" y="61"/>
                    </a:cubicBezTo>
                    <a:cubicBezTo>
                      <a:pt x="430" y="206"/>
                      <a:pt x="51" y="658"/>
                      <a:pt x="37" y="1190"/>
                    </a:cubicBezTo>
                    <a:lnTo>
                      <a:pt x="37" y="1197"/>
                    </a:lnTo>
                    <a:cubicBezTo>
                      <a:pt x="0" y="1525"/>
                      <a:pt x="117" y="1861"/>
                      <a:pt x="350" y="2116"/>
                    </a:cubicBezTo>
                    <a:cubicBezTo>
                      <a:pt x="642" y="2436"/>
                      <a:pt x="1086" y="2626"/>
                      <a:pt x="1567" y="2633"/>
                    </a:cubicBezTo>
                    <a:lnTo>
                      <a:pt x="1618" y="2633"/>
                    </a:lnTo>
                    <a:cubicBezTo>
                      <a:pt x="1800" y="2633"/>
                      <a:pt x="1990" y="2611"/>
                      <a:pt x="2157" y="2553"/>
                    </a:cubicBezTo>
                    <a:cubicBezTo>
                      <a:pt x="2522" y="2436"/>
                      <a:pt x="2813" y="2188"/>
                      <a:pt x="2973" y="1846"/>
                    </a:cubicBezTo>
                    <a:cubicBezTo>
                      <a:pt x="3126" y="1518"/>
                      <a:pt x="3134" y="1139"/>
                      <a:pt x="2988" y="789"/>
                    </a:cubicBezTo>
                    <a:cubicBezTo>
                      <a:pt x="2791" y="316"/>
                      <a:pt x="2267" y="17"/>
                      <a:pt x="1574" y="2"/>
                    </a:cubicBezTo>
                    <a:cubicBezTo>
                      <a:pt x="1548" y="1"/>
                      <a:pt x="1522" y="1"/>
                      <a:pt x="14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>
                <a:off x="4918630" y="2610564"/>
                <a:ext cx="209911" cy="175647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599" extrusionOk="0">
                    <a:moveTo>
                      <a:pt x="1473" y="121"/>
                    </a:moveTo>
                    <a:cubicBezTo>
                      <a:pt x="1582" y="121"/>
                      <a:pt x="1706" y="135"/>
                      <a:pt x="1837" y="157"/>
                    </a:cubicBezTo>
                    <a:cubicBezTo>
                      <a:pt x="2282" y="252"/>
                      <a:pt x="2682" y="573"/>
                      <a:pt x="2850" y="973"/>
                    </a:cubicBezTo>
                    <a:cubicBezTo>
                      <a:pt x="2981" y="1294"/>
                      <a:pt x="2945" y="1636"/>
                      <a:pt x="2748" y="1928"/>
                    </a:cubicBezTo>
                    <a:cubicBezTo>
                      <a:pt x="2500" y="2285"/>
                      <a:pt x="2107" y="2475"/>
                      <a:pt x="1589" y="2475"/>
                    </a:cubicBezTo>
                    <a:lnTo>
                      <a:pt x="1553" y="2475"/>
                    </a:lnTo>
                    <a:cubicBezTo>
                      <a:pt x="1356" y="2467"/>
                      <a:pt x="1145" y="2416"/>
                      <a:pt x="963" y="2329"/>
                    </a:cubicBezTo>
                    <a:lnTo>
                      <a:pt x="948" y="2329"/>
                    </a:lnTo>
                    <a:cubicBezTo>
                      <a:pt x="620" y="2249"/>
                      <a:pt x="263" y="1994"/>
                      <a:pt x="205" y="1578"/>
                    </a:cubicBezTo>
                    <a:cubicBezTo>
                      <a:pt x="132" y="1032"/>
                      <a:pt x="372" y="522"/>
                      <a:pt x="839" y="274"/>
                    </a:cubicBezTo>
                    <a:cubicBezTo>
                      <a:pt x="1036" y="172"/>
                      <a:pt x="1240" y="121"/>
                      <a:pt x="1473" y="121"/>
                    </a:cubicBezTo>
                    <a:close/>
                    <a:moveTo>
                      <a:pt x="1468" y="0"/>
                    </a:moveTo>
                    <a:cubicBezTo>
                      <a:pt x="1221" y="0"/>
                      <a:pt x="999" y="55"/>
                      <a:pt x="781" y="172"/>
                    </a:cubicBezTo>
                    <a:cubicBezTo>
                      <a:pt x="270" y="434"/>
                      <a:pt x="1" y="995"/>
                      <a:pt x="88" y="1593"/>
                    </a:cubicBezTo>
                    <a:cubicBezTo>
                      <a:pt x="154" y="2059"/>
                      <a:pt x="547" y="2358"/>
                      <a:pt x="912" y="2445"/>
                    </a:cubicBezTo>
                    <a:cubicBezTo>
                      <a:pt x="1108" y="2533"/>
                      <a:pt x="1334" y="2591"/>
                      <a:pt x="1553" y="2591"/>
                    </a:cubicBezTo>
                    <a:lnTo>
                      <a:pt x="1589" y="2598"/>
                    </a:lnTo>
                    <a:cubicBezTo>
                      <a:pt x="2143" y="2591"/>
                      <a:pt x="2580" y="2387"/>
                      <a:pt x="2843" y="1994"/>
                    </a:cubicBezTo>
                    <a:cubicBezTo>
                      <a:pt x="3069" y="1666"/>
                      <a:pt x="3105" y="1287"/>
                      <a:pt x="2959" y="922"/>
                    </a:cubicBezTo>
                    <a:cubicBezTo>
                      <a:pt x="2785" y="492"/>
                      <a:pt x="2340" y="135"/>
                      <a:pt x="1859" y="41"/>
                    </a:cubicBezTo>
                    <a:cubicBezTo>
                      <a:pt x="1721" y="14"/>
                      <a:pt x="1591" y="0"/>
                      <a:pt x="14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4"/>
              <p:cNvSpPr/>
              <p:nvPr/>
            </p:nvSpPr>
            <p:spPr>
              <a:xfrm>
                <a:off x="4737915" y="2814055"/>
                <a:ext cx="612230" cy="126785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1876" extrusionOk="0">
                    <a:moveTo>
                      <a:pt x="6587" y="125"/>
                    </a:moveTo>
                    <a:cubicBezTo>
                      <a:pt x="6653" y="125"/>
                      <a:pt x="6719" y="125"/>
                      <a:pt x="6785" y="127"/>
                    </a:cubicBezTo>
                    <a:cubicBezTo>
                      <a:pt x="7528" y="141"/>
                      <a:pt x="8096" y="272"/>
                      <a:pt x="8563" y="527"/>
                    </a:cubicBezTo>
                    <a:cubicBezTo>
                      <a:pt x="8803" y="659"/>
                      <a:pt x="8927" y="936"/>
                      <a:pt x="8876" y="1220"/>
                    </a:cubicBezTo>
                    <a:cubicBezTo>
                      <a:pt x="8825" y="1497"/>
                      <a:pt x="8614" y="1693"/>
                      <a:pt x="8352" y="1723"/>
                    </a:cubicBezTo>
                    <a:cubicBezTo>
                      <a:pt x="8184" y="1744"/>
                      <a:pt x="8009" y="1759"/>
                      <a:pt x="7820" y="1759"/>
                    </a:cubicBezTo>
                    <a:cubicBezTo>
                      <a:pt x="7769" y="1759"/>
                      <a:pt x="7725" y="1759"/>
                      <a:pt x="7674" y="1752"/>
                    </a:cubicBezTo>
                    <a:cubicBezTo>
                      <a:pt x="7455" y="1752"/>
                      <a:pt x="7237" y="1730"/>
                      <a:pt x="7033" y="1715"/>
                    </a:cubicBezTo>
                    <a:lnTo>
                      <a:pt x="7018" y="1715"/>
                    </a:lnTo>
                    <a:cubicBezTo>
                      <a:pt x="6785" y="1701"/>
                      <a:pt x="6544" y="1679"/>
                      <a:pt x="6311" y="1679"/>
                    </a:cubicBezTo>
                    <a:lnTo>
                      <a:pt x="6275" y="1679"/>
                    </a:lnTo>
                    <a:cubicBezTo>
                      <a:pt x="6114" y="1679"/>
                      <a:pt x="5954" y="1686"/>
                      <a:pt x="5794" y="1686"/>
                    </a:cubicBezTo>
                    <a:lnTo>
                      <a:pt x="5262" y="1686"/>
                    </a:lnTo>
                    <a:cubicBezTo>
                      <a:pt x="4883" y="1686"/>
                      <a:pt x="4577" y="1679"/>
                      <a:pt x="4300" y="1664"/>
                    </a:cubicBezTo>
                    <a:cubicBezTo>
                      <a:pt x="3068" y="1599"/>
                      <a:pt x="1793" y="1438"/>
                      <a:pt x="525" y="1191"/>
                    </a:cubicBezTo>
                    <a:cubicBezTo>
                      <a:pt x="285" y="1147"/>
                      <a:pt x="124" y="936"/>
                      <a:pt x="132" y="695"/>
                    </a:cubicBezTo>
                    <a:cubicBezTo>
                      <a:pt x="146" y="447"/>
                      <a:pt x="343" y="236"/>
                      <a:pt x="591" y="214"/>
                    </a:cubicBezTo>
                    <a:cubicBezTo>
                      <a:pt x="1152" y="156"/>
                      <a:pt x="1764" y="134"/>
                      <a:pt x="2522" y="134"/>
                    </a:cubicBezTo>
                    <a:cubicBezTo>
                      <a:pt x="2937" y="134"/>
                      <a:pt x="3353" y="141"/>
                      <a:pt x="3761" y="148"/>
                    </a:cubicBezTo>
                    <a:cubicBezTo>
                      <a:pt x="4161" y="156"/>
                      <a:pt x="4577" y="163"/>
                      <a:pt x="4992" y="163"/>
                    </a:cubicBezTo>
                    <a:lnTo>
                      <a:pt x="5131" y="163"/>
                    </a:lnTo>
                    <a:cubicBezTo>
                      <a:pt x="5349" y="163"/>
                      <a:pt x="5568" y="156"/>
                      <a:pt x="5786" y="141"/>
                    </a:cubicBezTo>
                    <a:cubicBezTo>
                      <a:pt x="6022" y="135"/>
                      <a:pt x="6306" y="125"/>
                      <a:pt x="6587" y="125"/>
                    </a:cubicBezTo>
                    <a:close/>
                    <a:moveTo>
                      <a:pt x="6598" y="1"/>
                    </a:moveTo>
                    <a:cubicBezTo>
                      <a:pt x="6309" y="1"/>
                      <a:pt x="6017" y="13"/>
                      <a:pt x="5779" y="25"/>
                    </a:cubicBezTo>
                    <a:cubicBezTo>
                      <a:pt x="5568" y="32"/>
                      <a:pt x="5342" y="39"/>
                      <a:pt x="5131" y="39"/>
                    </a:cubicBezTo>
                    <a:lnTo>
                      <a:pt x="4992" y="39"/>
                    </a:lnTo>
                    <a:cubicBezTo>
                      <a:pt x="4577" y="39"/>
                      <a:pt x="4161" y="32"/>
                      <a:pt x="3761" y="25"/>
                    </a:cubicBezTo>
                    <a:cubicBezTo>
                      <a:pt x="3360" y="17"/>
                      <a:pt x="2937" y="10"/>
                      <a:pt x="2522" y="10"/>
                    </a:cubicBezTo>
                    <a:cubicBezTo>
                      <a:pt x="1764" y="10"/>
                      <a:pt x="1145" y="39"/>
                      <a:pt x="583" y="90"/>
                    </a:cubicBezTo>
                    <a:cubicBezTo>
                      <a:pt x="270" y="119"/>
                      <a:pt x="30" y="382"/>
                      <a:pt x="15" y="695"/>
                    </a:cubicBezTo>
                    <a:cubicBezTo>
                      <a:pt x="0" y="994"/>
                      <a:pt x="204" y="1249"/>
                      <a:pt x="503" y="1307"/>
                    </a:cubicBezTo>
                    <a:cubicBezTo>
                      <a:pt x="1779" y="1555"/>
                      <a:pt x="3054" y="1715"/>
                      <a:pt x="4293" y="1788"/>
                    </a:cubicBezTo>
                    <a:cubicBezTo>
                      <a:pt x="4577" y="1803"/>
                      <a:pt x="4883" y="1810"/>
                      <a:pt x="5262" y="1810"/>
                    </a:cubicBezTo>
                    <a:cubicBezTo>
                      <a:pt x="5437" y="1810"/>
                      <a:pt x="5619" y="1810"/>
                      <a:pt x="5794" y="1803"/>
                    </a:cubicBezTo>
                    <a:lnTo>
                      <a:pt x="6311" y="1803"/>
                    </a:lnTo>
                    <a:cubicBezTo>
                      <a:pt x="6537" y="1803"/>
                      <a:pt x="6777" y="1817"/>
                      <a:pt x="7011" y="1839"/>
                    </a:cubicBezTo>
                    <a:lnTo>
                      <a:pt x="7033" y="1839"/>
                    </a:lnTo>
                    <a:cubicBezTo>
                      <a:pt x="7229" y="1854"/>
                      <a:pt x="7448" y="1868"/>
                      <a:pt x="7667" y="1876"/>
                    </a:cubicBezTo>
                    <a:lnTo>
                      <a:pt x="7820" y="1876"/>
                    </a:lnTo>
                    <a:cubicBezTo>
                      <a:pt x="8016" y="1876"/>
                      <a:pt x="8198" y="1868"/>
                      <a:pt x="8366" y="1846"/>
                    </a:cubicBezTo>
                    <a:cubicBezTo>
                      <a:pt x="8687" y="1810"/>
                      <a:pt x="8934" y="1569"/>
                      <a:pt x="8993" y="1242"/>
                    </a:cubicBezTo>
                    <a:cubicBezTo>
                      <a:pt x="9058" y="906"/>
                      <a:pt x="8905" y="578"/>
                      <a:pt x="8621" y="418"/>
                    </a:cubicBezTo>
                    <a:cubicBezTo>
                      <a:pt x="8133" y="156"/>
                      <a:pt x="7557" y="25"/>
                      <a:pt x="6792" y="3"/>
                    </a:cubicBezTo>
                    <a:cubicBezTo>
                      <a:pt x="6728" y="1"/>
                      <a:pt x="6663" y="1"/>
                      <a:pt x="65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4"/>
              <p:cNvSpPr/>
              <p:nvPr/>
            </p:nvSpPr>
            <p:spPr>
              <a:xfrm>
                <a:off x="4916670" y="2960371"/>
                <a:ext cx="220724" cy="186325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2757" extrusionOk="0">
                    <a:moveTo>
                      <a:pt x="1633" y="119"/>
                    </a:moveTo>
                    <a:cubicBezTo>
                      <a:pt x="2303" y="133"/>
                      <a:pt x="2814" y="417"/>
                      <a:pt x="3003" y="869"/>
                    </a:cubicBezTo>
                    <a:cubicBezTo>
                      <a:pt x="3141" y="1204"/>
                      <a:pt x="3134" y="1561"/>
                      <a:pt x="2981" y="1882"/>
                    </a:cubicBezTo>
                    <a:cubicBezTo>
                      <a:pt x="2835" y="2203"/>
                      <a:pt x="2558" y="2443"/>
                      <a:pt x="2201" y="2553"/>
                    </a:cubicBezTo>
                    <a:cubicBezTo>
                      <a:pt x="2041" y="2604"/>
                      <a:pt x="1859" y="2633"/>
                      <a:pt x="1684" y="2633"/>
                    </a:cubicBezTo>
                    <a:lnTo>
                      <a:pt x="1640" y="2633"/>
                    </a:lnTo>
                    <a:cubicBezTo>
                      <a:pt x="1167" y="2618"/>
                      <a:pt x="737" y="2436"/>
                      <a:pt x="460" y="2137"/>
                    </a:cubicBezTo>
                    <a:cubicBezTo>
                      <a:pt x="234" y="1889"/>
                      <a:pt x="132" y="1576"/>
                      <a:pt x="161" y="1248"/>
                    </a:cubicBezTo>
                    <a:cubicBezTo>
                      <a:pt x="176" y="745"/>
                      <a:pt x="540" y="315"/>
                      <a:pt x="1079" y="177"/>
                    </a:cubicBezTo>
                    <a:cubicBezTo>
                      <a:pt x="1225" y="140"/>
                      <a:pt x="1400" y="119"/>
                      <a:pt x="1582" y="119"/>
                    </a:cubicBezTo>
                    <a:close/>
                    <a:moveTo>
                      <a:pt x="1560" y="1"/>
                    </a:moveTo>
                    <a:cubicBezTo>
                      <a:pt x="1378" y="1"/>
                      <a:pt x="1203" y="22"/>
                      <a:pt x="1050" y="60"/>
                    </a:cubicBezTo>
                    <a:cubicBezTo>
                      <a:pt x="460" y="213"/>
                      <a:pt x="52" y="687"/>
                      <a:pt x="44" y="1248"/>
                    </a:cubicBezTo>
                    <a:cubicBezTo>
                      <a:pt x="1" y="1598"/>
                      <a:pt x="125" y="1948"/>
                      <a:pt x="372" y="2217"/>
                    </a:cubicBezTo>
                    <a:cubicBezTo>
                      <a:pt x="671" y="2545"/>
                      <a:pt x="1130" y="2742"/>
                      <a:pt x="1633" y="2757"/>
                    </a:cubicBezTo>
                    <a:lnTo>
                      <a:pt x="1684" y="2757"/>
                    </a:lnTo>
                    <a:cubicBezTo>
                      <a:pt x="1873" y="2757"/>
                      <a:pt x="2063" y="2727"/>
                      <a:pt x="2238" y="2669"/>
                    </a:cubicBezTo>
                    <a:cubicBezTo>
                      <a:pt x="2624" y="2553"/>
                      <a:pt x="2930" y="2290"/>
                      <a:pt x="3090" y="1933"/>
                    </a:cubicBezTo>
                    <a:cubicBezTo>
                      <a:pt x="3258" y="1583"/>
                      <a:pt x="3265" y="1190"/>
                      <a:pt x="3112" y="825"/>
                    </a:cubicBezTo>
                    <a:cubicBezTo>
                      <a:pt x="2908" y="323"/>
                      <a:pt x="2354" y="17"/>
                      <a:pt x="1640" y="2"/>
                    </a:cubicBezTo>
                    <a:cubicBezTo>
                      <a:pt x="1613" y="1"/>
                      <a:pt x="1587" y="1"/>
                      <a:pt x="15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4" name="Google Shape;224;p4"/>
            <p:cNvGrpSpPr/>
            <p:nvPr/>
          </p:nvGrpSpPr>
          <p:grpSpPr>
            <a:xfrm>
              <a:off x="7656332" y="-405212"/>
              <a:ext cx="1416748" cy="1161105"/>
              <a:chOff x="7656332" y="-405212"/>
              <a:chExt cx="1416748" cy="1161105"/>
            </a:xfrm>
          </p:grpSpPr>
          <p:grpSp>
            <p:nvGrpSpPr>
              <p:cNvPr id="225" name="Google Shape;225;p4"/>
              <p:cNvGrpSpPr/>
              <p:nvPr/>
            </p:nvGrpSpPr>
            <p:grpSpPr>
              <a:xfrm>
                <a:off x="8430763" y="42664"/>
                <a:ext cx="642318" cy="713228"/>
                <a:chOff x="2318703" y="1406679"/>
                <a:chExt cx="459356" cy="510105"/>
              </a:xfrm>
            </p:grpSpPr>
            <p:sp>
              <p:nvSpPr>
                <p:cNvPr id="226" name="Google Shape;226;p4"/>
                <p:cNvSpPr/>
                <p:nvPr/>
              </p:nvSpPr>
              <p:spPr>
                <a:xfrm>
                  <a:off x="2334189" y="1421487"/>
                  <a:ext cx="428744" cy="479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96" h="10624" extrusionOk="0">
                      <a:moveTo>
                        <a:pt x="5096" y="0"/>
                      </a:moveTo>
                      <a:cubicBezTo>
                        <a:pt x="4964" y="0"/>
                        <a:pt x="4851" y="66"/>
                        <a:pt x="4766" y="194"/>
                      </a:cubicBezTo>
                      <a:cubicBezTo>
                        <a:pt x="4627" y="376"/>
                        <a:pt x="4489" y="558"/>
                        <a:pt x="4358" y="748"/>
                      </a:cubicBezTo>
                      <a:cubicBezTo>
                        <a:pt x="4081" y="1141"/>
                        <a:pt x="3819" y="1549"/>
                        <a:pt x="3534" y="1943"/>
                      </a:cubicBezTo>
                      <a:cubicBezTo>
                        <a:pt x="3432" y="2096"/>
                        <a:pt x="3432" y="2234"/>
                        <a:pt x="3513" y="2395"/>
                      </a:cubicBezTo>
                      <a:cubicBezTo>
                        <a:pt x="3578" y="2540"/>
                        <a:pt x="3636" y="2693"/>
                        <a:pt x="3658" y="2846"/>
                      </a:cubicBezTo>
                      <a:cubicBezTo>
                        <a:pt x="3687" y="3123"/>
                        <a:pt x="3651" y="3393"/>
                        <a:pt x="3571" y="3655"/>
                      </a:cubicBezTo>
                      <a:cubicBezTo>
                        <a:pt x="3498" y="3881"/>
                        <a:pt x="3396" y="4093"/>
                        <a:pt x="3214" y="4253"/>
                      </a:cubicBezTo>
                      <a:cubicBezTo>
                        <a:pt x="2937" y="4496"/>
                        <a:pt x="2637" y="4674"/>
                        <a:pt x="2270" y="4674"/>
                      </a:cubicBezTo>
                      <a:cubicBezTo>
                        <a:pt x="2231" y="4674"/>
                        <a:pt x="2191" y="4672"/>
                        <a:pt x="2150" y="4668"/>
                      </a:cubicBezTo>
                      <a:cubicBezTo>
                        <a:pt x="2126" y="4666"/>
                        <a:pt x="2102" y="4665"/>
                        <a:pt x="2079" y="4665"/>
                      </a:cubicBezTo>
                      <a:cubicBezTo>
                        <a:pt x="1889" y="4665"/>
                        <a:pt x="1742" y="4747"/>
                        <a:pt x="1625" y="4916"/>
                      </a:cubicBezTo>
                      <a:cubicBezTo>
                        <a:pt x="1057" y="5725"/>
                        <a:pt x="554" y="6563"/>
                        <a:pt x="102" y="7445"/>
                      </a:cubicBezTo>
                      <a:cubicBezTo>
                        <a:pt x="0" y="7656"/>
                        <a:pt x="7" y="7780"/>
                        <a:pt x="168" y="7933"/>
                      </a:cubicBezTo>
                      <a:cubicBezTo>
                        <a:pt x="343" y="8100"/>
                        <a:pt x="525" y="8261"/>
                        <a:pt x="707" y="8406"/>
                      </a:cubicBezTo>
                      <a:cubicBezTo>
                        <a:pt x="772" y="8460"/>
                        <a:pt x="846" y="8485"/>
                        <a:pt x="919" y="8485"/>
                      </a:cubicBezTo>
                      <a:cubicBezTo>
                        <a:pt x="1036" y="8485"/>
                        <a:pt x="1150" y="8421"/>
                        <a:pt x="1217" y="8304"/>
                      </a:cubicBezTo>
                      <a:cubicBezTo>
                        <a:pt x="1297" y="8166"/>
                        <a:pt x="1363" y="8028"/>
                        <a:pt x="1436" y="7889"/>
                      </a:cubicBezTo>
                      <a:cubicBezTo>
                        <a:pt x="1793" y="7233"/>
                        <a:pt x="2143" y="6577"/>
                        <a:pt x="2507" y="5929"/>
                      </a:cubicBezTo>
                      <a:cubicBezTo>
                        <a:pt x="2645" y="5674"/>
                        <a:pt x="2806" y="5433"/>
                        <a:pt x="2959" y="5186"/>
                      </a:cubicBezTo>
                      <a:cubicBezTo>
                        <a:pt x="3287" y="4668"/>
                        <a:pt x="3615" y="4136"/>
                        <a:pt x="3957" y="3626"/>
                      </a:cubicBezTo>
                      <a:cubicBezTo>
                        <a:pt x="4212" y="3269"/>
                        <a:pt x="4518" y="2948"/>
                        <a:pt x="4868" y="2679"/>
                      </a:cubicBezTo>
                      <a:cubicBezTo>
                        <a:pt x="5138" y="2460"/>
                        <a:pt x="5429" y="2278"/>
                        <a:pt x="5779" y="2205"/>
                      </a:cubicBezTo>
                      <a:cubicBezTo>
                        <a:pt x="5863" y="2186"/>
                        <a:pt x="5948" y="2174"/>
                        <a:pt x="6033" y="2174"/>
                      </a:cubicBezTo>
                      <a:cubicBezTo>
                        <a:pt x="6140" y="2174"/>
                        <a:pt x="6246" y="2193"/>
                        <a:pt x="6347" y="2242"/>
                      </a:cubicBezTo>
                      <a:cubicBezTo>
                        <a:pt x="6719" y="2424"/>
                        <a:pt x="6945" y="2715"/>
                        <a:pt x="7040" y="3116"/>
                      </a:cubicBezTo>
                      <a:cubicBezTo>
                        <a:pt x="7127" y="3495"/>
                        <a:pt x="7083" y="3874"/>
                        <a:pt x="6981" y="4253"/>
                      </a:cubicBezTo>
                      <a:cubicBezTo>
                        <a:pt x="6835" y="4836"/>
                        <a:pt x="6566" y="5360"/>
                        <a:pt x="6267" y="5878"/>
                      </a:cubicBezTo>
                      <a:cubicBezTo>
                        <a:pt x="5997" y="6366"/>
                        <a:pt x="5713" y="6847"/>
                        <a:pt x="5422" y="7321"/>
                      </a:cubicBezTo>
                      <a:cubicBezTo>
                        <a:pt x="4999" y="7998"/>
                        <a:pt x="4569" y="8676"/>
                        <a:pt x="4139" y="9354"/>
                      </a:cubicBezTo>
                      <a:cubicBezTo>
                        <a:pt x="4052" y="9492"/>
                        <a:pt x="3935" y="9616"/>
                        <a:pt x="3840" y="9755"/>
                      </a:cubicBezTo>
                      <a:cubicBezTo>
                        <a:pt x="3709" y="9951"/>
                        <a:pt x="3760" y="10199"/>
                        <a:pt x="3972" y="10308"/>
                      </a:cubicBezTo>
                      <a:cubicBezTo>
                        <a:pt x="4168" y="10418"/>
                        <a:pt x="4380" y="10505"/>
                        <a:pt x="4591" y="10593"/>
                      </a:cubicBezTo>
                      <a:cubicBezTo>
                        <a:pt x="4643" y="10613"/>
                        <a:pt x="4689" y="10624"/>
                        <a:pt x="4730" y="10624"/>
                      </a:cubicBezTo>
                      <a:cubicBezTo>
                        <a:pt x="4822" y="10624"/>
                        <a:pt x="4892" y="10572"/>
                        <a:pt x="4963" y="10461"/>
                      </a:cubicBezTo>
                      <a:cubicBezTo>
                        <a:pt x="5232" y="10046"/>
                        <a:pt x="5516" y="9631"/>
                        <a:pt x="5772" y="9201"/>
                      </a:cubicBezTo>
                      <a:cubicBezTo>
                        <a:pt x="6005" y="8800"/>
                        <a:pt x="6216" y="8392"/>
                        <a:pt x="6442" y="7984"/>
                      </a:cubicBezTo>
                      <a:cubicBezTo>
                        <a:pt x="6486" y="7904"/>
                        <a:pt x="6486" y="7831"/>
                        <a:pt x="6442" y="7751"/>
                      </a:cubicBezTo>
                      <a:cubicBezTo>
                        <a:pt x="6413" y="7692"/>
                        <a:pt x="6376" y="7634"/>
                        <a:pt x="6340" y="7576"/>
                      </a:cubicBezTo>
                      <a:cubicBezTo>
                        <a:pt x="6129" y="7262"/>
                        <a:pt x="6099" y="6913"/>
                        <a:pt x="6201" y="6556"/>
                      </a:cubicBezTo>
                      <a:cubicBezTo>
                        <a:pt x="6282" y="6264"/>
                        <a:pt x="6420" y="6002"/>
                        <a:pt x="6610" y="5776"/>
                      </a:cubicBezTo>
                      <a:cubicBezTo>
                        <a:pt x="6882" y="5442"/>
                        <a:pt x="7231" y="5248"/>
                        <a:pt x="7656" y="5248"/>
                      </a:cubicBezTo>
                      <a:cubicBezTo>
                        <a:pt x="7686" y="5248"/>
                        <a:pt x="7716" y="5249"/>
                        <a:pt x="7746" y="5251"/>
                      </a:cubicBezTo>
                      <a:cubicBezTo>
                        <a:pt x="7762" y="5252"/>
                        <a:pt x="7777" y="5253"/>
                        <a:pt x="7792" y="5253"/>
                      </a:cubicBezTo>
                      <a:cubicBezTo>
                        <a:pt x="7985" y="5253"/>
                        <a:pt x="8112" y="5166"/>
                        <a:pt x="8220" y="5011"/>
                      </a:cubicBezTo>
                      <a:cubicBezTo>
                        <a:pt x="8388" y="4763"/>
                        <a:pt x="9167" y="3568"/>
                        <a:pt x="9371" y="3211"/>
                      </a:cubicBezTo>
                      <a:cubicBezTo>
                        <a:pt x="9495" y="2992"/>
                        <a:pt x="9473" y="2854"/>
                        <a:pt x="9313" y="2664"/>
                      </a:cubicBezTo>
                      <a:cubicBezTo>
                        <a:pt x="8869" y="2169"/>
                        <a:pt x="8380" y="1717"/>
                        <a:pt x="7834" y="1345"/>
                      </a:cubicBezTo>
                      <a:cubicBezTo>
                        <a:pt x="7418" y="1054"/>
                        <a:pt x="6981" y="770"/>
                        <a:pt x="6529" y="544"/>
                      </a:cubicBezTo>
                      <a:cubicBezTo>
                        <a:pt x="6121" y="332"/>
                        <a:pt x="5677" y="187"/>
                        <a:pt x="5247" y="26"/>
                      </a:cubicBezTo>
                      <a:cubicBezTo>
                        <a:pt x="5194" y="9"/>
                        <a:pt x="5144" y="0"/>
                        <a:pt x="509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4"/>
                <p:cNvSpPr/>
                <p:nvPr/>
              </p:nvSpPr>
              <p:spPr>
                <a:xfrm>
                  <a:off x="2398660" y="1533139"/>
                  <a:ext cx="225073" cy="316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5" h="7016" extrusionOk="0">
                      <a:moveTo>
                        <a:pt x="4522" y="0"/>
                      </a:moveTo>
                      <a:cubicBezTo>
                        <a:pt x="4456" y="0"/>
                        <a:pt x="4389" y="11"/>
                        <a:pt x="4322" y="31"/>
                      </a:cubicBezTo>
                      <a:cubicBezTo>
                        <a:pt x="4037" y="111"/>
                        <a:pt x="3797" y="271"/>
                        <a:pt x="3571" y="461"/>
                      </a:cubicBezTo>
                      <a:cubicBezTo>
                        <a:pt x="3061" y="891"/>
                        <a:pt x="2668" y="1423"/>
                        <a:pt x="2332" y="1998"/>
                      </a:cubicBezTo>
                      <a:cubicBezTo>
                        <a:pt x="2223" y="2144"/>
                        <a:pt x="2114" y="2297"/>
                        <a:pt x="2019" y="2450"/>
                      </a:cubicBezTo>
                      <a:cubicBezTo>
                        <a:pt x="1771" y="2851"/>
                        <a:pt x="1516" y="3252"/>
                        <a:pt x="1283" y="3667"/>
                      </a:cubicBezTo>
                      <a:cubicBezTo>
                        <a:pt x="897" y="4367"/>
                        <a:pt x="525" y="5081"/>
                        <a:pt x="153" y="5802"/>
                      </a:cubicBezTo>
                      <a:cubicBezTo>
                        <a:pt x="81" y="5941"/>
                        <a:pt x="51" y="6101"/>
                        <a:pt x="22" y="6261"/>
                      </a:cubicBezTo>
                      <a:cubicBezTo>
                        <a:pt x="0" y="6385"/>
                        <a:pt x="37" y="6516"/>
                        <a:pt x="153" y="6589"/>
                      </a:cubicBezTo>
                      <a:cubicBezTo>
                        <a:pt x="372" y="6720"/>
                        <a:pt x="598" y="6859"/>
                        <a:pt x="831" y="6968"/>
                      </a:cubicBezTo>
                      <a:cubicBezTo>
                        <a:pt x="895" y="6999"/>
                        <a:pt x="961" y="7016"/>
                        <a:pt x="1024" y="7016"/>
                      </a:cubicBezTo>
                      <a:cubicBezTo>
                        <a:pt x="1126" y="7016"/>
                        <a:pt x="1224" y="6972"/>
                        <a:pt x="1305" y="6874"/>
                      </a:cubicBezTo>
                      <a:cubicBezTo>
                        <a:pt x="1378" y="6786"/>
                        <a:pt x="1451" y="6691"/>
                        <a:pt x="1509" y="6597"/>
                      </a:cubicBezTo>
                      <a:cubicBezTo>
                        <a:pt x="1662" y="6327"/>
                        <a:pt x="1808" y="6050"/>
                        <a:pt x="1961" y="5780"/>
                      </a:cubicBezTo>
                      <a:cubicBezTo>
                        <a:pt x="2281" y="5197"/>
                        <a:pt x="2609" y="4622"/>
                        <a:pt x="2930" y="4046"/>
                      </a:cubicBezTo>
                      <a:cubicBezTo>
                        <a:pt x="3258" y="3449"/>
                        <a:pt x="3586" y="2844"/>
                        <a:pt x="3921" y="2246"/>
                      </a:cubicBezTo>
                      <a:cubicBezTo>
                        <a:pt x="4191" y="1765"/>
                        <a:pt x="4467" y="1284"/>
                        <a:pt x="4744" y="796"/>
                      </a:cubicBezTo>
                      <a:cubicBezTo>
                        <a:pt x="4817" y="665"/>
                        <a:pt x="4883" y="534"/>
                        <a:pt x="4934" y="395"/>
                      </a:cubicBezTo>
                      <a:cubicBezTo>
                        <a:pt x="4985" y="257"/>
                        <a:pt x="4948" y="177"/>
                        <a:pt x="4832" y="96"/>
                      </a:cubicBezTo>
                      <a:cubicBezTo>
                        <a:pt x="4733" y="29"/>
                        <a:pt x="4628" y="0"/>
                        <a:pt x="452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4"/>
                <p:cNvSpPr/>
                <p:nvPr/>
              </p:nvSpPr>
              <p:spPr>
                <a:xfrm>
                  <a:off x="2470400" y="1566368"/>
                  <a:ext cx="170441" cy="2980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5" h="6601" extrusionOk="0">
                      <a:moveTo>
                        <a:pt x="3649" y="1"/>
                      </a:moveTo>
                      <a:cubicBezTo>
                        <a:pt x="3598" y="1"/>
                        <a:pt x="3531" y="28"/>
                        <a:pt x="3498" y="67"/>
                      </a:cubicBezTo>
                      <a:cubicBezTo>
                        <a:pt x="3432" y="140"/>
                        <a:pt x="3389" y="220"/>
                        <a:pt x="3345" y="308"/>
                      </a:cubicBezTo>
                      <a:cubicBezTo>
                        <a:pt x="3039" y="862"/>
                        <a:pt x="2740" y="1423"/>
                        <a:pt x="2434" y="1977"/>
                      </a:cubicBezTo>
                      <a:cubicBezTo>
                        <a:pt x="2106" y="2560"/>
                        <a:pt x="1778" y="3143"/>
                        <a:pt x="1457" y="3725"/>
                      </a:cubicBezTo>
                      <a:cubicBezTo>
                        <a:pt x="1108" y="4345"/>
                        <a:pt x="765" y="4972"/>
                        <a:pt x="423" y="5591"/>
                      </a:cubicBezTo>
                      <a:cubicBezTo>
                        <a:pt x="299" y="5810"/>
                        <a:pt x="175" y="6028"/>
                        <a:pt x="58" y="6247"/>
                      </a:cubicBezTo>
                      <a:cubicBezTo>
                        <a:pt x="15" y="6334"/>
                        <a:pt x="0" y="6429"/>
                        <a:pt x="58" y="6516"/>
                      </a:cubicBezTo>
                      <a:cubicBezTo>
                        <a:pt x="106" y="6586"/>
                        <a:pt x="170" y="6600"/>
                        <a:pt x="238" y="6600"/>
                      </a:cubicBezTo>
                      <a:cubicBezTo>
                        <a:pt x="263" y="6600"/>
                        <a:pt x="288" y="6599"/>
                        <a:pt x="313" y="6597"/>
                      </a:cubicBezTo>
                      <a:cubicBezTo>
                        <a:pt x="459" y="6582"/>
                        <a:pt x="547" y="6480"/>
                        <a:pt x="627" y="6371"/>
                      </a:cubicBezTo>
                      <a:cubicBezTo>
                        <a:pt x="831" y="6079"/>
                        <a:pt x="1027" y="5788"/>
                        <a:pt x="1232" y="5489"/>
                      </a:cubicBezTo>
                      <a:cubicBezTo>
                        <a:pt x="1232" y="5496"/>
                        <a:pt x="1239" y="5496"/>
                        <a:pt x="1239" y="5496"/>
                      </a:cubicBezTo>
                      <a:cubicBezTo>
                        <a:pt x="1465" y="5125"/>
                        <a:pt x="1698" y="4760"/>
                        <a:pt x="1917" y="4381"/>
                      </a:cubicBezTo>
                      <a:cubicBezTo>
                        <a:pt x="2376" y="3594"/>
                        <a:pt x="2842" y="2800"/>
                        <a:pt x="3287" y="1998"/>
                      </a:cubicBezTo>
                      <a:cubicBezTo>
                        <a:pt x="3520" y="1583"/>
                        <a:pt x="3680" y="1139"/>
                        <a:pt x="3753" y="665"/>
                      </a:cubicBezTo>
                      <a:cubicBezTo>
                        <a:pt x="3775" y="490"/>
                        <a:pt x="3767" y="315"/>
                        <a:pt x="3753" y="140"/>
                      </a:cubicBezTo>
                      <a:cubicBezTo>
                        <a:pt x="3753" y="89"/>
                        <a:pt x="3702" y="9"/>
                        <a:pt x="3665" y="2"/>
                      </a:cubicBezTo>
                      <a:cubicBezTo>
                        <a:pt x="3660" y="1"/>
                        <a:pt x="3655" y="1"/>
                        <a:pt x="364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4"/>
                <p:cNvSpPr/>
                <p:nvPr/>
              </p:nvSpPr>
              <p:spPr>
                <a:xfrm>
                  <a:off x="2318703" y="1406679"/>
                  <a:ext cx="459356" cy="510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4" h="11298" extrusionOk="0">
                      <a:moveTo>
                        <a:pt x="6293" y="2801"/>
                      </a:moveTo>
                      <a:cubicBezTo>
                        <a:pt x="6399" y="2801"/>
                        <a:pt x="6504" y="2830"/>
                        <a:pt x="6603" y="2897"/>
                      </a:cubicBezTo>
                      <a:cubicBezTo>
                        <a:pt x="6719" y="2978"/>
                        <a:pt x="6756" y="3058"/>
                        <a:pt x="6705" y="3196"/>
                      </a:cubicBezTo>
                      <a:cubicBezTo>
                        <a:pt x="6654" y="3335"/>
                        <a:pt x="6588" y="3466"/>
                        <a:pt x="6515" y="3597"/>
                      </a:cubicBezTo>
                      <a:cubicBezTo>
                        <a:pt x="6238" y="4085"/>
                        <a:pt x="5962" y="4566"/>
                        <a:pt x="5692" y="5047"/>
                      </a:cubicBezTo>
                      <a:cubicBezTo>
                        <a:pt x="5357" y="5645"/>
                        <a:pt x="5029" y="6250"/>
                        <a:pt x="4701" y="6847"/>
                      </a:cubicBezTo>
                      <a:cubicBezTo>
                        <a:pt x="4380" y="7423"/>
                        <a:pt x="4052" y="7998"/>
                        <a:pt x="3732" y="8581"/>
                      </a:cubicBezTo>
                      <a:cubicBezTo>
                        <a:pt x="3579" y="8851"/>
                        <a:pt x="3433" y="9128"/>
                        <a:pt x="3280" y="9398"/>
                      </a:cubicBezTo>
                      <a:cubicBezTo>
                        <a:pt x="3222" y="9492"/>
                        <a:pt x="3149" y="9587"/>
                        <a:pt x="3076" y="9675"/>
                      </a:cubicBezTo>
                      <a:cubicBezTo>
                        <a:pt x="2995" y="9773"/>
                        <a:pt x="2897" y="9817"/>
                        <a:pt x="2795" y="9817"/>
                      </a:cubicBezTo>
                      <a:cubicBezTo>
                        <a:pt x="2732" y="9817"/>
                        <a:pt x="2666" y="9800"/>
                        <a:pt x="2602" y="9769"/>
                      </a:cubicBezTo>
                      <a:cubicBezTo>
                        <a:pt x="2369" y="9660"/>
                        <a:pt x="2143" y="9521"/>
                        <a:pt x="1924" y="9390"/>
                      </a:cubicBezTo>
                      <a:cubicBezTo>
                        <a:pt x="1808" y="9317"/>
                        <a:pt x="1771" y="9186"/>
                        <a:pt x="1793" y="9062"/>
                      </a:cubicBezTo>
                      <a:cubicBezTo>
                        <a:pt x="1822" y="8902"/>
                        <a:pt x="1852" y="8742"/>
                        <a:pt x="1924" y="8603"/>
                      </a:cubicBezTo>
                      <a:cubicBezTo>
                        <a:pt x="2296" y="7882"/>
                        <a:pt x="2668" y="7168"/>
                        <a:pt x="3054" y="6468"/>
                      </a:cubicBezTo>
                      <a:cubicBezTo>
                        <a:pt x="3287" y="6053"/>
                        <a:pt x="3542" y="5652"/>
                        <a:pt x="3790" y="5251"/>
                      </a:cubicBezTo>
                      <a:cubicBezTo>
                        <a:pt x="3885" y="5098"/>
                        <a:pt x="3994" y="4945"/>
                        <a:pt x="4103" y="4799"/>
                      </a:cubicBezTo>
                      <a:cubicBezTo>
                        <a:pt x="4439" y="4224"/>
                        <a:pt x="4832" y="3692"/>
                        <a:pt x="5342" y="3262"/>
                      </a:cubicBezTo>
                      <a:cubicBezTo>
                        <a:pt x="5568" y="3072"/>
                        <a:pt x="5808" y="2912"/>
                        <a:pt x="6093" y="2832"/>
                      </a:cubicBezTo>
                      <a:cubicBezTo>
                        <a:pt x="6160" y="2812"/>
                        <a:pt x="6227" y="2801"/>
                        <a:pt x="6293" y="2801"/>
                      </a:cubicBezTo>
                      <a:close/>
                      <a:moveTo>
                        <a:pt x="7009" y="3538"/>
                      </a:moveTo>
                      <a:cubicBezTo>
                        <a:pt x="7015" y="3538"/>
                        <a:pt x="7020" y="3538"/>
                        <a:pt x="7025" y="3539"/>
                      </a:cubicBezTo>
                      <a:cubicBezTo>
                        <a:pt x="7062" y="3546"/>
                        <a:pt x="7113" y="3626"/>
                        <a:pt x="7113" y="3677"/>
                      </a:cubicBezTo>
                      <a:cubicBezTo>
                        <a:pt x="7127" y="3852"/>
                        <a:pt x="7135" y="4027"/>
                        <a:pt x="7113" y="4202"/>
                      </a:cubicBezTo>
                      <a:cubicBezTo>
                        <a:pt x="7040" y="4676"/>
                        <a:pt x="6880" y="5120"/>
                        <a:pt x="6647" y="5535"/>
                      </a:cubicBezTo>
                      <a:cubicBezTo>
                        <a:pt x="6202" y="6337"/>
                        <a:pt x="5736" y="7131"/>
                        <a:pt x="5277" y="7918"/>
                      </a:cubicBezTo>
                      <a:cubicBezTo>
                        <a:pt x="5058" y="8297"/>
                        <a:pt x="4825" y="8662"/>
                        <a:pt x="4599" y="9033"/>
                      </a:cubicBezTo>
                      <a:cubicBezTo>
                        <a:pt x="4599" y="9033"/>
                        <a:pt x="4592" y="9033"/>
                        <a:pt x="4592" y="9026"/>
                      </a:cubicBezTo>
                      <a:cubicBezTo>
                        <a:pt x="4387" y="9325"/>
                        <a:pt x="4191" y="9616"/>
                        <a:pt x="3987" y="9908"/>
                      </a:cubicBezTo>
                      <a:cubicBezTo>
                        <a:pt x="3907" y="10017"/>
                        <a:pt x="3819" y="10119"/>
                        <a:pt x="3673" y="10134"/>
                      </a:cubicBezTo>
                      <a:cubicBezTo>
                        <a:pt x="3648" y="10136"/>
                        <a:pt x="3623" y="10137"/>
                        <a:pt x="3598" y="10137"/>
                      </a:cubicBezTo>
                      <a:cubicBezTo>
                        <a:pt x="3530" y="10137"/>
                        <a:pt x="3466" y="10123"/>
                        <a:pt x="3418" y="10053"/>
                      </a:cubicBezTo>
                      <a:cubicBezTo>
                        <a:pt x="3360" y="9966"/>
                        <a:pt x="3375" y="9871"/>
                        <a:pt x="3418" y="9784"/>
                      </a:cubicBezTo>
                      <a:cubicBezTo>
                        <a:pt x="3535" y="9565"/>
                        <a:pt x="3659" y="9347"/>
                        <a:pt x="3783" y="9128"/>
                      </a:cubicBezTo>
                      <a:cubicBezTo>
                        <a:pt x="4125" y="8509"/>
                        <a:pt x="4468" y="7882"/>
                        <a:pt x="4817" y="7262"/>
                      </a:cubicBezTo>
                      <a:cubicBezTo>
                        <a:pt x="5138" y="6680"/>
                        <a:pt x="5466" y="6097"/>
                        <a:pt x="5794" y="5514"/>
                      </a:cubicBezTo>
                      <a:cubicBezTo>
                        <a:pt x="6100" y="4960"/>
                        <a:pt x="6399" y="4399"/>
                        <a:pt x="6705" y="3845"/>
                      </a:cubicBezTo>
                      <a:cubicBezTo>
                        <a:pt x="6749" y="3757"/>
                        <a:pt x="6792" y="3677"/>
                        <a:pt x="6858" y="3604"/>
                      </a:cubicBezTo>
                      <a:cubicBezTo>
                        <a:pt x="6891" y="3565"/>
                        <a:pt x="6958" y="3538"/>
                        <a:pt x="7009" y="3538"/>
                      </a:cubicBezTo>
                      <a:close/>
                      <a:moveTo>
                        <a:pt x="5439" y="328"/>
                      </a:moveTo>
                      <a:cubicBezTo>
                        <a:pt x="5487" y="328"/>
                        <a:pt x="5537" y="337"/>
                        <a:pt x="5590" y="354"/>
                      </a:cubicBezTo>
                      <a:cubicBezTo>
                        <a:pt x="6020" y="515"/>
                        <a:pt x="6464" y="660"/>
                        <a:pt x="6872" y="872"/>
                      </a:cubicBezTo>
                      <a:cubicBezTo>
                        <a:pt x="7324" y="1098"/>
                        <a:pt x="7761" y="1382"/>
                        <a:pt x="8177" y="1673"/>
                      </a:cubicBezTo>
                      <a:cubicBezTo>
                        <a:pt x="8723" y="2045"/>
                        <a:pt x="9212" y="2497"/>
                        <a:pt x="9656" y="2992"/>
                      </a:cubicBezTo>
                      <a:cubicBezTo>
                        <a:pt x="9816" y="3182"/>
                        <a:pt x="9838" y="3320"/>
                        <a:pt x="9714" y="3539"/>
                      </a:cubicBezTo>
                      <a:cubicBezTo>
                        <a:pt x="9510" y="3896"/>
                        <a:pt x="8731" y="5091"/>
                        <a:pt x="8563" y="5339"/>
                      </a:cubicBezTo>
                      <a:cubicBezTo>
                        <a:pt x="8455" y="5494"/>
                        <a:pt x="8328" y="5581"/>
                        <a:pt x="8135" y="5581"/>
                      </a:cubicBezTo>
                      <a:cubicBezTo>
                        <a:pt x="8120" y="5581"/>
                        <a:pt x="8105" y="5580"/>
                        <a:pt x="8089" y="5579"/>
                      </a:cubicBezTo>
                      <a:cubicBezTo>
                        <a:pt x="8059" y="5577"/>
                        <a:pt x="8029" y="5576"/>
                        <a:pt x="7999" y="5576"/>
                      </a:cubicBezTo>
                      <a:cubicBezTo>
                        <a:pt x="7574" y="5576"/>
                        <a:pt x="7225" y="5770"/>
                        <a:pt x="6953" y="6104"/>
                      </a:cubicBezTo>
                      <a:cubicBezTo>
                        <a:pt x="6763" y="6330"/>
                        <a:pt x="6625" y="6592"/>
                        <a:pt x="6544" y="6884"/>
                      </a:cubicBezTo>
                      <a:cubicBezTo>
                        <a:pt x="6442" y="7241"/>
                        <a:pt x="6472" y="7590"/>
                        <a:pt x="6683" y="7904"/>
                      </a:cubicBezTo>
                      <a:cubicBezTo>
                        <a:pt x="6719" y="7962"/>
                        <a:pt x="6756" y="8020"/>
                        <a:pt x="6785" y="8079"/>
                      </a:cubicBezTo>
                      <a:cubicBezTo>
                        <a:pt x="6829" y="8159"/>
                        <a:pt x="6829" y="8232"/>
                        <a:pt x="6785" y="8312"/>
                      </a:cubicBezTo>
                      <a:cubicBezTo>
                        <a:pt x="6559" y="8720"/>
                        <a:pt x="6348" y="9128"/>
                        <a:pt x="6115" y="9529"/>
                      </a:cubicBezTo>
                      <a:cubicBezTo>
                        <a:pt x="5859" y="9959"/>
                        <a:pt x="5575" y="10374"/>
                        <a:pt x="5306" y="10789"/>
                      </a:cubicBezTo>
                      <a:cubicBezTo>
                        <a:pt x="5235" y="10900"/>
                        <a:pt x="5169" y="10952"/>
                        <a:pt x="5077" y="10952"/>
                      </a:cubicBezTo>
                      <a:cubicBezTo>
                        <a:pt x="5035" y="10952"/>
                        <a:pt x="4988" y="10941"/>
                        <a:pt x="4934" y="10921"/>
                      </a:cubicBezTo>
                      <a:cubicBezTo>
                        <a:pt x="4723" y="10833"/>
                        <a:pt x="4511" y="10746"/>
                        <a:pt x="4315" y="10636"/>
                      </a:cubicBezTo>
                      <a:cubicBezTo>
                        <a:pt x="4103" y="10527"/>
                        <a:pt x="4052" y="10279"/>
                        <a:pt x="4183" y="10083"/>
                      </a:cubicBezTo>
                      <a:cubicBezTo>
                        <a:pt x="4278" y="9944"/>
                        <a:pt x="4395" y="9820"/>
                        <a:pt x="4482" y="9682"/>
                      </a:cubicBezTo>
                      <a:cubicBezTo>
                        <a:pt x="4912" y="9004"/>
                        <a:pt x="5342" y="8326"/>
                        <a:pt x="5765" y="7649"/>
                      </a:cubicBezTo>
                      <a:cubicBezTo>
                        <a:pt x="6056" y="7175"/>
                        <a:pt x="6340" y="6694"/>
                        <a:pt x="6610" y="6206"/>
                      </a:cubicBezTo>
                      <a:cubicBezTo>
                        <a:pt x="6909" y="5688"/>
                        <a:pt x="7178" y="5164"/>
                        <a:pt x="7324" y="4581"/>
                      </a:cubicBezTo>
                      <a:cubicBezTo>
                        <a:pt x="7426" y="4202"/>
                        <a:pt x="7470" y="3823"/>
                        <a:pt x="7383" y="3444"/>
                      </a:cubicBezTo>
                      <a:cubicBezTo>
                        <a:pt x="7288" y="3043"/>
                        <a:pt x="7062" y="2752"/>
                        <a:pt x="6690" y="2570"/>
                      </a:cubicBezTo>
                      <a:cubicBezTo>
                        <a:pt x="6589" y="2521"/>
                        <a:pt x="6483" y="2502"/>
                        <a:pt x="6376" y="2502"/>
                      </a:cubicBezTo>
                      <a:cubicBezTo>
                        <a:pt x="6291" y="2502"/>
                        <a:pt x="6206" y="2514"/>
                        <a:pt x="6122" y="2533"/>
                      </a:cubicBezTo>
                      <a:cubicBezTo>
                        <a:pt x="5772" y="2606"/>
                        <a:pt x="5481" y="2788"/>
                        <a:pt x="5211" y="3007"/>
                      </a:cubicBezTo>
                      <a:cubicBezTo>
                        <a:pt x="4861" y="3276"/>
                        <a:pt x="4555" y="3597"/>
                        <a:pt x="4300" y="3954"/>
                      </a:cubicBezTo>
                      <a:cubicBezTo>
                        <a:pt x="3958" y="4464"/>
                        <a:pt x="3630" y="4996"/>
                        <a:pt x="3302" y="5514"/>
                      </a:cubicBezTo>
                      <a:cubicBezTo>
                        <a:pt x="3149" y="5761"/>
                        <a:pt x="2988" y="6002"/>
                        <a:pt x="2850" y="6257"/>
                      </a:cubicBezTo>
                      <a:cubicBezTo>
                        <a:pt x="2486" y="6905"/>
                        <a:pt x="2136" y="7561"/>
                        <a:pt x="1779" y="8217"/>
                      </a:cubicBezTo>
                      <a:cubicBezTo>
                        <a:pt x="1706" y="8356"/>
                        <a:pt x="1640" y="8494"/>
                        <a:pt x="1560" y="8632"/>
                      </a:cubicBezTo>
                      <a:cubicBezTo>
                        <a:pt x="1493" y="8749"/>
                        <a:pt x="1379" y="8813"/>
                        <a:pt x="1262" y="8813"/>
                      </a:cubicBezTo>
                      <a:cubicBezTo>
                        <a:pt x="1189" y="8813"/>
                        <a:pt x="1115" y="8788"/>
                        <a:pt x="1050" y="8734"/>
                      </a:cubicBezTo>
                      <a:cubicBezTo>
                        <a:pt x="868" y="8589"/>
                        <a:pt x="686" y="8428"/>
                        <a:pt x="511" y="8261"/>
                      </a:cubicBezTo>
                      <a:cubicBezTo>
                        <a:pt x="350" y="8108"/>
                        <a:pt x="343" y="7984"/>
                        <a:pt x="445" y="7773"/>
                      </a:cubicBezTo>
                      <a:cubicBezTo>
                        <a:pt x="897" y="6891"/>
                        <a:pt x="1400" y="6053"/>
                        <a:pt x="1968" y="5244"/>
                      </a:cubicBezTo>
                      <a:cubicBezTo>
                        <a:pt x="2085" y="5075"/>
                        <a:pt x="2232" y="4993"/>
                        <a:pt x="2422" y="4993"/>
                      </a:cubicBezTo>
                      <a:cubicBezTo>
                        <a:pt x="2445" y="4993"/>
                        <a:pt x="2469" y="4994"/>
                        <a:pt x="2493" y="4996"/>
                      </a:cubicBezTo>
                      <a:cubicBezTo>
                        <a:pt x="2534" y="5000"/>
                        <a:pt x="2574" y="5002"/>
                        <a:pt x="2613" y="5002"/>
                      </a:cubicBezTo>
                      <a:cubicBezTo>
                        <a:pt x="2980" y="5002"/>
                        <a:pt x="3280" y="4824"/>
                        <a:pt x="3557" y="4581"/>
                      </a:cubicBezTo>
                      <a:cubicBezTo>
                        <a:pt x="3746" y="4421"/>
                        <a:pt x="3841" y="4209"/>
                        <a:pt x="3914" y="3983"/>
                      </a:cubicBezTo>
                      <a:cubicBezTo>
                        <a:pt x="3994" y="3721"/>
                        <a:pt x="4030" y="3451"/>
                        <a:pt x="4001" y="3174"/>
                      </a:cubicBezTo>
                      <a:cubicBezTo>
                        <a:pt x="3979" y="3021"/>
                        <a:pt x="3921" y="2868"/>
                        <a:pt x="3856" y="2723"/>
                      </a:cubicBezTo>
                      <a:cubicBezTo>
                        <a:pt x="3775" y="2562"/>
                        <a:pt x="3775" y="2424"/>
                        <a:pt x="3877" y="2271"/>
                      </a:cubicBezTo>
                      <a:cubicBezTo>
                        <a:pt x="4162" y="1877"/>
                        <a:pt x="4424" y="1469"/>
                        <a:pt x="4701" y="1076"/>
                      </a:cubicBezTo>
                      <a:cubicBezTo>
                        <a:pt x="4832" y="886"/>
                        <a:pt x="4970" y="704"/>
                        <a:pt x="5109" y="522"/>
                      </a:cubicBezTo>
                      <a:cubicBezTo>
                        <a:pt x="5194" y="394"/>
                        <a:pt x="5307" y="328"/>
                        <a:pt x="5439" y="328"/>
                      </a:cubicBezTo>
                      <a:close/>
                      <a:moveTo>
                        <a:pt x="5368" y="0"/>
                      </a:moveTo>
                      <a:cubicBezTo>
                        <a:pt x="5223" y="0"/>
                        <a:pt x="5094" y="66"/>
                        <a:pt x="4992" y="194"/>
                      </a:cubicBezTo>
                      <a:cubicBezTo>
                        <a:pt x="4883" y="332"/>
                        <a:pt x="4759" y="464"/>
                        <a:pt x="4657" y="609"/>
                      </a:cubicBezTo>
                      <a:cubicBezTo>
                        <a:pt x="4285" y="1163"/>
                        <a:pt x="3914" y="1724"/>
                        <a:pt x="3542" y="2278"/>
                      </a:cubicBezTo>
                      <a:cubicBezTo>
                        <a:pt x="3426" y="2453"/>
                        <a:pt x="3440" y="2606"/>
                        <a:pt x="3549" y="2788"/>
                      </a:cubicBezTo>
                      <a:cubicBezTo>
                        <a:pt x="3622" y="2912"/>
                        <a:pt x="3681" y="3065"/>
                        <a:pt x="3695" y="3204"/>
                      </a:cubicBezTo>
                      <a:cubicBezTo>
                        <a:pt x="3724" y="3473"/>
                        <a:pt x="3688" y="3736"/>
                        <a:pt x="3593" y="3991"/>
                      </a:cubicBezTo>
                      <a:cubicBezTo>
                        <a:pt x="3467" y="4353"/>
                        <a:pt x="3095" y="4706"/>
                        <a:pt x="2617" y="4706"/>
                      </a:cubicBezTo>
                      <a:cubicBezTo>
                        <a:pt x="2490" y="4706"/>
                        <a:pt x="2356" y="4681"/>
                        <a:pt x="2216" y="4625"/>
                      </a:cubicBezTo>
                      <a:cubicBezTo>
                        <a:pt x="2186" y="4614"/>
                        <a:pt x="2158" y="4608"/>
                        <a:pt x="2132" y="4608"/>
                      </a:cubicBezTo>
                      <a:cubicBezTo>
                        <a:pt x="2088" y="4608"/>
                        <a:pt x="2048" y="4624"/>
                        <a:pt x="2012" y="4661"/>
                      </a:cubicBezTo>
                      <a:cubicBezTo>
                        <a:pt x="1968" y="4712"/>
                        <a:pt x="1924" y="4770"/>
                        <a:pt x="1881" y="4821"/>
                      </a:cubicBezTo>
                      <a:cubicBezTo>
                        <a:pt x="1422" y="5433"/>
                        <a:pt x="992" y="6067"/>
                        <a:pt x="627" y="6738"/>
                      </a:cubicBezTo>
                      <a:cubicBezTo>
                        <a:pt x="452" y="7058"/>
                        <a:pt x="285" y="7386"/>
                        <a:pt x="117" y="7714"/>
                      </a:cubicBezTo>
                      <a:cubicBezTo>
                        <a:pt x="1" y="7940"/>
                        <a:pt x="52" y="8144"/>
                        <a:pt x="190" y="8341"/>
                      </a:cubicBezTo>
                      <a:cubicBezTo>
                        <a:pt x="234" y="8414"/>
                        <a:pt x="292" y="8487"/>
                        <a:pt x="358" y="8545"/>
                      </a:cubicBezTo>
                      <a:cubicBezTo>
                        <a:pt x="649" y="8807"/>
                        <a:pt x="941" y="9084"/>
                        <a:pt x="1254" y="9317"/>
                      </a:cubicBezTo>
                      <a:cubicBezTo>
                        <a:pt x="2099" y="9930"/>
                        <a:pt x="3032" y="10389"/>
                        <a:pt x="3979" y="10833"/>
                      </a:cubicBezTo>
                      <a:cubicBezTo>
                        <a:pt x="4344" y="11001"/>
                        <a:pt x="4708" y="11183"/>
                        <a:pt x="5109" y="11285"/>
                      </a:cubicBezTo>
                      <a:cubicBezTo>
                        <a:pt x="5147" y="11293"/>
                        <a:pt x="5181" y="11297"/>
                        <a:pt x="5213" y="11297"/>
                      </a:cubicBezTo>
                      <a:cubicBezTo>
                        <a:pt x="5320" y="11297"/>
                        <a:pt x="5393" y="11250"/>
                        <a:pt x="5466" y="11154"/>
                      </a:cubicBezTo>
                      <a:cubicBezTo>
                        <a:pt x="5502" y="11110"/>
                        <a:pt x="5539" y="11059"/>
                        <a:pt x="5568" y="11008"/>
                      </a:cubicBezTo>
                      <a:cubicBezTo>
                        <a:pt x="5838" y="10585"/>
                        <a:pt x="6122" y="10170"/>
                        <a:pt x="6377" y="9740"/>
                      </a:cubicBezTo>
                      <a:cubicBezTo>
                        <a:pt x="6617" y="9325"/>
                        <a:pt x="6821" y="8895"/>
                        <a:pt x="7062" y="8479"/>
                      </a:cubicBezTo>
                      <a:cubicBezTo>
                        <a:pt x="7193" y="8239"/>
                        <a:pt x="7186" y="8028"/>
                        <a:pt x="7004" y="7824"/>
                      </a:cubicBezTo>
                      <a:cubicBezTo>
                        <a:pt x="6996" y="7816"/>
                        <a:pt x="6996" y="7816"/>
                        <a:pt x="6996" y="7809"/>
                      </a:cubicBezTo>
                      <a:cubicBezTo>
                        <a:pt x="6807" y="7569"/>
                        <a:pt x="6770" y="7299"/>
                        <a:pt x="6851" y="7015"/>
                      </a:cubicBezTo>
                      <a:cubicBezTo>
                        <a:pt x="6887" y="6862"/>
                        <a:pt x="6945" y="6709"/>
                        <a:pt x="7025" y="6570"/>
                      </a:cubicBezTo>
                      <a:cubicBezTo>
                        <a:pt x="7276" y="6114"/>
                        <a:pt x="7563" y="5912"/>
                        <a:pt x="7990" y="5912"/>
                      </a:cubicBezTo>
                      <a:cubicBezTo>
                        <a:pt x="8108" y="5912"/>
                        <a:pt x="8238" y="5928"/>
                        <a:pt x="8381" y="5958"/>
                      </a:cubicBezTo>
                      <a:cubicBezTo>
                        <a:pt x="8402" y="5962"/>
                        <a:pt x="8422" y="5964"/>
                        <a:pt x="8440" y="5964"/>
                      </a:cubicBezTo>
                      <a:cubicBezTo>
                        <a:pt x="8491" y="5964"/>
                        <a:pt x="8533" y="5946"/>
                        <a:pt x="8570" y="5892"/>
                      </a:cubicBezTo>
                      <a:cubicBezTo>
                        <a:pt x="8774" y="5608"/>
                        <a:pt x="8978" y="5324"/>
                        <a:pt x="9175" y="5062"/>
                      </a:cubicBezTo>
                      <a:cubicBezTo>
                        <a:pt x="9365" y="4756"/>
                        <a:pt x="9547" y="4472"/>
                        <a:pt x="9729" y="4180"/>
                      </a:cubicBezTo>
                      <a:cubicBezTo>
                        <a:pt x="9831" y="4005"/>
                        <a:pt x="9918" y="3823"/>
                        <a:pt x="10020" y="3655"/>
                      </a:cubicBezTo>
                      <a:cubicBezTo>
                        <a:pt x="10173" y="3393"/>
                        <a:pt x="10166" y="3145"/>
                        <a:pt x="9962" y="2912"/>
                      </a:cubicBezTo>
                      <a:cubicBezTo>
                        <a:pt x="9933" y="2876"/>
                        <a:pt x="9904" y="2832"/>
                        <a:pt x="9875" y="2795"/>
                      </a:cubicBezTo>
                      <a:cubicBezTo>
                        <a:pt x="9620" y="2548"/>
                        <a:pt x="9386" y="2278"/>
                        <a:pt x="9117" y="2045"/>
                      </a:cubicBezTo>
                      <a:cubicBezTo>
                        <a:pt x="8352" y="1353"/>
                        <a:pt x="7506" y="784"/>
                        <a:pt x="6552" y="383"/>
                      </a:cubicBezTo>
                      <a:cubicBezTo>
                        <a:pt x="6217" y="245"/>
                        <a:pt x="5874" y="136"/>
                        <a:pt x="5532" y="26"/>
                      </a:cubicBezTo>
                      <a:cubicBezTo>
                        <a:pt x="5475" y="9"/>
                        <a:pt x="5420" y="0"/>
                        <a:pt x="536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4"/>
                <p:cNvSpPr/>
                <p:nvPr/>
              </p:nvSpPr>
              <p:spPr>
                <a:xfrm>
                  <a:off x="2483222" y="1642894"/>
                  <a:ext cx="58289" cy="56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" h="1243" extrusionOk="0">
                      <a:moveTo>
                        <a:pt x="751" y="333"/>
                      </a:moveTo>
                      <a:cubicBezTo>
                        <a:pt x="882" y="333"/>
                        <a:pt x="948" y="405"/>
                        <a:pt x="918" y="529"/>
                      </a:cubicBezTo>
                      <a:cubicBezTo>
                        <a:pt x="918" y="551"/>
                        <a:pt x="911" y="566"/>
                        <a:pt x="904" y="588"/>
                      </a:cubicBezTo>
                      <a:cubicBezTo>
                        <a:pt x="867" y="682"/>
                        <a:pt x="809" y="770"/>
                        <a:pt x="729" y="843"/>
                      </a:cubicBezTo>
                      <a:cubicBezTo>
                        <a:pt x="722" y="857"/>
                        <a:pt x="707" y="865"/>
                        <a:pt x="700" y="872"/>
                      </a:cubicBezTo>
                      <a:cubicBezTo>
                        <a:pt x="656" y="906"/>
                        <a:pt x="613" y="933"/>
                        <a:pt x="566" y="933"/>
                      </a:cubicBezTo>
                      <a:cubicBezTo>
                        <a:pt x="541" y="933"/>
                        <a:pt x="516" y="926"/>
                        <a:pt x="488" y="908"/>
                      </a:cubicBezTo>
                      <a:cubicBezTo>
                        <a:pt x="408" y="857"/>
                        <a:pt x="365" y="784"/>
                        <a:pt x="372" y="682"/>
                      </a:cubicBezTo>
                      <a:cubicBezTo>
                        <a:pt x="379" y="507"/>
                        <a:pt x="569" y="333"/>
                        <a:pt x="751" y="333"/>
                      </a:cubicBezTo>
                      <a:close/>
                      <a:moveTo>
                        <a:pt x="753" y="0"/>
                      </a:moveTo>
                      <a:cubicBezTo>
                        <a:pt x="672" y="0"/>
                        <a:pt x="587" y="21"/>
                        <a:pt x="503" y="63"/>
                      </a:cubicBezTo>
                      <a:cubicBezTo>
                        <a:pt x="306" y="158"/>
                        <a:pt x="175" y="311"/>
                        <a:pt x="95" y="507"/>
                      </a:cubicBezTo>
                      <a:cubicBezTo>
                        <a:pt x="0" y="748"/>
                        <a:pt x="95" y="1003"/>
                        <a:pt x="314" y="1163"/>
                      </a:cubicBezTo>
                      <a:cubicBezTo>
                        <a:pt x="392" y="1217"/>
                        <a:pt x="477" y="1243"/>
                        <a:pt x="564" y="1243"/>
                      </a:cubicBezTo>
                      <a:cubicBezTo>
                        <a:pt x="681" y="1243"/>
                        <a:pt x="802" y="1196"/>
                        <a:pt x="918" y="1105"/>
                      </a:cubicBezTo>
                      <a:cubicBezTo>
                        <a:pt x="926" y="1098"/>
                        <a:pt x="933" y="1090"/>
                        <a:pt x="940" y="1083"/>
                      </a:cubicBezTo>
                      <a:cubicBezTo>
                        <a:pt x="1035" y="996"/>
                        <a:pt x="1115" y="886"/>
                        <a:pt x="1173" y="770"/>
                      </a:cubicBezTo>
                      <a:cubicBezTo>
                        <a:pt x="1188" y="755"/>
                        <a:pt x="1195" y="733"/>
                        <a:pt x="1203" y="719"/>
                      </a:cubicBezTo>
                      <a:cubicBezTo>
                        <a:pt x="1290" y="500"/>
                        <a:pt x="1254" y="289"/>
                        <a:pt x="1108" y="150"/>
                      </a:cubicBezTo>
                      <a:cubicBezTo>
                        <a:pt x="1005" y="52"/>
                        <a:pt x="883" y="0"/>
                        <a:pt x="7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4"/>
                <p:cNvSpPr/>
                <p:nvPr/>
              </p:nvSpPr>
              <p:spPr>
                <a:xfrm>
                  <a:off x="2499656" y="1657884"/>
                  <a:ext cx="26368" cy="27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" h="601" extrusionOk="0">
                      <a:moveTo>
                        <a:pt x="387" y="1"/>
                      </a:moveTo>
                      <a:cubicBezTo>
                        <a:pt x="205" y="1"/>
                        <a:pt x="15" y="175"/>
                        <a:pt x="8" y="350"/>
                      </a:cubicBezTo>
                      <a:cubicBezTo>
                        <a:pt x="1" y="452"/>
                        <a:pt x="44" y="525"/>
                        <a:pt x="124" y="576"/>
                      </a:cubicBezTo>
                      <a:cubicBezTo>
                        <a:pt x="152" y="594"/>
                        <a:pt x="177" y="601"/>
                        <a:pt x="202" y="601"/>
                      </a:cubicBezTo>
                      <a:cubicBezTo>
                        <a:pt x="249" y="601"/>
                        <a:pt x="292" y="574"/>
                        <a:pt x="336" y="540"/>
                      </a:cubicBezTo>
                      <a:cubicBezTo>
                        <a:pt x="343" y="533"/>
                        <a:pt x="358" y="525"/>
                        <a:pt x="365" y="511"/>
                      </a:cubicBezTo>
                      <a:cubicBezTo>
                        <a:pt x="445" y="438"/>
                        <a:pt x="503" y="350"/>
                        <a:pt x="540" y="256"/>
                      </a:cubicBezTo>
                      <a:cubicBezTo>
                        <a:pt x="547" y="234"/>
                        <a:pt x="554" y="219"/>
                        <a:pt x="554" y="197"/>
                      </a:cubicBezTo>
                      <a:cubicBezTo>
                        <a:pt x="584" y="73"/>
                        <a:pt x="518" y="1"/>
                        <a:pt x="38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" name="Google Shape;232;p4"/>
              <p:cNvGrpSpPr/>
              <p:nvPr/>
            </p:nvGrpSpPr>
            <p:grpSpPr>
              <a:xfrm flipH="1">
                <a:off x="7656332" y="-405212"/>
                <a:ext cx="628127" cy="988604"/>
                <a:chOff x="3829807" y="530938"/>
                <a:chExt cx="628127" cy="988604"/>
              </a:xfrm>
            </p:grpSpPr>
            <p:sp>
              <p:nvSpPr>
                <p:cNvPr id="233" name="Google Shape;233;p4"/>
                <p:cNvSpPr/>
                <p:nvPr/>
              </p:nvSpPr>
              <p:spPr>
                <a:xfrm>
                  <a:off x="3919968" y="700560"/>
                  <a:ext cx="493896" cy="6611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9" h="14643" extrusionOk="0">
                      <a:moveTo>
                        <a:pt x="3404" y="0"/>
                      </a:moveTo>
                      <a:cubicBezTo>
                        <a:pt x="3358" y="0"/>
                        <a:pt x="3313" y="12"/>
                        <a:pt x="3272" y="36"/>
                      </a:cubicBezTo>
                      <a:cubicBezTo>
                        <a:pt x="3112" y="130"/>
                        <a:pt x="2959" y="225"/>
                        <a:pt x="2798" y="320"/>
                      </a:cubicBezTo>
                      <a:cubicBezTo>
                        <a:pt x="2492" y="516"/>
                        <a:pt x="2186" y="728"/>
                        <a:pt x="1873" y="917"/>
                      </a:cubicBezTo>
                      <a:cubicBezTo>
                        <a:pt x="1326" y="1231"/>
                        <a:pt x="765" y="1537"/>
                        <a:pt x="211" y="1850"/>
                      </a:cubicBezTo>
                      <a:cubicBezTo>
                        <a:pt x="58" y="1930"/>
                        <a:pt x="0" y="2127"/>
                        <a:pt x="95" y="2287"/>
                      </a:cubicBezTo>
                      <a:cubicBezTo>
                        <a:pt x="1268" y="4298"/>
                        <a:pt x="2449" y="6310"/>
                        <a:pt x="3622" y="8328"/>
                      </a:cubicBezTo>
                      <a:cubicBezTo>
                        <a:pt x="4810" y="10361"/>
                        <a:pt x="5997" y="12394"/>
                        <a:pt x="7185" y="14428"/>
                      </a:cubicBezTo>
                      <a:cubicBezTo>
                        <a:pt x="7222" y="14479"/>
                        <a:pt x="7251" y="14537"/>
                        <a:pt x="7287" y="14581"/>
                      </a:cubicBezTo>
                      <a:cubicBezTo>
                        <a:pt x="7331" y="14622"/>
                        <a:pt x="7372" y="14642"/>
                        <a:pt x="7408" y="14642"/>
                      </a:cubicBezTo>
                      <a:cubicBezTo>
                        <a:pt x="7455" y="14642"/>
                        <a:pt x="7495" y="14607"/>
                        <a:pt x="7528" y="14537"/>
                      </a:cubicBezTo>
                      <a:cubicBezTo>
                        <a:pt x="7586" y="14420"/>
                        <a:pt x="7637" y="14304"/>
                        <a:pt x="7703" y="14187"/>
                      </a:cubicBezTo>
                      <a:cubicBezTo>
                        <a:pt x="7755" y="14087"/>
                        <a:pt x="7800" y="14044"/>
                        <a:pt x="7878" y="14044"/>
                      </a:cubicBezTo>
                      <a:cubicBezTo>
                        <a:pt x="7908" y="14044"/>
                        <a:pt x="7944" y="14051"/>
                        <a:pt x="7987" y="14063"/>
                      </a:cubicBezTo>
                      <a:cubicBezTo>
                        <a:pt x="8191" y="14122"/>
                        <a:pt x="8395" y="14194"/>
                        <a:pt x="8599" y="14260"/>
                      </a:cubicBezTo>
                      <a:cubicBezTo>
                        <a:pt x="8638" y="14272"/>
                        <a:pt x="8666" y="14279"/>
                        <a:pt x="8687" y="14279"/>
                      </a:cubicBezTo>
                      <a:cubicBezTo>
                        <a:pt x="8730" y="14279"/>
                        <a:pt x="8745" y="14250"/>
                        <a:pt x="8759" y="14173"/>
                      </a:cubicBezTo>
                      <a:cubicBezTo>
                        <a:pt x="8803" y="13998"/>
                        <a:pt x="8832" y="13815"/>
                        <a:pt x="8869" y="13633"/>
                      </a:cubicBezTo>
                      <a:cubicBezTo>
                        <a:pt x="8908" y="13460"/>
                        <a:pt x="8964" y="13389"/>
                        <a:pt x="9091" y="13389"/>
                      </a:cubicBezTo>
                      <a:cubicBezTo>
                        <a:pt x="9129" y="13389"/>
                        <a:pt x="9173" y="13396"/>
                        <a:pt x="9226" y="13407"/>
                      </a:cubicBezTo>
                      <a:cubicBezTo>
                        <a:pt x="9437" y="13451"/>
                        <a:pt x="9648" y="13502"/>
                        <a:pt x="9860" y="13553"/>
                      </a:cubicBezTo>
                      <a:cubicBezTo>
                        <a:pt x="9896" y="13559"/>
                        <a:pt x="9924" y="13563"/>
                        <a:pt x="9946" y="13563"/>
                      </a:cubicBezTo>
                      <a:cubicBezTo>
                        <a:pt x="10005" y="13563"/>
                        <a:pt x="10025" y="13537"/>
                        <a:pt x="10056" y="13458"/>
                      </a:cubicBezTo>
                      <a:cubicBezTo>
                        <a:pt x="10064" y="13429"/>
                        <a:pt x="10071" y="13400"/>
                        <a:pt x="10078" y="13378"/>
                      </a:cubicBezTo>
                      <a:cubicBezTo>
                        <a:pt x="10136" y="13152"/>
                        <a:pt x="10195" y="12926"/>
                        <a:pt x="10260" y="12701"/>
                      </a:cubicBezTo>
                      <a:cubicBezTo>
                        <a:pt x="10295" y="12554"/>
                        <a:pt x="10363" y="12493"/>
                        <a:pt x="10483" y="12493"/>
                      </a:cubicBezTo>
                      <a:cubicBezTo>
                        <a:pt x="10512" y="12493"/>
                        <a:pt x="10545" y="12497"/>
                        <a:pt x="10581" y="12504"/>
                      </a:cubicBezTo>
                      <a:cubicBezTo>
                        <a:pt x="10632" y="12511"/>
                        <a:pt x="10690" y="12533"/>
                        <a:pt x="10741" y="12547"/>
                      </a:cubicBezTo>
                      <a:cubicBezTo>
                        <a:pt x="10778" y="12555"/>
                        <a:pt x="10821" y="12555"/>
                        <a:pt x="10858" y="12555"/>
                      </a:cubicBezTo>
                      <a:cubicBezTo>
                        <a:pt x="10909" y="12555"/>
                        <a:pt x="10938" y="12511"/>
                        <a:pt x="10909" y="12467"/>
                      </a:cubicBezTo>
                      <a:cubicBezTo>
                        <a:pt x="10880" y="12416"/>
                        <a:pt x="10843" y="12358"/>
                        <a:pt x="10814" y="12300"/>
                      </a:cubicBezTo>
                      <a:cubicBezTo>
                        <a:pt x="8635" y="8605"/>
                        <a:pt x="6456" y="4903"/>
                        <a:pt x="4270" y="1209"/>
                      </a:cubicBezTo>
                      <a:cubicBezTo>
                        <a:pt x="4059" y="852"/>
                        <a:pt x="3855" y="487"/>
                        <a:pt x="3636" y="130"/>
                      </a:cubicBezTo>
                      <a:cubicBezTo>
                        <a:pt x="3587" y="47"/>
                        <a:pt x="3496" y="0"/>
                        <a:pt x="340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4"/>
                <p:cNvSpPr/>
                <p:nvPr/>
              </p:nvSpPr>
              <p:spPr>
                <a:xfrm>
                  <a:off x="3843623" y="543624"/>
                  <a:ext cx="194506" cy="1704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8" h="3775" extrusionOk="0">
                      <a:moveTo>
                        <a:pt x="2318" y="1"/>
                      </a:moveTo>
                      <a:cubicBezTo>
                        <a:pt x="2081" y="1"/>
                        <a:pt x="1858" y="42"/>
                        <a:pt x="1677" y="101"/>
                      </a:cubicBezTo>
                      <a:cubicBezTo>
                        <a:pt x="1239" y="247"/>
                        <a:pt x="875" y="524"/>
                        <a:pt x="547" y="837"/>
                      </a:cubicBezTo>
                      <a:cubicBezTo>
                        <a:pt x="205" y="1165"/>
                        <a:pt x="22" y="1588"/>
                        <a:pt x="8" y="2054"/>
                      </a:cubicBezTo>
                      <a:cubicBezTo>
                        <a:pt x="0" y="2346"/>
                        <a:pt x="44" y="2644"/>
                        <a:pt x="95" y="2929"/>
                      </a:cubicBezTo>
                      <a:cubicBezTo>
                        <a:pt x="146" y="3198"/>
                        <a:pt x="292" y="3424"/>
                        <a:pt x="460" y="3635"/>
                      </a:cubicBezTo>
                      <a:cubicBezTo>
                        <a:pt x="534" y="3736"/>
                        <a:pt x="623" y="3775"/>
                        <a:pt x="725" y="3775"/>
                      </a:cubicBezTo>
                      <a:cubicBezTo>
                        <a:pt x="763" y="3775"/>
                        <a:pt x="804" y="3769"/>
                        <a:pt x="846" y="3759"/>
                      </a:cubicBezTo>
                      <a:cubicBezTo>
                        <a:pt x="933" y="3745"/>
                        <a:pt x="1021" y="3694"/>
                        <a:pt x="1108" y="3672"/>
                      </a:cubicBezTo>
                      <a:cubicBezTo>
                        <a:pt x="1531" y="3555"/>
                        <a:pt x="1902" y="3351"/>
                        <a:pt x="2259" y="3118"/>
                      </a:cubicBezTo>
                      <a:cubicBezTo>
                        <a:pt x="2391" y="3038"/>
                        <a:pt x="2522" y="2958"/>
                        <a:pt x="2653" y="2878"/>
                      </a:cubicBezTo>
                      <a:cubicBezTo>
                        <a:pt x="2981" y="2673"/>
                        <a:pt x="3309" y="2477"/>
                        <a:pt x="3629" y="2265"/>
                      </a:cubicBezTo>
                      <a:cubicBezTo>
                        <a:pt x="3812" y="2149"/>
                        <a:pt x="3987" y="2025"/>
                        <a:pt x="4154" y="1886"/>
                      </a:cubicBezTo>
                      <a:cubicBezTo>
                        <a:pt x="4285" y="1784"/>
                        <a:pt x="4307" y="1631"/>
                        <a:pt x="4234" y="1478"/>
                      </a:cubicBezTo>
                      <a:cubicBezTo>
                        <a:pt x="4191" y="1391"/>
                        <a:pt x="3804" y="823"/>
                        <a:pt x="3651" y="626"/>
                      </a:cubicBezTo>
                      <a:cubicBezTo>
                        <a:pt x="3291" y="155"/>
                        <a:pt x="2778" y="1"/>
                        <a:pt x="231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" name="Google Shape;235;p4"/>
                <p:cNvSpPr/>
                <p:nvPr/>
              </p:nvSpPr>
              <p:spPr>
                <a:xfrm>
                  <a:off x="4263093" y="1280489"/>
                  <a:ext cx="172428" cy="167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9" h="3711" extrusionOk="0">
                      <a:moveTo>
                        <a:pt x="3059" y="1"/>
                      </a:moveTo>
                      <a:cubicBezTo>
                        <a:pt x="2962" y="1"/>
                        <a:pt x="2907" y="61"/>
                        <a:pt x="2879" y="191"/>
                      </a:cubicBezTo>
                      <a:cubicBezTo>
                        <a:pt x="2835" y="358"/>
                        <a:pt x="2792" y="533"/>
                        <a:pt x="2748" y="708"/>
                      </a:cubicBezTo>
                      <a:cubicBezTo>
                        <a:pt x="2685" y="920"/>
                        <a:pt x="2607" y="999"/>
                        <a:pt x="2421" y="999"/>
                      </a:cubicBezTo>
                      <a:cubicBezTo>
                        <a:pt x="2390" y="999"/>
                        <a:pt x="2356" y="997"/>
                        <a:pt x="2318" y="992"/>
                      </a:cubicBezTo>
                      <a:cubicBezTo>
                        <a:pt x="2136" y="970"/>
                        <a:pt x="1946" y="934"/>
                        <a:pt x="1764" y="898"/>
                      </a:cubicBezTo>
                      <a:cubicBezTo>
                        <a:pt x="1744" y="893"/>
                        <a:pt x="1726" y="891"/>
                        <a:pt x="1709" y="891"/>
                      </a:cubicBezTo>
                      <a:cubicBezTo>
                        <a:pt x="1638" y="891"/>
                        <a:pt x="1588" y="928"/>
                        <a:pt x="1553" y="992"/>
                      </a:cubicBezTo>
                      <a:cubicBezTo>
                        <a:pt x="1531" y="1043"/>
                        <a:pt x="1509" y="1109"/>
                        <a:pt x="1502" y="1167"/>
                      </a:cubicBezTo>
                      <a:cubicBezTo>
                        <a:pt x="1473" y="1291"/>
                        <a:pt x="1458" y="1430"/>
                        <a:pt x="1422" y="1553"/>
                      </a:cubicBezTo>
                      <a:cubicBezTo>
                        <a:pt x="1381" y="1711"/>
                        <a:pt x="1329" y="1777"/>
                        <a:pt x="1227" y="1777"/>
                      </a:cubicBezTo>
                      <a:cubicBezTo>
                        <a:pt x="1183" y="1777"/>
                        <a:pt x="1130" y="1765"/>
                        <a:pt x="1064" y="1743"/>
                      </a:cubicBezTo>
                      <a:cubicBezTo>
                        <a:pt x="890" y="1685"/>
                        <a:pt x="715" y="1612"/>
                        <a:pt x="533" y="1553"/>
                      </a:cubicBezTo>
                      <a:cubicBezTo>
                        <a:pt x="485" y="1537"/>
                        <a:pt x="448" y="1528"/>
                        <a:pt x="417" y="1528"/>
                      </a:cubicBezTo>
                      <a:cubicBezTo>
                        <a:pt x="351" y="1528"/>
                        <a:pt x="312" y="1567"/>
                        <a:pt x="263" y="1655"/>
                      </a:cubicBezTo>
                      <a:cubicBezTo>
                        <a:pt x="197" y="1772"/>
                        <a:pt x="139" y="1889"/>
                        <a:pt x="88" y="2013"/>
                      </a:cubicBezTo>
                      <a:cubicBezTo>
                        <a:pt x="1" y="2202"/>
                        <a:pt x="8" y="2231"/>
                        <a:pt x="183" y="2355"/>
                      </a:cubicBezTo>
                      <a:cubicBezTo>
                        <a:pt x="737" y="2727"/>
                        <a:pt x="1298" y="3106"/>
                        <a:pt x="1859" y="3484"/>
                      </a:cubicBezTo>
                      <a:cubicBezTo>
                        <a:pt x="1932" y="3536"/>
                        <a:pt x="2012" y="3579"/>
                        <a:pt x="2099" y="3623"/>
                      </a:cubicBezTo>
                      <a:cubicBezTo>
                        <a:pt x="2202" y="3678"/>
                        <a:pt x="2307" y="3710"/>
                        <a:pt x="2414" y="3710"/>
                      </a:cubicBezTo>
                      <a:cubicBezTo>
                        <a:pt x="2504" y="3710"/>
                        <a:pt x="2596" y="3688"/>
                        <a:pt x="2690" y="3638"/>
                      </a:cubicBezTo>
                      <a:cubicBezTo>
                        <a:pt x="2974" y="3484"/>
                        <a:pt x="3651" y="3135"/>
                        <a:pt x="3681" y="3098"/>
                      </a:cubicBezTo>
                      <a:cubicBezTo>
                        <a:pt x="3804" y="2960"/>
                        <a:pt x="3819" y="2785"/>
                        <a:pt x="3804" y="2617"/>
                      </a:cubicBezTo>
                      <a:cubicBezTo>
                        <a:pt x="3739" y="1845"/>
                        <a:pt x="3666" y="1072"/>
                        <a:pt x="3593" y="307"/>
                      </a:cubicBezTo>
                      <a:cubicBezTo>
                        <a:pt x="3586" y="227"/>
                        <a:pt x="3564" y="176"/>
                        <a:pt x="3498" y="147"/>
                      </a:cubicBezTo>
                      <a:cubicBezTo>
                        <a:pt x="3382" y="96"/>
                        <a:pt x="3272" y="52"/>
                        <a:pt x="3156" y="16"/>
                      </a:cubicBezTo>
                      <a:cubicBezTo>
                        <a:pt x="3120" y="6"/>
                        <a:pt x="3088" y="1"/>
                        <a:pt x="305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4"/>
                <p:cNvSpPr/>
                <p:nvPr/>
              </p:nvSpPr>
              <p:spPr>
                <a:xfrm>
                  <a:off x="3875858" y="636991"/>
                  <a:ext cx="201098" cy="140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4" h="3106" extrusionOk="0">
                      <a:moveTo>
                        <a:pt x="3807" y="1"/>
                      </a:moveTo>
                      <a:cubicBezTo>
                        <a:pt x="3777" y="1"/>
                        <a:pt x="3746" y="12"/>
                        <a:pt x="3717" y="23"/>
                      </a:cubicBezTo>
                      <a:cubicBezTo>
                        <a:pt x="3666" y="37"/>
                        <a:pt x="3630" y="81"/>
                        <a:pt x="3593" y="110"/>
                      </a:cubicBezTo>
                      <a:cubicBezTo>
                        <a:pt x="3520" y="161"/>
                        <a:pt x="3455" y="219"/>
                        <a:pt x="3375" y="263"/>
                      </a:cubicBezTo>
                      <a:cubicBezTo>
                        <a:pt x="2886" y="584"/>
                        <a:pt x="2398" y="904"/>
                        <a:pt x="1903" y="1210"/>
                      </a:cubicBezTo>
                      <a:cubicBezTo>
                        <a:pt x="1378" y="1538"/>
                        <a:pt x="839" y="1852"/>
                        <a:pt x="256" y="2063"/>
                      </a:cubicBezTo>
                      <a:cubicBezTo>
                        <a:pt x="205" y="2085"/>
                        <a:pt x="154" y="2099"/>
                        <a:pt x="103" y="2121"/>
                      </a:cubicBezTo>
                      <a:cubicBezTo>
                        <a:pt x="37" y="2143"/>
                        <a:pt x="1" y="2194"/>
                        <a:pt x="22" y="2260"/>
                      </a:cubicBezTo>
                      <a:cubicBezTo>
                        <a:pt x="39" y="2315"/>
                        <a:pt x="72" y="2341"/>
                        <a:pt x="119" y="2341"/>
                      </a:cubicBezTo>
                      <a:cubicBezTo>
                        <a:pt x="134" y="2341"/>
                        <a:pt x="150" y="2338"/>
                        <a:pt x="168" y="2333"/>
                      </a:cubicBezTo>
                      <a:cubicBezTo>
                        <a:pt x="190" y="2333"/>
                        <a:pt x="212" y="2325"/>
                        <a:pt x="234" y="2318"/>
                      </a:cubicBezTo>
                      <a:cubicBezTo>
                        <a:pt x="518" y="2223"/>
                        <a:pt x="802" y="2128"/>
                        <a:pt x="1086" y="2026"/>
                      </a:cubicBezTo>
                      <a:cubicBezTo>
                        <a:pt x="1276" y="1961"/>
                        <a:pt x="1473" y="1895"/>
                        <a:pt x="1662" y="1830"/>
                      </a:cubicBezTo>
                      <a:cubicBezTo>
                        <a:pt x="1668" y="1828"/>
                        <a:pt x="1673" y="1827"/>
                        <a:pt x="1678" y="1827"/>
                      </a:cubicBezTo>
                      <a:cubicBezTo>
                        <a:pt x="1692" y="1827"/>
                        <a:pt x="1702" y="1834"/>
                        <a:pt x="1713" y="1844"/>
                      </a:cubicBezTo>
                      <a:cubicBezTo>
                        <a:pt x="1728" y="1859"/>
                        <a:pt x="1728" y="1881"/>
                        <a:pt x="1720" y="1895"/>
                      </a:cubicBezTo>
                      <a:cubicBezTo>
                        <a:pt x="1691" y="1939"/>
                        <a:pt x="1669" y="1990"/>
                        <a:pt x="1633" y="2019"/>
                      </a:cubicBezTo>
                      <a:cubicBezTo>
                        <a:pt x="1553" y="2085"/>
                        <a:pt x="1465" y="2150"/>
                        <a:pt x="1371" y="2194"/>
                      </a:cubicBezTo>
                      <a:cubicBezTo>
                        <a:pt x="1065" y="2362"/>
                        <a:pt x="737" y="2478"/>
                        <a:pt x="401" y="2544"/>
                      </a:cubicBezTo>
                      <a:cubicBezTo>
                        <a:pt x="248" y="2580"/>
                        <a:pt x="168" y="2697"/>
                        <a:pt x="197" y="2821"/>
                      </a:cubicBezTo>
                      <a:cubicBezTo>
                        <a:pt x="219" y="2901"/>
                        <a:pt x="299" y="2981"/>
                        <a:pt x="372" y="3025"/>
                      </a:cubicBezTo>
                      <a:cubicBezTo>
                        <a:pt x="471" y="3079"/>
                        <a:pt x="569" y="3105"/>
                        <a:pt x="667" y="3105"/>
                      </a:cubicBezTo>
                      <a:cubicBezTo>
                        <a:pt x="778" y="3105"/>
                        <a:pt x="890" y="3072"/>
                        <a:pt x="1006" y="3010"/>
                      </a:cubicBezTo>
                      <a:cubicBezTo>
                        <a:pt x="1706" y="2602"/>
                        <a:pt x="2413" y="2223"/>
                        <a:pt x="3105" y="1808"/>
                      </a:cubicBezTo>
                      <a:cubicBezTo>
                        <a:pt x="3491" y="1582"/>
                        <a:pt x="3855" y="1312"/>
                        <a:pt x="4227" y="1057"/>
                      </a:cubicBezTo>
                      <a:cubicBezTo>
                        <a:pt x="4380" y="955"/>
                        <a:pt x="4453" y="671"/>
                        <a:pt x="4387" y="503"/>
                      </a:cubicBezTo>
                      <a:cubicBezTo>
                        <a:pt x="4380" y="474"/>
                        <a:pt x="4358" y="445"/>
                        <a:pt x="4329" y="423"/>
                      </a:cubicBezTo>
                      <a:cubicBezTo>
                        <a:pt x="4284" y="378"/>
                        <a:pt x="4234" y="354"/>
                        <a:pt x="4179" y="354"/>
                      </a:cubicBezTo>
                      <a:cubicBezTo>
                        <a:pt x="4111" y="354"/>
                        <a:pt x="4035" y="390"/>
                        <a:pt x="3950" y="467"/>
                      </a:cubicBezTo>
                      <a:cubicBezTo>
                        <a:pt x="3637" y="759"/>
                        <a:pt x="3280" y="984"/>
                        <a:pt x="2915" y="1188"/>
                      </a:cubicBezTo>
                      <a:cubicBezTo>
                        <a:pt x="2864" y="1218"/>
                        <a:pt x="2806" y="1239"/>
                        <a:pt x="2755" y="1269"/>
                      </a:cubicBezTo>
                      <a:cubicBezTo>
                        <a:pt x="2721" y="1282"/>
                        <a:pt x="2685" y="1296"/>
                        <a:pt x="2652" y="1296"/>
                      </a:cubicBezTo>
                      <a:cubicBezTo>
                        <a:pt x="2615" y="1296"/>
                        <a:pt x="2581" y="1279"/>
                        <a:pt x="2558" y="1225"/>
                      </a:cubicBezTo>
                      <a:cubicBezTo>
                        <a:pt x="2522" y="1152"/>
                        <a:pt x="2573" y="1101"/>
                        <a:pt x="2639" y="1065"/>
                      </a:cubicBezTo>
                      <a:cubicBezTo>
                        <a:pt x="2668" y="1050"/>
                        <a:pt x="2704" y="1028"/>
                        <a:pt x="2741" y="1006"/>
                      </a:cubicBezTo>
                      <a:cubicBezTo>
                        <a:pt x="2923" y="897"/>
                        <a:pt x="3112" y="802"/>
                        <a:pt x="3280" y="678"/>
                      </a:cubicBezTo>
                      <a:cubicBezTo>
                        <a:pt x="3484" y="540"/>
                        <a:pt x="3673" y="372"/>
                        <a:pt x="3863" y="212"/>
                      </a:cubicBezTo>
                      <a:cubicBezTo>
                        <a:pt x="3907" y="176"/>
                        <a:pt x="3943" y="110"/>
                        <a:pt x="3892" y="44"/>
                      </a:cubicBezTo>
                      <a:cubicBezTo>
                        <a:pt x="3866" y="12"/>
                        <a:pt x="3837" y="1"/>
                        <a:pt x="380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4"/>
                <p:cNvSpPr/>
                <p:nvPr/>
              </p:nvSpPr>
              <p:spPr>
                <a:xfrm>
                  <a:off x="4386483" y="1435664"/>
                  <a:ext cx="58514" cy="64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6" h="1439" extrusionOk="0">
                      <a:moveTo>
                        <a:pt x="1024" y="1"/>
                      </a:moveTo>
                      <a:cubicBezTo>
                        <a:pt x="1013" y="1"/>
                        <a:pt x="1002" y="2"/>
                        <a:pt x="991" y="4"/>
                      </a:cubicBezTo>
                      <a:cubicBezTo>
                        <a:pt x="948" y="11"/>
                        <a:pt x="897" y="26"/>
                        <a:pt x="853" y="47"/>
                      </a:cubicBezTo>
                      <a:cubicBezTo>
                        <a:pt x="612" y="171"/>
                        <a:pt x="379" y="295"/>
                        <a:pt x="146" y="419"/>
                      </a:cubicBezTo>
                      <a:cubicBezTo>
                        <a:pt x="0" y="499"/>
                        <a:pt x="0" y="536"/>
                        <a:pt x="95" y="667"/>
                      </a:cubicBezTo>
                      <a:cubicBezTo>
                        <a:pt x="117" y="703"/>
                        <a:pt x="153" y="732"/>
                        <a:pt x="190" y="762"/>
                      </a:cubicBezTo>
                      <a:cubicBezTo>
                        <a:pt x="452" y="944"/>
                        <a:pt x="940" y="1272"/>
                        <a:pt x="1173" y="1425"/>
                      </a:cubicBezTo>
                      <a:cubicBezTo>
                        <a:pt x="1186" y="1434"/>
                        <a:pt x="1201" y="1438"/>
                        <a:pt x="1215" y="1438"/>
                      </a:cubicBezTo>
                      <a:cubicBezTo>
                        <a:pt x="1256" y="1438"/>
                        <a:pt x="1295" y="1403"/>
                        <a:pt x="1290" y="1359"/>
                      </a:cubicBezTo>
                      <a:cubicBezTo>
                        <a:pt x="1246" y="929"/>
                        <a:pt x="1210" y="521"/>
                        <a:pt x="1166" y="113"/>
                      </a:cubicBezTo>
                      <a:cubicBezTo>
                        <a:pt x="1153" y="43"/>
                        <a:pt x="1096" y="1"/>
                        <a:pt x="102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" name="Google Shape;238;p4"/>
                <p:cNvSpPr/>
                <p:nvPr/>
              </p:nvSpPr>
              <p:spPr>
                <a:xfrm>
                  <a:off x="3829807" y="530938"/>
                  <a:ext cx="628127" cy="988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12" h="21896" extrusionOk="0">
                      <a:moveTo>
                        <a:pt x="2624" y="282"/>
                      </a:moveTo>
                      <a:cubicBezTo>
                        <a:pt x="3084" y="282"/>
                        <a:pt x="3597" y="436"/>
                        <a:pt x="3957" y="907"/>
                      </a:cubicBezTo>
                      <a:cubicBezTo>
                        <a:pt x="4110" y="1104"/>
                        <a:pt x="4497" y="1672"/>
                        <a:pt x="4540" y="1759"/>
                      </a:cubicBezTo>
                      <a:cubicBezTo>
                        <a:pt x="4613" y="1912"/>
                        <a:pt x="4591" y="2065"/>
                        <a:pt x="4460" y="2167"/>
                      </a:cubicBezTo>
                      <a:cubicBezTo>
                        <a:pt x="4293" y="2306"/>
                        <a:pt x="4118" y="2430"/>
                        <a:pt x="3935" y="2546"/>
                      </a:cubicBezTo>
                      <a:cubicBezTo>
                        <a:pt x="3615" y="2758"/>
                        <a:pt x="3287" y="2954"/>
                        <a:pt x="2959" y="3159"/>
                      </a:cubicBezTo>
                      <a:cubicBezTo>
                        <a:pt x="2828" y="3239"/>
                        <a:pt x="2697" y="3319"/>
                        <a:pt x="2565" y="3399"/>
                      </a:cubicBezTo>
                      <a:cubicBezTo>
                        <a:pt x="2208" y="3632"/>
                        <a:pt x="1837" y="3836"/>
                        <a:pt x="1414" y="3953"/>
                      </a:cubicBezTo>
                      <a:cubicBezTo>
                        <a:pt x="1327" y="3975"/>
                        <a:pt x="1239" y="4018"/>
                        <a:pt x="1152" y="4040"/>
                      </a:cubicBezTo>
                      <a:cubicBezTo>
                        <a:pt x="1110" y="4050"/>
                        <a:pt x="1069" y="4056"/>
                        <a:pt x="1031" y="4056"/>
                      </a:cubicBezTo>
                      <a:cubicBezTo>
                        <a:pt x="929" y="4056"/>
                        <a:pt x="840" y="4017"/>
                        <a:pt x="766" y="3916"/>
                      </a:cubicBezTo>
                      <a:cubicBezTo>
                        <a:pt x="598" y="3705"/>
                        <a:pt x="452" y="3479"/>
                        <a:pt x="401" y="3210"/>
                      </a:cubicBezTo>
                      <a:cubicBezTo>
                        <a:pt x="350" y="2925"/>
                        <a:pt x="306" y="2627"/>
                        <a:pt x="314" y="2335"/>
                      </a:cubicBezTo>
                      <a:cubicBezTo>
                        <a:pt x="328" y="1869"/>
                        <a:pt x="511" y="1446"/>
                        <a:pt x="853" y="1118"/>
                      </a:cubicBezTo>
                      <a:cubicBezTo>
                        <a:pt x="1181" y="805"/>
                        <a:pt x="1545" y="528"/>
                        <a:pt x="1983" y="382"/>
                      </a:cubicBezTo>
                      <a:cubicBezTo>
                        <a:pt x="2164" y="323"/>
                        <a:pt x="2387" y="282"/>
                        <a:pt x="2624" y="282"/>
                      </a:cubicBezTo>
                      <a:close/>
                      <a:moveTo>
                        <a:pt x="4827" y="2350"/>
                      </a:moveTo>
                      <a:cubicBezTo>
                        <a:pt x="4857" y="2350"/>
                        <a:pt x="4886" y="2361"/>
                        <a:pt x="4912" y="2393"/>
                      </a:cubicBezTo>
                      <a:cubicBezTo>
                        <a:pt x="4963" y="2459"/>
                        <a:pt x="4927" y="2525"/>
                        <a:pt x="4883" y="2561"/>
                      </a:cubicBezTo>
                      <a:cubicBezTo>
                        <a:pt x="4693" y="2721"/>
                        <a:pt x="4504" y="2889"/>
                        <a:pt x="4300" y="3027"/>
                      </a:cubicBezTo>
                      <a:cubicBezTo>
                        <a:pt x="4132" y="3151"/>
                        <a:pt x="3943" y="3246"/>
                        <a:pt x="3761" y="3355"/>
                      </a:cubicBezTo>
                      <a:cubicBezTo>
                        <a:pt x="3724" y="3377"/>
                        <a:pt x="3688" y="3399"/>
                        <a:pt x="3659" y="3414"/>
                      </a:cubicBezTo>
                      <a:cubicBezTo>
                        <a:pt x="3593" y="3450"/>
                        <a:pt x="3542" y="3501"/>
                        <a:pt x="3578" y="3574"/>
                      </a:cubicBezTo>
                      <a:cubicBezTo>
                        <a:pt x="3601" y="3628"/>
                        <a:pt x="3635" y="3645"/>
                        <a:pt x="3672" y="3645"/>
                      </a:cubicBezTo>
                      <a:cubicBezTo>
                        <a:pt x="3705" y="3645"/>
                        <a:pt x="3741" y="3631"/>
                        <a:pt x="3775" y="3618"/>
                      </a:cubicBezTo>
                      <a:cubicBezTo>
                        <a:pt x="3826" y="3588"/>
                        <a:pt x="3884" y="3567"/>
                        <a:pt x="3935" y="3537"/>
                      </a:cubicBezTo>
                      <a:cubicBezTo>
                        <a:pt x="4300" y="3333"/>
                        <a:pt x="4657" y="3108"/>
                        <a:pt x="4970" y="2816"/>
                      </a:cubicBezTo>
                      <a:cubicBezTo>
                        <a:pt x="5055" y="2739"/>
                        <a:pt x="5131" y="2703"/>
                        <a:pt x="5199" y="2703"/>
                      </a:cubicBezTo>
                      <a:cubicBezTo>
                        <a:pt x="5254" y="2703"/>
                        <a:pt x="5304" y="2727"/>
                        <a:pt x="5349" y="2772"/>
                      </a:cubicBezTo>
                      <a:cubicBezTo>
                        <a:pt x="5378" y="2794"/>
                        <a:pt x="5400" y="2823"/>
                        <a:pt x="5407" y="2852"/>
                      </a:cubicBezTo>
                      <a:cubicBezTo>
                        <a:pt x="5473" y="3020"/>
                        <a:pt x="5400" y="3297"/>
                        <a:pt x="5247" y="3406"/>
                      </a:cubicBezTo>
                      <a:cubicBezTo>
                        <a:pt x="4875" y="3661"/>
                        <a:pt x="4511" y="3931"/>
                        <a:pt x="4125" y="4157"/>
                      </a:cubicBezTo>
                      <a:cubicBezTo>
                        <a:pt x="3433" y="4572"/>
                        <a:pt x="2726" y="4951"/>
                        <a:pt x="2026" y="5359"/>
                      </a:cubicBezTo>
                      <a:cubicBezTo>
                        <a:pt x="1910" y="5421"/>
                        <a:pt x="1798" y="5454"/>
                        <a:pt x="1687" y="5454"/>
                      </a:cubicBezTo>
                      <a:cubicBezTo>
                        <a:pt x="1589" y="5454"/>
                        <a:pt x="1491" y="5428"/>
                        <a:pt x="1392" y="5374"/>
                      </a:cubicBezTo>
                      <a:cubicBezTo>
                        <a:pt x="1319" y="5330"/>
                        <a:pt x="1239" y="5250"/>
                        <a:pt x="1217" y="5170"/>
                      </a:cubicBezTo>
                      <a:cubicBezTo>
                        <a:pt x="1188" y="5046"/>
                        <a:pt x="1268" y="4929"/>
                        <a:pt x="1421" y="4893"/>
                      </a:cubicBezTo>
                      <a:cubicBezTo>
                        <a:pt x="1757" y="4827"/>
                        <a:pt x="2085" y="4711"/>
                        <a:pt x="2391" y="4543"/>
                      </a:cubicBezTo>
                      <a:cubicBezTo>
                        <a:pt x="2485" y="4499"/>
                        <a:pt x="2573" y="4434"/>
                        <a:pt x="2653" y="4368"/>
                      </a:cubicBezTo>
                      <a:cubicBezTo>
                        <a:pt x="2689" y="4339"/>
                        <a:pt x="2711" y="4288"/>
                        <a:pt x="2740" y="4244"/>
                      </a:cubicBezTo>
                      <a:cubicBezTo>
                        <a:pt x="2748" y="4230"/>
                        <a:pt x="2748" y="4208"/>
                        <a:pt x="2733" y="4193"/>
                      </a:cubicBezTo>
                      <a:cubicBezTo>
                        <a:pt x="2722" y="4183"/>
                        <a:pt x="2712" y="4176"/>
                        <a:pt x="2698" y="4176"/>
                      </a:cubicBezTo>
                      <a:cubicBezTo>
                        <a:pt x="2693" y="4176"/>
                        <a:pt x="2688" y="4177"/>
                        <a:pt x="2682" y="4179"/>
                      </a:cubicBezTo>
                      <a:cubicBezTo>
                        <a:pt x="2493" y="4244"/>
                        <a:pt x="2296" y="4310"/>
                        <a:pt x="2106" y="4375"/>
                      </a:cubicBezTo>
                      <a:cubicBezTo>
                        <a:pt x="1822" y="4477"/>
                        <a:pt x="1538" y="4572"/>
                        <a:pt x="1254" y="4667"/>
                      </a:cubicBezTo>
                      <a:cubicBezTo>
                        <a:pt x="1232" y="4674"/>
                        <a:pt x="1210" y="4682"/>
                        <a:pt x="1188" y="4682"/>
                      </a:cubicBezTo>
                      <a:cubicBezTo>
                        <a:pt x="1170" y="4687"/>
                        <a:pt x="1154" y="4690"/>
                        <a:pt x="1139" y="4690"/>
                      </a:cubicBezTo>
                      <a:cubicBezTo>
                        <a:pt x="1092" y="4690"/>
                        <a:pt x="1059" y="4664"/>
                        <a:pt x="1042" y="4609"/>
                      </a:cubicBezTo>
                      <a:cubicBezTo>
                        <a:pt x="1021" y="4536"/>
                        <a:pt x="1057" y="4492"/>
                        <a:pt x="1123" y="4470"/>
                      </a:cubicBezTo>
                      <a:cubicBezTo>
                        <a:pt x="1174" y="4448"/>
                        <a:pt x="1225" y="4434"/>
                        <a:pt x="1276" y="4412"/>
                      </a:cubicBezTo>
                      <a:cubicBezTo>
                        <a:pt x="1859" y="4201"/>
                        <a:pt x="2398" y="3887"/>
                        <a:pt x="2923" y="3559"/>
                      </a:cubicBezTo>
                      <a:cubicBezTo>
                        <a:pt x="3418" y="3253"/>
                        <a:pt x="3906" y="2933"/>
                        <a:pt x="4395" y="2612"/>
                      </a:cubicBezTo>
                      <a:cubicBezTo>
                        <a:pt x="4475" y="2568"/>
                        <a:pt x="4540" y="2510"/>
                        <a:pt x="4613" y="2459"/>
                      </a:cubicBezTo>
                      <a:cubicBezTo>
                        <a:pt x="4650" y="2430"/>
                        <a:pt x="4686" y="2386"/>
                        <a:pt x="4737" y="2372"/>
                      </a:cubicBezTo>
                      <a:cubicBezTo>
                        <a:pt x="4766" y="2361"/>
                        <a:pt x="4797" y="2350"/>
                        <a:pt x="4827" y="2350"/>
                      </a:cubicBezTo>
                      <a:close/>
                      <a:moveTo>
                        <a:pt x="5401" y="3757"/>
                      </a:moveTo>
                      <a:cubicBezTo>
                        <a:pt x="5493" y="3757"/>
                        <a:pt x="5584" y="3804"/>
                        <a:pt x="5633" y="3887"/>
                      </a:cubicBezTo>
                      <a:cubicBezTo>
                        <a:pt x="5852" y="4244"/>
                        <a:pt x="6056" y="4609"/>
                        <a:pt x="6267" y="4966"/>
                      </a:cubicBezTo>
                      <a:cubicBezTo>
                        <a:pt x="8453" y="8660"/>
                        <a:pt x="10632" y="12362"/>
                        <a:pt x="12811" y="16057"/>
                      </a:cubicBezTo>
                      <a:cubicBezTo>
                        <a:pt x="12840" y="16115"/>
                        <a:pt x="12877" y="16173"/>
                        <a:pt x="12906" y="16224"/>
                      </a:cubicBezTo>
                      <a:cubicBezTo>
                        <a:pt x="12935" y="16268"/>
                        <a:pt x="12906" y="16312"/>
                        <a:pt x="12855" y="16312"/>
                      </a:cubicBezTo>
                      <a:cubicBezTo>
                        <a:pt x="12818" y="16312"/>
                        <a:pt x="12775" y="16312"/>
                        <a:pt x="12738" y="16304"/>
                      </a:cubicBezTo>
                      <a:cubicBezTo>
                        <a:pt x="12687" y="16290"/>
                        <a:pt x="12629" y="16268"/>
                        <a:pt x="12578" y="16261"/>
                      </a:cubicBezTo>
                      <a:cubicBezTo>
                        <a:pt x="12542" y="16254"/>
                        <a:pt x="12509" y="16250"/>
                        <a:pt x="12480" y="16250"/>
                      </a:cubicBezTo>
                      <a:cubicBezTo>
                        <a:pt x="12360" y="16250"/>
                        <a:pt x="12292" y="16311"/>
                        <a:pt x="12257" y="16458"/>
                      </a:cubicBezTo>
                      <a:cubicBezTo>
                        <a:pt x="12192" y="16683"/>
                        <a:pt x="12133" y="16909"/>
                        <a:pt x="12075" y="17135"/>
                      </a:cubicBezTo>
                      <a:cubicBezTo>
                        <a:pt x="12068" y="17157"/>
                        <a:pt x="12061" y="17186"/>
                        <a:pt x="12053" y="17215"/>
                      </a:cubicBezTo>
                      <a:cubicBezTo>
                        <a:pt x="12022" y="17294"/>
                        <a:pt x="12002" y="17320"/>
                        <a:pt x="11943" y="17320"/>
                      </a:cubicBezTo>
                      <a:cubicBezTo>
                        <a:pt x="11921" y="17320"/>
                        <a:pt x="11893" y="17316"/>
                        <a:pt x="11857" y="17310"/>
                      </a:cubicBezTo>
                      <a:cubicBezTo>
                        <a:pt x="11645" y="17259"/>
                        <a:pt x="11434" y="17208"/>
                        <a:pt x="11223" y="17164"/>
                      </a:cubicBezTo>
                      <a:cubicBezTo>
                        <a:pt x="11170" y="17153"/>
                        <a:pt x="11126" y="17146"/>
                        <a:pt x="11088" y="17146"/>
                      </a:cubicBezTo>
                      <a:cubicBezTo>
                        <a:pt x="10961" y="17146"/>
                        <a:pt x="10905" y="17217"/>
                        <a:pt x="10866" y="17390"/>
                      </a:cubicBezTo>
                      <a:cubicBezTo>
                        <a:pt x="10829" y="17572"/>
                        <a:pt x="10800" y="17755"/>
                        <a:pt x="10756" y="17930"/>
                      </a:cubicBezTo>
                      <a:cubicBezTo>
                        <a:pt x="10742" y="18007"/>
                        <a:pt x="10727" y="18036"/>
                        <a:pt x="10684" y="18036"/>
                      </a:cubicBezTo>
                      <a:cubicBezTo>
                        <a:pt x="10663" y="18036"/>
                        <a:pt x="10635" y="18029"/>
                        <a:pt x="10596" y="18017"/>
                      </a:cubicBezTo>
                      <a:cubicBezTo>
                        <a:pt x="10392" y="17951"/>
                        <a:pt x="10188" y="17879"/>
                        <a:pt x="9984" y="17820"/>
                      </a:cubicBezTo>
                      <a:cubicBezTo>
                        <a:pt x="9941" y="17808"/>
                        <a:pt x="9905" y="17801"/>
                        <a:pt x="9875" y="17801"/>
                      </a:cubicBezTo>
                      <a:cubicBezTo>
                        <a:pt x="9797" y="17801"/>
                        <a:pt x="9752" y="17844"/>
                        <a:pt x="9700" y="17944"/>
                      </a:cubicBezTo>
                      <a:cubicBezTo>
                        <a:pt x="9634" y="18061"/>
                        <a:pt x="9583" y="18177"/>
                        <a:pt x="9525" y="18294"/>
                      </a:cubicBezTo>
                      <a:cubicBezTo>
                        <a:pt x="9492" y="18364"/>
                        <a:pt x="9452" y="18399"/>
                        <a:pt x="9405" y="18399"/>
                      </a:cubicBezTo>
                      <a:cubicBezTo>
                        <a:pt x="9369" y="18399"/>
                        <a:pt x="9328" y="18379"/>
                        <a:pt x="9284" y="18338"/>
                      </a:cubicBezTo>
                      <a:cubicBezTo>
                        <a:pt x="9248" y="18294"/>
                        <a:pt x="9219" y="18236"/>
                        <a:pt x="9182" y="18185"/>
                      </a:cubicBezTo>
                      <a:cubicBezTo>
                        <a:pt x="7994" y="16151"/>
                        <a:pt x="6807" y="14118"/>
                        <a:pt x="5619" y="12085"/>
                      </a:cubicBezTo>
                      <a:cubicBezTo>
                        <a:pt x="4446" y="10067"/>
                        <a:pt x="3265" y="8055"/>
                        <a:pt x="2092" y="6044"/>
                      </a:cubicBezTo>
                      <a:cubicBezTo>
                        <a:pt x="1997" y="5884"/>
                        <a:pt x="2055" y="5687"/>
                        <a:pt x="2208" y="5607"/>
                      </a:cubicBezTo>
                      <a:cubicBezTo>
                        <a:pt x="2762" y="5294"/>
                        <a:pt x="3323" y="4988"/>
                        <a:pt x="3870" y="4674"/>
                      </a:cubicBezTo>
                      <a:cubicBezTo>
                        <a:pt x="4183" y="4485"/>
                        <a:pt x="4489" y="4273"/>
                        <a:pt x="4795" y="4077"/>
                      </a:cubicBezTo>
                      <a:cubicBezTo>
                        <a:pt x="4956" y="3982"/>
                        <a:pt x="5109" y="3887"/>
                        <a:pt x="5269" y="3793"/>
                      </a:cubicBezTo>
                      <a:cubicBezTo>
                        <a:pt x="5310" y="3769"/>
                        <a:pt x="5355" y="3757"/>
                        <a:pt x="5401" y="3757"/>
                      </a:cubicBezTo>
                      <a:close/>
                      <a:moveTo>
                        <a:pt x="12656" y="16603"/>
                      </a:moveTo>
                      <a:cubicBezTo>
                        <a:pt x="12685" y="16603"/>
                        <a:pt x="12717" y="16608"/>
                        <a:pt x="12753" y="16618"/>
                      </a:cubicBezTo>
                      <a:cubicBezTo>
                        <a:pt x="12869" y="16654"/>
                        <a:pt x="12979" y="16698"/>
                        <a:pt x="13095" y="16749"/>
                      </a:cubicBezTo>
                      <a:cubicBezTo>
                        <a:pt x="13161" y="16778"/>
                        <a:pt x="13183" y="16829"/>
                        <a:pt x="13190" y="16909"/>
                      </a:cubicBezTo>
                      <a:cubicBezTo>
                        <a:pt x="13263" y="17674"/>
                        <a:pt x="13336" y="18447"/>
                        <a:pt x="13401" y="19219"/>
                      </a:cubicBezTo>
                      <a:cubicBezTo>
                        <a:pt x="13416" y="19387"/>
                        <a:pt x="13401" y="19562"/>
                        <a:pt x="13278" y="19700"/>
                      </a:cubicBezTo>
                      <a:cubicBezTo>
                        <a:pt x="13248" y="19737"/>
                        <a:pt x="12571" y="20086"/>
                        <a:pt x="12287" y="20240"/>
                      </a:cubicBezTo>
                      <a:cubicBezTo>
                        <a:pt x="12193" y="20290"/>
                        <a:pt x="12101" y="20312"/>
                        <a:pt x="12011" y="20312"/>
                      </a:cubicBezTo>
                      <a:cubicBezTo>
                        <a:pt x="11904" y="20312"/>
                        <a:pt x="11799" y="20280"/>
                        <a:pt x="11696" y="20225"/>
                      </a:cubicBezTo>
                      <a:cubicBezTo>
                        <a:pt x="11609" y="20181"/>
                        <a:pt x="11529" y="20138"/>
                        <a:pt x="11456" y="20086"/>
                      </a:cubicBezTo>
                      <a:cubicBezTo>
                        <a:pt x="10895" y="19708"/>
                        <a:pt x="10334" y="19329"/>
                        <a:pt x="9780" y="18957"/>
                      </a:cubicBezTo>
                      <a:cubicBezTo>
                        <a:pt x="9605" y="18833"/>
                        <a:pt x="9598" y="18804"/>
                        <a:pt x="9685" y="18615"/>
                      </a:cubicBezTo>
                      <a:cubicBezTo>
                        <a:pt x="9736" y="18491"/>
                        <a:pt x="9794" y="18374"/>
                        <a:pt x="9860" y="18257"/>
                      </a:cubicBezTo>
                      <a:cubicBezTo>
                        <a:pt x="9909" y="18169"/>
                        <a:pt x="9948" y="18130"/>
                        <a:pt x="10014" y="18130"/>
                      </a:cubicBezTo>
                      <a:cubicBezTo>
                        <a:pt x="10045" y="18130"/>
                        <a:pt x="10082" y="18139"/>
                        <a:pt x="10130" y="18155"/>
                      </a:cubicBezTo>
                      <a:cubicBezTo>
                        <a:pt x="10312" y="18214"/>
                        <a:pt x="10487" y="18287"/>
                        <a:pt x="10661" y="18345"/>
                      </a:cubicBezTo>
                      <a:cubicBezTo>
                        <a:pt x="10727" y="18367"/>
                        <a:pt x="10780" y="18379"/>
                        <a:pt x="10824" y="18379"/>
                      </a:cubicBezTo>
                      <a:cubicBezTo>
                        <a:pt x="10926" y="18379"/>
                        <a:pt x="10978" y="18313"/>
                        <a:pt x="11019" y="18155"/>
                      </a:cubicBezTo>
                      <a:cubicBezTo>
                        <a:pt x="11055" y="18032"/>
                        <a:pt x="11070" y="17893"/>
                        <a:pt x="11099" y="17769"/>
                      </a:cubicBezTo>
                      <a:cubicBezTo>
                        <a:pt x="11106" y="17704"/>
                        <a:pt x="11128" y="17645"/>
                        <a:pt x="11150" y="17594"/>
                      </a:cubicBezTo>
                      <a:cubicBezTo>
                        <a:pt x="11185" y="17530"/>
                        <a:pt x="11235" y="17493"/>
                        <a:pt x="11306" y="17493"/>
                      </a:cubicBezTo>
                      <a:cubicBezTo>
                        <a:pt x="11323" y="17493"/>
                        <a:pt x="11341" y="17495"/>
                        <a:pt x="11361" y="17500"/>
                      </a:cubicBezTo>
                      <a:cubicBezTo>
                        <a:pt x="11543" y="17536"/>
                        <a:pt x="11733" y="17572"/>
                        <a:pt x="11915" y="17594"/>
                      </a:cubicBezTo>
                      <a:cubicBezTo>
                        <a:pt x="11953" y="17599"/>
                        <a:pt x="11987" y="17601"/>
                        <a:pt x="12018" y="17601"/>
                      </a:cubicBezTo>
                      <a:cubicBezTo>
                        <a:pt x="12204" y="17601"/>
                        <a:pt x="12282" y="17522"/>
                        <a:pt x="12345" y="17310"/>
                      </a:cubicBezTo>
                      <a:cubicBezTo>
                        <a:pt x="12389" y="17135"/>
                        <a:pt x="12432" y="16960"/>
                        <a:pt x="12476" y="16793"/>
                      </a:cubicBezTo>
                      <a:cubicBezTo>
                        <a:pt x="12504" y="16663"/>
                        <a:pt x="12559" y="16603"/>
                        <a:pt x="12656" y="16603"/>
                      </a:cubicBezTo>
                      <a:close/>
                      <a:moveTo>
                        <a:pt x="13354" y="20040"/>
                      </a:moveTo>
                      <a:cubicBezTo>
                        <a:pt x="13426" y="20040"/>
                        <a:pt x="13483" y="20082"/>
                        <a:pt x="13496" y="20152"/>
                      </a:cubicBezTo>
                      <a:cubicBezTo>
                        <a:pt x="13540" y="20560"/>
                        <a:pt x="13576" y="20968"/>
                        <a:pt x="13620" y="21398"/>
                      </a:cubicBezTo>
                      <a:cubicBezTo>
                        <a:pt x="13625" y="21442"/>
                        <a:pt x="13586" y="21477"/>
                        <a:pt x="13545" y="21477"/>
                      </a:cubicBezTo>
                      <a:cubicBezTo>
                        <a:pt x="13531" y="21477"/>
                        <a:pt x="13516" y="21473"/>
                        <a:pt x="13503" y="21464"/>
                      </a:cubicBezTo>
                      <a:cubicBezTo>
                        <a:pt x="13270" y="21311"/>
                        <a:pt x="12782" y="20983"/>
                        <a:pt x="12520" y="20801"/>
                      </a:cubicBezTo>
                      <a:cubicBezTo>
                        <a:pt x="12483" y="20771"/>
                        <a:pt x="12447" y="20742"/>
                        <a:pt x="12425" y="20706"/>
                      </a:cubicBezTo>
                      <a:cubicBezTo>
                        <a:pt x="12330" y="20575"/>
                        <a:pt x="12330" y="20538"/>
                        <a:pt x="12476" y="20458"/>
                      </a:cubicBezTo>
                      <a:cubicBezTo>
                        <a:pt x="12709" y="20334"/>
                        <a:pt x="12942" y="20210"/>
                        <a:pt x="13183" y="20086"/>
                      </a:cubicBezTo>
                      <a:cubicBezTo>
                        <a:pt x="13227" y="20065"/>
                        <a:pt x="13278" y="20050"/>
                        <a:pt x="13321" y="20043"/>
                      </a:cubicBezTo>
                      <a:cubicBezTo>
                        <a:pt x="13332" y="20041"/>
                        <a:pt x="13343" y="20040"/>
                        <a:pt x="13354" y="20040"/>
                      </a:cubicBezTo>
                      <a:close/>
                      <a:moveTo>
                        <a:pt x="2619" y="1"/>
                      </a:moveTo>
                      <a:cubicBezTo>
                        <a:pt x="2418" y="1"/>
                        <a:pt x="2215" y="29"/>
                        <a:pt x="2012" y="83"/>
                      </a:cubicBezTo>
                      <a:cubicBezTo>
                        <a:pt x="1560" y="207"/>
                        <a:pt x="1174" y="462"/>
                        <a:pt x="824" y="761"/>
                      </a:cubicBezTo>
                      <a:cubicBezTo>
                        <a:pt x="365" y="1147"/>
                        <a:pt x="73" y="1628"/>
                        <a:pt x="22" y="2233"/>
                      </a:cubicBezTo>
                      <a:cubicBezTo>
                        <a:pt x="0" y="2510"/>
                        <a:pt x="30" y="2787"/>
                        <a:pt x="59" y="3064"/>
                      </a:cubicBezTo>
                      <a:cubicBezTo>
                        <a:pt x="110" y="3450"/>
                        <a:pt x="263" y="3793"/>
                        <a:pt x="532" y="4077"/>
                      </a:cubicBezTo>
                      <a:cubicBezTo>
                        <a:pt x="656" y="4215"/>
                        <a:pt x="707" y="4368"/>
                        <a:pt x="707" y="4543"/>
                      </a:cubicBezTo>
                      <a:cubicBezTo>
                        <a:pt x="700" y="5097"/>
                        <a:pt x="948" y="5490"/>
                        <a:pt x="1443" y="5731"/>
                      </a:cubicBezTo>
                      <a:cubicBezTo>
                        <a:pt x="1560" y="5789"/>
                        <a:pt x="1655" y="5862"/>
                        <a:pt x="1713" y="5986"/>
                      </a:cubicBezTo>
                      <a:cubicBezTo>
                        <a:pt x="1778" y="6124"/>
                        <a:pt x="1859" y="6248"/>
                        <a:pt x="1931" y="6379"/>
                      </a:cubicBezTo>
                      <a:cubicBezTo>
                        <a:pt x="3105" y="8391"/>
                        <a:pt x="6632" y="14454"/>
                        <a:pt x="7237" y="15474"/>
                      </a:cubicBezTo>
                      <a:cubicBezTo>
                        <a:pt x="7856" y="16530"/>
                        <a:pt x="8475" y="17587"/>
                        <a:pt x="9087" y="18644"/>
                      </a:cubicBezTo>
                      <a:cubicBezTo>
                        <a:pt x="9204" y="18848"/>
                        <a:pt x="9350" y="19008"/>
                        <a:pt x="9547" y="19132"/>
                      </a:cubicBezTo>
                      <a:cubicBezTo>
                        <a:pt x="10836" y="19999"/>
                        <a:pt x="12126" y="20866"/>
                        <a:pt x="13409" y="21733"/>
                      </a:cubicBezTo>
                      <a:cubicBezTo>
                        <a:pt x="13482" y="21784"/>
                        <a:pt x="13547" y="21828"/>
                        <a:pt x="13627" y="21865"/>
                      </a:cubicBezTo>
                      <a:cubicBezTo>
                        <a:pt x="13669" y="21886"/>
                        <a:pt x="13709" y="21896"/>
                        <a:pt x="13744" y="21896"/>
                      </a:cubicBezTo>
                      <a:cubicBezTo>
                        <a:pt x="13844" y="21896"/>
                        <a:pt x="13912" y="21817"/>
                        <a:pt x="13912" y="21682"/>
                      </a:cubicBezTo>
                      <a:cubicBezTo>
                        <a:pt x="13912" y="21551"/>
                        <a:pt x="13904" y="21427"/>
                        <a:pt x="13890" y="21296"/>
                      </a:cubicBezTo>
                      <a:cubicBezTo>
                        <a:pt x="13744" y="19751"/>
                        <a:pt x="13591" y="18206"/>
                        <a:pt x="13445" y="16662"/>
                      </a:cubicBezTo>
                      <a:cubicBezTo>
                        <a:pt x="13431" y="16523"/>
                        <a:pt x="13372" y="16399"/>
                        <a:pt x="13307" y="16275"/>
                      </a:cubicBezTo>
                      <a:cubicBezTo>
                        <a:pt x="12636" y="15153"/>
                        <a:pt x="11980" y="14031"/>
                        <a:pt x="11310" y="12909"/>
                      </a:cubicBezTo>
                      <a:cubicBezTo>
                        <a:pt x="9481" y="9819"/>
                        <a:pt x="7645" y="6722"/>
                        <a:pt x="5808" y="3625"/>
                      </a:cubicBezTo>
                      <a:cubicBezTo>
                        <a:pt x="5728" y="3486"/>
                        <a:pt x="5699" y="3348"/>
                        <a:pt x="5714" y="3180"/>
                      </a:cubicBezTo>
                      <a:cubicBezTo>
                        <a:pt x="5721" y="3027"/>
                        <a:pt x="5728" y="2867"/>
                        <a:pt x="5692" y="2721"/>
                      </a:cubicBezTo>
                      <a:cubicBezTo>
                        <a:pt x="5611" y="2393"/>
                        <a:pt x="5407" y="2160"/>
                        <a:pt x="5109" y="2007"/>
                      </a:cubicBezTo>
                      <a:cubicBezTo>
                        <a:pt x="5007" y="1956"/>
                        <a:pt x="4905" y="1920"/>
                        <a:pt x="4861" y="1796"/>
                      </a:cubicBezTo>
                      <a:cubicBezTo>
                        <a:pt x="4730" y="1417"/>
                        <a:pt x="4511" y="1096"/>
                        <a:pt x="4242" y="798"/>
                      </a:cubicBezTo>
                      <a:cubicBezTo>
                        <a:pt x="4001" y="521"/>
                        <a:pt x="3731" y="266"/>
                        <a:pt x="3374" y="134"/>
                      </a:cubicBezTo>
                      <a:cubicBezTo>
                        <a:pt x="3126" y="45"/>
                        <a:pt x="2874" y="1"/>
                        <a:pt x="261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" name="Google Shape;239;p4"/>
                <p:cNvSpPr/>
                <p:nvPr/>
              </p:nvSpPr>
              <p:spPr>
                <a:xfrm>
                  <a:off x="4062410" y="729319"/>
                  <a:ext cx="318849" cy="527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2" h="11681" extrusionOk="0">
                      <a:moveTo>
                        <a:pt x="158" y="0"/>
                      </a:moveTo>
                      <a:cubicBezTo>
                        <a:pt x="138" y="0"/>
                        <a:pt x="117" y="6"/>
                        <a:pt x="95" y="18"/>
                      </a:cubicBezTo>
                      <a:cubicBezTo>
                        <a:pt x="8" y="62"/>
                        <a:pt x="0" y="156"/>
                        <a:pt x="81" y="280"/>
                      </a:cubicBezTo>
                      <a:cubicBezTo>
                        <a:pt x="110" y="339"/>
                        <a:pt x="146" y="397"/>
                        <a:pt x="183" y="455"/>
                      </a:cubicBezTo>
                      <a:cubicBezTo>
                        <a:pt x="1567" y="2794"/>
                        <a:pt x="2952" y="5141"/>
                        <a:pt x="4344" y="7480"/>
                      </a:cubicBezTo>
                      <a:cubicBezTo>
                        <a:pt x="5094" y="8755"/>
                        <a:pt x="5845" y="10030"/>
                        <a:pt x="6603" y="11306"/>
                      </a:cubicBezTo>
                      <a:cubicBezTo>
                        <a:pt x="6668" y="11415"/>
                        <a:pt x="6734" y="11517"/>
                        <a:pt x="6807" y="11612"/>
                      </a:cubicBezTo>
                      <a:cubicBezTo>
                        <a:pt x="6836" y="11656"/>
                        <a:pt x="6875" y="11680"/>
                        <a:pt x="6918" y="11680"/>
                      </a:cubicBezTo>
                      <a:cubicBezTo>
                        <a:pt x="6939" y="11680"/>
                        <a:pt x="6960" y="11675"/>
                        <a:pt x="6981" y="11663"/>
                      </a:cubicBezTo>
                      <a:cubicBezTo>
                        <a:pt x="7054" y="11626"/>
                        <a:pt x="7062" y="11553"/>
                        <a:pt x="7040" y="11488"/>
                      </a:cubicBezTo>
                      <a:cubicBezTo>
                        <a:pt x="7018" y="11422"/>
                        <a:pt x="6981" y="11357"/>
                        <a:pt x="6945" y="11291"/>
                      </a:cubicBezTo>
                      <a:cubicBezTo>
                        <a:pt x="5852" y="9440"/>
                        <a:pt x="1931" y="2845"/>
                        <a:pt x="1072" y="1395"/>
                      </a:cubicBezTo>
                      <a:cubicBezTo>
                        <a:pt x="824" y="973"/>
                        <a:pt x="569" y="550"/>
                        <a:pt x="321" y="135"/>
                      </a:cubicBezTo>
                      <a:cubicBezTo>
                        <a:pt x="268" y="44"/>
                        <a:pt x="215" y="0"/>
                        <a:pt x="15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4"/>
                <p:cNvSpPr/>
                <p:nvPr/>
              </p:nvSpPr>
              <p:spPr>
                <a:xfrm>
                  <a:off x="4019294" y="794829"/>
                  <a:ext cx="307020" cy="4986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00" h="11044" extrusionOk="0">
                      <a:moveTo>
                        <a:pt x="113" y="1"/>
                      </a:moveTo>
                      <a:cubicBezTo>
                        <a:pt x="98" y="1"/>
                        <a:pt x="84" y="3"/>
                        <a:pt x="74" y="10"/>
                      </a:cubicBezTo>
                      <a:cubicBezTo>
                        <a:pt x="37" y="24"/>
                        <a:pt x="1" y="97"/>
                        <a:pt x="8" y="141"/>
                      </a:cubicBezTo>
                      <a:cubicBezTo>
                        <a:pt x="8" y="199"/>
                        <a:pt x="45" y="250"/>
                        <a:pt x="74" y="309"/>
                      </a:cubicBezTo>
                      <a:cubicBezTo>
                        <a:pt x="402" y="848"/>
                        <a:pt x="730" y="1380"/>
                        <a:pt x="1050" y="1919"/>
                      </a:cubicBezTo>
                      <a:cubicBezTo>
                        <a:pt x="1786" y="3143"/>
                        <a:pt x="2522" y="4360"/>
                        <a:pt x="3411" y="5839"/>
                      </a:cubicBezTo>
                      <a:cubicBezTo>
                        <a:pt x="4147" y="7056"/>
                        <a:pt x="5036" y="8528"/>
                        <a:pt x="5925" y="10000"/>
                      </a:cubicBezTo>
                      <a:cubicBezTo>
                        <a:pt x="6056" y="10226"/>
                        <a:pt x="6195" y="10452"/>
                        <a:pt x="6333" y="10671"/>
                      </a:cubicBezTo>
                      <a:cubicBezTo>
                        <a:pt x="6399" y="10773"/>
                        <a:pt x="6464" y="10882"/>
                        <a:pt x="6537" y="10977"/>
                      </a:cubicBezTo>
                      <a:cubicBezTo>
                        <a:pt x="6570" y="11019"/>
                        <a:pt x="6609" y="11043"/>
                        <a:pt x="6652" y="11043"/>
                      </a:cubicBezTo>
                      <a:cubicBezTo>
                        <a:pt x="6676" y="11043"/>
                        <a:pt x="6701" y="11036"/>
                        <a:pt x="6727" y="11021"/>
                      </a:cubicBezTo>
                      <a:cubicBezTo>
                        <a:pt x="6792" y="10984"/>
                        <a:pt x="6800" y="10911"/>
                        <a:pt x="6778" y="10846"/>
                      </a:cubicBezTo>
                      <a:cubicBezTo>
                        <a:pt x="6756" y="10787"/>
                        <a:pt x="6720" y="10736"/>
                        <a:pt x="6690" y="10685"/>
                      </a:cubicBezTo>
                      <a:cubicBezTo>
                        <a:pt x="6151" y="9789"/>
                        <a:pt x="5619" y="8900"/>
                        <a:pt x="5080" y="8004"/>
                      </a:cubicBezTo>
                      <a:cubicBezTo>
                        <a:pt x="3950" y="6146"/>
                        <a:pt x="2828" y="4295"/>
                        <a:pt x="1699" y="2436"/>
                      </a:cubicBezTo>
                      <a:cubicBezTo>
                        <a:pt x="1232" y="1664"/>
                        <a:pt x="759" y="899"/>
                        <a:pt x="292" y="126"/>
                      </a:cubicBezTo>
                      <a:cubicBezTo>
                        <a:pt x="270" y="90"/>
                        <a:pt x="256" y="46"/>
                        <a:pt x="227" y="32"/>
                      </a:cubicBezTo>
                      <a:cubicBezTo>
                        <a:pt x="196" y="16"/>
                        <a:pt x="150" y="1"/>
                        <a:pt x="11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4"/>
                <p:cNvSpPr/>
                <p:nvPr/>
              </p:nvSpPr>
              <p:spPr>
                <a:xfrm>
                  <a:off x="3962723" y="806748"/>
                  <a:ext cx="304356" cy="509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41" h="11276" extrusionOk="0">
                      <a:moveTo>
                        <a:pt x="145" y="0"/>
                      </a:moveTo>
                      <a:cubicBezTo>
                        <a:pt x="126" y="0"/>
                        <a:pt x="110" y="4"/>
                        <a:pt x="95" y="8"/>
                      </a:cubicBezTo>
                      <a:cubicBezTo>
                        <a:pt x="15" y="23"/>
                        <a:pt x="0" y="96"/>
                        <a:pt x="22" y="168"/>
                      </a:cubicBezTo>
                      <a:cubicBezTo>
                        <a:pt x="30" y="219"/>
                        <a:pt x="59" y="263"/>
                        <a:pt x="88" y="307"/>
                      </a:cubicBezTo>
                      <a:cubicBezTo>
                        <a:pt x="729" y="1407"/>
                        <a:pt x="1370" y="2508"/>
                        <a:pt x="2012" y="3608"/>
                      </a:cubicBezTo>
                      <a:cubicBezTo>
                        <a:pt x="3469" y="6100"/>
                        <a:pt x="4927" y="8600"/>
                        <a:pt x="6384" y="11092"/>
                      </a:cubicBezTo>
                      <a:cubicBezTo>
                        <a:pt x="6406" y="11136"/>
                        <a:pt x="6428" y="11172"/>
                        <a:pt x="6457" y="11208"/>
                      </a:cubicBezTo>
                      <a:cubicBezTo>
                        <a:pt x="6492" y="11249"/>
                        <a:pt x="6535" y="11275"/>
                        <a:pt x="6582" y="11275"/>
                      </a:cubicBezTo>
                      <a:cubicBezTo>
                        <a:pt x="6603" y="11275"/>
                        <a:pt x="6624" y="11270"/>
                        <a:pt x="6646" y="11259"/>
                      </a:cubicBezTo>
                      <a:cubicBezTo>
                        <a:pt x="6719" y="11216"/>
                        <a:pt x="6741" y="11143"/>
                        <a:pt x="6712" y="11070"/>
                      </a:cubicBezTo>
                      <a:cubicBezTo>
                        <a:pt x="6683" y="10997"/>
                        <a:pt x="6646" y="10931"/>
                        <a:pt x="6610" y="10859"/>
                      </a:cubicBezTo>
                      <a:cubicBezTo>
                        <a:pt x="5560" y="9095"/>
                        <a:pt x="1370" y="1925"/>
                        <a:pt x="299" y="117"/>
                      </a:cubicBezTo>
                      <a:cubicBezTo>
                        <a:pt x="247" y="23"/>
                        <a:pt x="191" y="0"/>
                        <a:pt x="14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4"/>
                <p:cNvSpPr/>
                <p:nvPr/>
              </p:nvSpPr>
              <p:spPr>
                <a:xfrm>
                  <a:off x="3909765" y="684667"/>
                  <a:ext cx="126691" cy="805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6" h="1785" extrusionOk="0">
                      <a:moveTo>
                        <a:pt x="2657" y="1"/>
                      </a:moveTo>
                      <a:cubicBezTo>
                        <a:pt x="2618" y="1"/>
                        <a:pt x="2577" y="21"/>
                        <a:pt x="2536" y="45"/>
                      </a:cubicBezTo>
                      <a:cubicBezTo>
                        <a:pt x="2500" y="74"/>
                        <a:pt x="2456" y="103"/>
                        <a:pt x="2420" y="132"/>
                      </a:cubicBezTo>
                      <a:cubicBezTo>
                        <a:pt x="2084" y="380"/>
                        <a:pt x="1764" y="650"/>
                        <a:pt x="1392" y="847"/>
                      </a:cubicBezTo>
                      <a:cubicBezTo>
                        <a:pt x="1305" y="890"/>
                        <a:pt x="1224" y="949"/>
                        <a:pt x="1137" y="1000"/>
                      </a:cubicBezTo>
                      <a:cubicBezTo>
                        <a:pt x="918" y="1124"/>
                        <a:pt x="707" y="1255"/>
                        <a:pt x="488" y="1379"/>
                      </a:cubicBezTo>
                      <a:cubicBezTo>
                        <a:pt x="372" y="1444"/>
                        <a:pt x="241" y="1502"/>
                        <a:pt x="117" y="1561"/>
                      </a:cubicBezTo>
                      <a:cubicBezTo>
                        <a:pt x="51" y="1597"/>
                        <a:pt x="0" y="1641"/>
                        <a:pt x="29" y="1721"/>
                      </a:cubicBezTo>
                      <a:cubicBezTo>
                        <a:pt x="53" y="1768"/>
                        <a:pt x="92" y="1785"/>
                        <a:pt x="134" y="1785"/>
                      </a:cubicBezTo>
                      <a:cubicBezTo>
                        <a:pt x="157" y="1785"/>
                        <a:pt x="181" y="1780"/>
                        <a:pt x="204" y="1772"/>
                      </a:cubicBezTo>
                      <a:cubicBezTo>
                        <a:pt x="314" y="1736"/>
                        <a:pt x="430" y="1699"/>
                        <a:pt x="532" y="1641"/>
                      </a:cubicBezTo>
                      <a:cubicBezTo>
                        <a:pt x="1188" y="1255"/>
                        <a:pt x="1873" y="919"/>
                        <a:pt x="2478" y="453"/>
                      </a:cubicBezTo>
                      <a:cubicBezTo>
                        <a:pt x="2551" y="395"/>
                        <a:pt x="2631" y="329"/>
                        <a:pt x="2704" y="264"/>
                      </a:cubicBezTo>
                      <a:cubicBezTo>
                        <a:pt x="2791" y="183"/>
                        <a:pt x="2806" y="96"/>
                        <a:pt x="2747" y="45"/>
                      </a:cubicBezTo>
                      <a:cubicBezTo>
                        <a:pt x="2719" y="13"/>
                        <a:pt x="2688" y="1"/>
                        <a:pt x="265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oogle Shape;437;p7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438" name="Google Shape;438;p7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7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7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7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7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7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7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7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7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7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7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7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7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7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7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7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7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7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7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7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7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7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7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7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7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7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7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7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7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7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7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7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7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7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7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7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7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7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7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7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7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7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7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7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7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7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7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7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7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7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7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7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7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7"/>
          <p:cNvSpPr txBox="1">
            <a:spLocks noGrp="1"/>
          </p:cNvSpPr>
          <p:nvPr>
            <p:ph type="subTitle" idx="1"/>
          </p:nvPr>
        </p:nvSpPr>
        <p:spPr>
          <a:xfrm>
            <a:off x="720000" y="1700300"/>
            <a:ext cx="4294800" cy="12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505" name="Google Shape;505;p7"/>
          <p:cNvGrpSpPr/>
          <p:nvPr/>
        </p:nvGrpSpPr>
        <p:grpSpPr>
          <a:xfrm>
            <a:off x="125455" y="4293518"/>
            <a:ext cx="587781" cy="704349"/>
            <a:chOff x="571068" y="3598672"/>
            <a:chExt cx="418857" cy="501887"/>
          </a:xfrm>
        </p:grpSpPr>
        <p:sp>
          <p:nvSpPr>
            <p:cNvPr id="506" name="Google Shape;506;p7"/>
            <p:cNvSpPr/>
            <p:nvPr/>
          </p:nvSpPr>
          <p:spPr>
            <a:xfrm>
              <a:off x="587502" y="3612262"/>
              <a:ext cx="387974" cy="474662"/>
            </a:xfrm>
            <a:custGeom>
              <a:avLst/>
              <a:gdLst/>
              <a:ahLst/>
              <a:cxnLst/>
              <a:rect l="l" t="t" r="r" b="b"/>
              <a:pathLst>
                <a:path w="8593" h="10513" extrusionOk="0">
                  <a:moveTo>
                    <a:pt x="5034" y="0"/>
                  </a:moveTo>
                  <a:cubicBezTo>
                    <a:pt x="4999" y="0"/>
                    <a:pt x="4961" y="5"/>
                    <a:pt x="4920" y="13"/>
                  </a:cubicBezTo>
                  <a:cubicBezTo>
                    <a:pt x="4686" y="56"/>
                    <a:pt x="4453" y="107"/>
                    <a:pt x="4227" y="173"/>
                  </a:cubicBezTo>
                  <a:cubicBezTo>
                    <a:pt x="4016" y="231"/>
                    <a:pt x="3921" y="450"/>
                    <a:pt x="4009" y="647"/>
                  </a:cubicBezTo>
                  <a:cubicBezTo>
                    <a:pt x="4074" y="792"/>
                    <a:pt x="4147" y="924"/>
                    <a:pt x="4220" y="1069"/>
                  </a:cubicBezTo>
                  <a:cubicBezTo>
                    <a:pt x="4541" y="1740"/>
                    <a:pt x="4869" y="2410"/>
                    <a:pt x="5189" y="3080"/>
                  </a:cubicBezTo>
                  <a:cubicBezTo>
                    <a:pt x="5313" y="3343"/>
                    <a:pt x="5415" y="3612"/>
                    <a:pt x="5524" y="3882"/>
                  </a:cubicBezTo>
                  <a:cubicBezTo>
                    <a:pt x="5750" y="4458"/>
                    <a:pt x="5991" y="5026"/>
                    <a:pt x="6202" y="5602"/>
                  </a:cubicBezTo>
                  <a:cubicBezTo>
                    <a:pt x="6348" y="6017"/>
                    <a:pt x="6428" y="6454"/>
                    <a:pt x="6450" y="6899"/>
                  </a:cubicBezTo>
                  <a:cubicBezTo>
                    <a:pt x="6464" y="7241"/>
                    <a:pt x="6443" y="7591"/>
                    <a:pt x="6297" y="7912"/>
                  </a:cubicBezTo>
                  <a:cubicBezTo>
                    <a:pt x="6217" y="8094"/>
                    <a:pt x="6115" y="8254"/>
                    <a:pt x="5933" y="8356"/>
                  </a:cubicBezTo>
                  <a:cubicBezTo>
                    <a:pt x="5733" y="8460"/>
                    <a:pt x="5531" y="8511"/>
                    <a:pt x="5328" y="8511"/>
                  </a:cubicBezTo>
                  <a:cubicBezTo>
                    <a:pt x="5161" y="8511"/>
                    <a:pt x="4993" y="8477"/>
                    <a:pt x="4825" y="8407"/>
                  </a:cubicBezTo>
                  <a:cubicBezTo>
                    <a:pt x="4461" y="8254"/>
                    <a:pt x="4184" y="7992"/>
                    <a:pt x="3929" y="7693"/>
                  </a:cubicBezTo>
                  <a:cubicBezTo>
                    <a:pt x="3550" y="7234"/>
                    <a:pt x="3273" y="6702"/>
                    <a:pt x="3025" y="6163"/>
                  </a:cubicBezTo>
                  <a:cubicBezTo>
                    <a:pt x="2792" y="5660"/>
                    <a:pt x="2566" y="5150"/>
                    <a:pt x="2355" y="4633"/>
                  </a:cubicBezTo>
                  <a:cubicBezTo>
                    <a:pt x="2048" y="3897"/>
                    <a:pt x="1750" y="3153"/>
                    <a:pt x="1451" y="2410"/>
                  </a:cubicBezTo>
                  <a:cubicBezTo>
                    <a:pt x="1393" y="2257"/>
                    <a:pt x="1356" y="2089"/>
                    <a:pt x="1298" y="1929"/>
                  </a:cubicBezTo>
                  <a:cubicBezTo>
                    <a:pt x="1240" y="1765"/>
                    <a:pt x="1101" y="1666"/>
                    <a:pt x="948" y="1666"/>
                  </a:cubicBezTo>
                  <a:cubicBezTo>
                    <a:pt x="891" y="1666"/>
                    <a:pt x="831" y="1681"/>
                    <a:pt x="773" y="1711"/>
                  </a:cubicBezTo>
                  <a:cubicBezTo>
                    <a:pt x="569" y="1813"/>
                    <a:pt x="372" y="1929"/>
                    <a:pt x="183" y="2053"/>
                  </a:cubicBezTo>
                  <a:cubicBezTo>
                    <a:pt x="30" y="2148"/>
                    <a:pt x="1" y="2250"/>
                    <a:pt x="74" y="2425"/>
                  </a:cubicBezTo>
                  <a:cubicBezTo>
                    <a:pt x="256" y="2891"/>
                    <a:pt x="423" y="3365"/>
                    <a:pt x="627" y="3824"/>
                  </a:cubicBezTo>
                  <a:cubicBezTo>
                    <a:pt x="810" y="4246"/>
                    <a:pt x="1021" y="4655"/>
                    <a:pt x="1218" y="5077"/>
                  </a:cubicBezTo>
                  <a:cubicBezTo>
                    <a:pt x="1254" y="5157"/>
                    <a:pt x="1320" y="5201"/>
                    <a:pt x="1407" y="5216"/>
                  </a:cubicBezTo>
                  <a:cubicBezTo>
                    <a:pt x="1473" y="5223"/>
                    <a:pt x="1538" y="5223"/>
                    <a:pt x="1604" y="5230"/>
                  </a:cubicBezTo>
                  <a:cubicBezTo>
                    <a:pt x="1990" y="5245"/>
                    <a:pt x="2282" y="5420"/>
                    <a:pt x="2515" y="5718"/>
                  </a:cubicBezTo>
                  <a:cubicBezTo>
                    <a:pt x="2704" y="5952"/>
                    <a:pt x="2843" y="6214"/>
                    <a:pt x="2916" y="6498"/>
                  </a:cubicBezTo>
                  <a:cubicBezTo>
                    <a:pt x="3032" y="6943"/>
                    <a:pt x="2974" y="7365"/>
                    <a:pt x="2675" y="7730"/>
                  </a:cubicBezTo>
                  <a:cubicBezTo>
                    <a:pt x="2529" y="7897"/>
                    <a:pt x="2522" y="8065"/>
                    <a:pt x="2595" y="8254"/>
                  </a:cubicBezTo>
                  <a:cubicBezTo>
                    <a:pt x="2697" y="8539"/>
                    <a:pt x="3214" y="9865"/>
                    <a:pt x="3382" y="10236"/>
                  </a:cubicBezTo>
                  <a:cubicBezTo>
                    <a:pt x="3469" y="10436"/>
                    <a:pt x="3572" y="10513"/>
                    <a:pt x="3755" y="10513"/>
                  </a:cubicBezTo>
                  <a:cubicBezTo>
                    <a:pt x="3786" y="10513"/>
                    <a:pt x="3820" y="10510"/>
                    <a:pt x="3856" y="10506"/>
                  </a:cubicBezTo>
                  <a:cubicBezTo>
                    <a:pt x="4519" y="10440"/>
                    <a:pt x="5167" y="10309"/>
                    <a:pt x="5794" y="10083"/>
                  </a:cubicBezTo>
                  <a:cubicBezTo>
                    <a:pt x="6275" y="9916"/>
                    <a:pt x="6756" y="9726"/>
                    <a:pt x="7208" y="9493"/>
                  </a:cubicBezTo>
                  <a:cubicBezTo>
                    <a:pt x="7616" y="9282"/>
                    <a:pt x="7987" y="9005"/>
                    <a:pt x="8374" y="8750"/>
                  </a:cubicBezTo>
                  <a:cubicBezTo>
                    <a:pt x="8549" y="8633"/>
                    <a:pt x="8592" y="8466"/>
                    <a:pt x="8527" y="8262"/>
                  </a:cubicBezTo>
                  <a:cubicBezTo>
                    <a:pt x="8454" y="8050"/>
                    <a:pt x="8388" y="7832"/>
                    <a:pt x="8308" y="7613"/>
                  </a:cubicBezTo>
                  <a:cubicBezTo>
                    <a:pt x="8148" y="7154"/>
                    <a:pt x="7973" y="6702"/>
                    <a:pt x="7820" y="6250"/>
                  </a:cubicBezTo>
                  <a:cubicBezTo>
                    <a:pt x="7754" y="6068"/>
                    <a:pt x="7645" y="5995"/>
                    <a:pt x="7470" y="5959"/>
                  </a:cubicBezTo>
                  <a:cubicBezTo>
                    <a:pt x="7310" y="5930"/>
                    <a:pt x="7149" y="5886"/>
                    <a:pt x="7011" y="5813"/>
                  </a:cubicBezTo>
                  <a:cubicBezTo>
                    <a:pt x="6771" y="5682"/>
                    <a:pt x="6574" y="5493"/>
                    <a:pt x="6406" y="5274"/>
                  </a:cubicBezTo>
                  <a:cubicBezTo>
                    <a:pt x="6268" y="5084"/>
                    <a:pt x="6158" y="4880"/>
                    <a:pt x="6129" y="4640"/>
                  </a:cubicBezTo>
                  <a:cubicBezTo>
                    <a:pt x="6093" y="4232"/>
                    <a:pt x="6137" y="3846"/>
                    <a:pt x="6421" y="3525"/>
                  </a:cubicBezTo>
                  <a:cubicBezTo>
                    <a:pt x="6566" y="3357"/>
                    <a:pt x="6603" y="3175"/>
                    <a:pt x="6523" y="2957"/>
                  </a:cubicBezTo>
                  <a:cubicBezTo>
                    <a:pt x="6195" y="2024"/>
                    <a:pt x="5809" y="1120"/>
                    <a:pt x="5357" y="246"/>
                  </a:cubicBezTo>
                  <a:cubicBezTo>
                    <a:pt x="5274" y="80"/>
                    <a:pt x="5186" y="0"/>
                    <a:pt x="5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688182" y="3633933"/>
              <a:ext cx="178388" cy="344811"/>
            </a:xfrm>
            <a:custGeom>
              <a:avLst/>
              <a:gdLst/>
              <a:ahLst/>
              <a:cxnLst/>
              <a:rect l="l" t="t" r="r" b="b"/>
              <a:pathLst>
                <a:path w="3951" h="7637" extrusionOk="0">
                  <a:moveTo>
                    <a:pt x="1058" y="1"/>
                  </a:moveTo>
                  <a:cubicBezTo>
                    <a:pt x="1024" y="1"/>
                    <a:pt x="989" y="7"/>
                    <a:pt x="955" y="21"/>
                  </a:cubicBezTo>
                  <a:cubicBezTo>
                    <a:pt x="715" y="123"/>
                    <a:pt x="474" y="225"/>
                    <a:pt x="248" y="349"/>
                  </a:cubicBezTo>
                  <a:cubicBezTo>
                    <a:pt x="88" y="436"/>
                    <a:pt x="1" y="589"/>
                    <a:pt x="52" y="786"/>
                  </a:cubicBezTo>
                  <a:cubicBezTo>
                    <a:pt x="81" y="895"/>
                    <a:pt x="110" y="1012"/>
                    <a:pt x="161" y="1114"/>
                  </a:cubicBezTo>
                  <a:cubicBezTo>
                    <a:pt x="285" y="1398"/>
                    <a:pt x="423" y="1682"/>
                    <a:pt x="554" y="1959"/>
                  </a:cubicBezTo>
                  <a:cubicBezTo>
                    <a:pt x="839" y="2557"/>
                    <a:pt x="1116" y="3162"/>
                    <a:pt x="1400" y="3759"/>
                  </a:cubicBezTo>
                  <a:cubicBezTo>
                    <a:pt x="1691" y="4379"/>
                    <a:pt x="1983" y="4998"/>
                    <a:pt x="2274" y="5617"/>
                  </a:cubicBezTo>
                  <a:cubicBezTo>
                    <a:pt x="2507" y="6120"/>
                    <a:pt x="2741" y="6623"/>
                    <a:pt x="2974" y="7126"/>
                  </a:cubicBezTo>
                  <a:cubicBezTo>
                    <a:pt x="3039" y="7264"/>
                    <a:pt x="3105" y="7395"/>
                    <a:pt x="3192" y="7519"/>
                  </a:cubicBezTo>
                  <a:cubicBezTo>
                    <a:pt x="3241" y="7603"/>
                    <a:pt x="3297" y="7636"/>
                    <a:pt x="3370" y="7636"/>
                  </a:cubicBezTo>
                  <a:cubicBezTo>
                    <a:pt x="3406" y="7636"/>
                    <a:pt x="3446" y="7628"/>
                    <a:pt x="3491" y="7614"/>
                  </a:cubicBezTo>
                  <a:cubicBezTo>
                    <a:pt x="3673" y="7541"/>
                    <a:pt x="3783" y="7410"/>
                    <a:pt x="3841" y="7235"/>
                  </a:cubicBezTo>
                  <a:cubicBezTo>
                    <a:pt x="3943" y="6958"/>
                    <a:pt x="3950" y="6667"/>
                    <a:pt x="3928" y="6375"/>
                  </a:cubicBezTo>
                  <a:cubicBezTo>
                    <a:pt x="3877" y="5712"/>
                    <a:pt x="3681" y="5078"/>
                    <a:pt x="3411" y="4466"/>
                  </a:cubicBezTo>
                  <a:cubicBezTo>
                    <a:pt x="3345" y="4298"/>
                    <a:pt x="3294" y="4123"/>
                    <a:pt x="3222" y="3956"/>
                  </a:cubicBezTo>
                  <a:cubicBezTo>
                    <a:pt x="3039" y="3519"/>
                    <a:pt x="2864" y="3074"/>
                    <a:pt x="2668" y="2651"/>
                  </a:cubicBezTo>
                  <a:cubicBezTo>
                    <a:pt x="2318" y="1923"/>
                    <a:pt x="1961" y="1201"/>
                    <a:pt x="1597" y="480"/>
                  </a:cubicBezTo>
                  <a:cubicBezTo>
                    <a:pt x="1524" y="341"/>
                    <a:pt x="1407" y="218"/>
                    <a:pt x="1298" y="108"/>
                  </a:cubicBezTo>
                  <a:cubicBezTo>
                    <a:pt x="1234" y="45"/>
                    <a:pt x="1148" y="1"/>
                    <a:pt x="10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654321" y="3672038"/>
              <a:ext cx="159289" cy="304898"/>
            </a:xfrm>
            <a:custGeom>
              <a:avLst/>
              <a:gdLst/>
              <a:ahLst/>
              <a:cxnLst/>
              <a:rect l="l" t="t" r="r" b="b"/>
              <a:pathLst>
                <a:path w="3528" h="6753" extrusionOk="0">
                  <a:moveTo>
                    <a:pt x="292" y="0"/>
                  </a:moveTo>
                  <a:cubicBezTo>
                    <a:pt x="175" y="0"/>
                    <a:pt x="124" y="80"/>
                    <a:pt x="80" y="161"/>
                  </a:cubicBezTo>
                  <a:cubicBezTo>
                    <a:pt x="0" y="284"/>
                    <a:pt x="29" y="416"/>
                    <a:pt x="80" y="547"/>
                  </a:cubicBezTo>
                  <a:cubicBezTo>
                    <a:pt x="197" y="882"/>
                    <a:pt x="321" y="1217"/>
                    <a:pt x="445" y="1552"/>
                  </a:cubicBezTo>
                  <a:lnTo>
                    <a:pt x="430" y="1552"/>
                  </a:lnTo>
                  <a:cubicBezTo>
                    <a:pt x="598" y="1953"/>
                    <a:pt x="758" y="2354"/>
                    <a:pt x="940" y="2755"/>
                  </a:cubicBezTo>
                  <a:cubicBezTo>
                    <a:pt x="1312" y="3593"/>
                    <a:pt x="1683" y="4431"/>
                    <a:pt x="2070" y="5262"/>
                  </a:cubicBezTo>
                  <a:cubicBezTo>
                    <a:pt x="2266" y="5692"/>
                    <a:pt x="2543" y="6085"/>
                    <a:pt x="2886" y="6413"/>
                  </a:cubicBezTo>
                  <a:cubicBezTo>
                    <a:pt x="3010" y="6537"/>
                    <a:pt x="3163" y="6632"/>
                    <a:pt x="3308" y="6726"/>
                  </a:cubicBezTo>
                  <a:cubicBezTo>
                    <a:pt x="3333" y="6743"/>
                    <a:pt x="3374" y="6752"/>
                    <a:pt x="3410" y="6752"/>
                  </a:cubicBezTo>
                  <a:cubicBezTo>
                    <a:pt x="3438" y="6752"/>
                    <a:pt x="3463" y="6746"/>
                    <a:pt x="3476" y="6734"/>
                  </a:cubicBezTo>
                  <a:cubicBezTo>
                    <a:pt x="3512" y="6697"/>
                    <a:pt x="3527" y="6610"/>
                    <a:pt x="3520" y="6559"/>
                  </a:cubicBezTo>
                  <a:cubicBezTo>
                    <a:pt x="3498" y="6464"/>
                    <a:pt x="3454" y="6377"/>
                    <a:pt x="3410" y="6296"/>
                  </a:cubicBezTo>
                  <a:cubicBezTo>
                    <a:pt x="3141" y="5721"/>
                    <a:pt x="2864" y="5152"/>
                    <a:pt x="2594" y="4577"/>
                  </a:cubicBezTo>
                  <a:cubicBezTo>
                    <a:pt x="2303" y="3979"/>
                    <a:pt x="2026" y="3374"/>
                    <a:pt x="1742" y="2769"/>
                  </a:cubicBezTo>
                  <a:cubicBezTo>
                    <a:pt x="1436" y="2121"/>
                    <a:pt x="1137" y="1480"/>
                    <a:pt x="831" y="838"/>
                  </a:cubicBezTo>
                  <a:cubicBezTo>
                    <a:pt x="722" y="612"/>
                    <a:pt x="619" y="379"/>
                    <a:pt x="510" y="161"/>
                  </a:cubicBezTo>
                  <a:cubicBezTo>
                    <a:pt x="466" y="66"/>
                    <a:pt x="401" y="8"/>
                    <a:pt x="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571068" y="3598672"/>
              <a:ext cx="418857" cy="501887"/>
            </a:xfrm>
            <a:custGeom>
              <a:avLst/>
              <a:gdLst/>
              <a:ahLst/>
              <a:cxnLst/>
              <a:rect l="l" t="t" r="r" b="b"/>
              <a:pathLst>
                <a:path w="9277" h="11116" extrusionOk="0">
                  <a:moveTo>
                    <a:pt x="2136" y="1625"/>
                  </a:moveTo>
                  <a:cubicBezTo>
                    <a:pt x="2245" y="1633"/>
                    <a:pt x="2310" y="1691"/>
                    <a:pt x="2354" y="1786"/>
                  </a:cubicBezTo>
                  <a:cubicBezTo>
                    <a:pt x="2463" y="2004"/>
                    <a:pt x="2566" y="2237"/>
                    <a:pt x="2675" y="2463"/>
                  </a:cubicBezTo>
                  <a:cubicBezTo>
                    <a:pt x="2981" y="3105"/>
                    <a:pt x="3280" y="3746"/>
                    <a:pt x="3586" y="4394"/>
                  </a:cubicBezTo>
                  <a:cubicBezTo>
                    <a:pt x="3870" y="4999"/>
                    <a:pt x="4147" y="5604"/>
                    <a:pt x="4438" y="6202"/>
                  </a:cubicBezTo>
                  <a:cubicBezTo>
                    <a:pt x="4708" y="6777"/>
                    <a:pt x="4985" y="7346"/>
                    <a:pt x="5254" y="7921"/>
                  </a:cubicBezTo>
                  <a:cubicBezTo>
                    <a:pt x="5298" y="8002"/>
                    <a:pt x="5342" y="8089"/>
                    <a:pt x="5364" y="8184"/>
                  </a:cubicBezTo>
                  <a:cubicBezTo>
                    <a:pt x="5371" y="8235"/>
                    <a:pt x="5356" y="8322"/>
                    <a:pt x="5320" y="8359"/>
                  </a:cubicBezTo>
                  <a:cubicBezTo>
                    <a:pt x="5307" y="8371"/>
                    <a:pt x="5282" y="8377"/>
                    <a:pt x="5254" y="8377"/>
                  </a:cubicBezTo>
                  <a:cubicBezTo>
                    <a:pt x="5218" y="8377"/>
                    <a:pt x="5177" y="8368"/>
                    <a:pt x="5152" y="8351"/>
                  </a:cubicBezTo>
                  <a:cubicBezTo>
                    <a:pt x="5007" y="8257"/>
                    <a:pt x="4854" y="8162"/>
                    <a:pt x="4730" y="8038"/>
                  </a:cubicBezTo>
                  <a:cubicBezTo>
                    <a:pt x="4387" y="7710"/>
                    <a:pt x="4110" y="7317"/>
                    <a:pt x="3914" y="6887"/>
                  </a:cubicBezTo>
                  <a:cubicBezTo>
                    <a:pt x="3527" y="6056"/>
                    <a:pt x="3156" y="5218"/>
                    <a:pt x="2784" y="4380"/>
                  </a:cubicBezTo>
                  <a:cubicBezTo>
                    <a:pt x="2602" y="3979"/>
                    <a:pt x="2442" y="3578"/>
                    <a:pt x="2274" y="3177"/>
                  </a:cubicBezTo>
                  <a:lnTo>
                    <a:pt x="2289" y="3177"/>
                  </a:lnTo>
                  <a:cubicBezTo>
                    <a:pt x="2165" y="2842"/>
                    <a:pt x="2041" y="2507"/>
                    <a:pt x="1924" y="2172"/>
                  </a:cubicBezTo>
                  <a:cubicBezTo>
                    <a:pt x="1873" y="2041"/>
                    <a:pt x="1844" y="1909"/>
                    <a:pt x="1924" y="1786"/>
                  </a:cubicBezTo>
                  <a:cubicBezTo>
                    <a:pt x="1968" y="1705"/>
                    <a:pt x="2019" y="1625"/>
                    <a:pt x="2136" y="1625"/>
                  </a:cubicBezTo>
                  <a:close/>
                  <a:moveTo>
                    <a:pt x="3652" y="782"/>
                  </a:moveTo>
                  <a:cubicBezTo>
                    <a:pt x="3742" y="782"/>
                    <a:pt x="3828" y="826"/>
                    <a:pt x="3892" y="889"/>
                  </a:cubicBezTo>
                  <a:cubicBezTo>
                    <a:pt x="4001" y="999"/>
                    <a:pt x="4118" y="1122"/>
                    <a:pt x="4191" y="1261"/>
                  </a:cubicBezTo>
                  <a:cubicBezTo>
                    <a:pt x="4555" y="1982"/>
                    <a:pt x="4912" y="2704"/>
                    <a:pt x="5262" y="3432"/>
                  </a:cubicBezTo>
                  <a:cubicBezTo>
                    <a:pt x="5458" y="3855"/>
                    <a:pt x="5633" y="4300"/>
                    <a:pt x="5816" y="4737"/>
                  </a:cubicBezTo>
                  <a:cubicBezTo>
                    <a:pt x="5888" y="4904"/>
                    <a:pt x="5939" y="5079"/>
                    <a:pt x="6005" y="5247"/>
                  </a:cubicBezTo>
                  <a:cubicBezTo>
                    <a:pt x="6275" y="5859"/>
                    <a:pt x="6471" y="6493"/>
                    <a:pt x="6522" y="7156"/>
                  </a:cubicBezTo>
                  <a:cubicBezTo>
                    <a:pt x="6544" y="7448"/>
                    <a:pt x="6537" y="7739"/>
                    <a:pt x="6435" y="8016"/>
                  </a:cubicBezTo>
                  <a:cubicBezTo>
                    <a:pt x="6377" y="8191"/>
                    <a:pt x="6267" y="8322"/>
                    <a:pt x="6085" y="8395"/>
                  </a:cubicBezTo>
                  <a:cubicBezTo>
                    <a:pt x="6040" y="8409"/>
                    <a:pt x="6000" y="8417"/>
                    <a:pt x="5964" y="8417"/>
                  </a:cubicBezTo>
                  <a:cubicBezTo>
                    <a:pt x="5891" y="8417"/>
                    <a:pt x="5835" y="8384"/>
                    <a:pt x="5786" y="8300"/>
                  </a:cubicBezTo>
                  <a:cubicBezTo>
                    <a:pt x="5699" y="8176"/>
                    <a:pt x="5633" y="8045"/>
                    <a:pt x="5568" y="7907"/>
                  </a:cubicBezTo>
                  <a:cubicBezTo>
                    <a:pt x="5335" y="7404"/>
                    <a:pt x="5101" y="6901"/>
                    <a:pt x="4868" y="6398"/>
                  </a:cubicBezTo>
                  <a:cubicBezTo>
                    <a:pt x="4577" y="5779"/>
                    <a:pt x="4285" y="5160"/>
                    <a:pt x="3994" y="4540"/>
                  </a:cubicBezTo>
                  <a:cubicBezTo>
                    <a:pt x="3710" y="3943"/>
                    <a:pt x="3433" y="3338"/>
                    <a:pt x="3148" y="2740"/>
                  </a:cubicBezTo>
                  <a:cubicBezTo>
                    <a:pt x="3017" y="2463"/>
                    <a:pt x="2879" y="2179"/>
                    <a:pt x="2755" y="1895"/>
                  </a:cubicBezTo>
                  <a:cubicBezTo>
                    <a:pt x="2704" y="1793"/>
                    <a:pt x="2675" y="1676"/>
                    <a:pt x="2646" y="1567"/>
                  </a:cubicBezTo>
                  <a:cubicBezTo>
                    <a:pt x="2595" y="1370"/>
                    <a:pt x="2682" y="1217"/>
                    <a:pt x="2842" y="1130"/>
                  </a:cubicBezTo>
                  <a:cubicBezTo>
                    <a:pt x="3068" y="1006"/>
                    <a:pt x="3309" y="904"/>
                    <a:pt x="3549" y="802"/>
                  </a:cubicBezTo>
                  <a:cubicBezTo>
                    <a:pt x="3583" y="788"/>
                    <a:pt x="3618" y="782"/>
                    <a:pt x="3652" y="782"/>
                  </a:cubicBezTo>
                  <a:close/>
                  <a:moveTo>
                    <a:pt x="5398" y="301"/>
                  </a:moveTo>
                  <a:cubicBezTo>
                    <a:pt x="5550" y="301"/>
                    <a:pt x="5638" y="381"/>
                    <a:pt x="5721" y="547"/>
                  </a:cubicBezTo>
                  <a:cubicBezTo>
                    <a:pt x="6173" y="1421"/>
                    <a:pt x="6559" y="2325"/>
                    <a:pt x="6887" y="3258"/>
                  </a:cubicBezTo>
                  <a:cubicBezTo>
                    <a:pt x="6967" y="3476"/>
                    <a:pt x="6930" y="3658"/>
                    <a:pt x="6785" y="3826"/>
                  </a:cubicBezTo>
                  <a:cubicBezTo>
                    <a:pt x="6501" y="4147"/>
                    <a:pt x="6457" y="4533"/>
                    <a:pt x="6493" y="4941"/>
                  </a:cubicBezTo>
                  <a:cubicBezTo>
                    <a:pt x="6522" y="5181"/>
                    <a:pt x="6632" y="5385"/>
                    <a:pt x="6770" y="5575"/>
                  </a:cubicBezTo>
                  <a:cubicBezTo>
                    <a:pt x="6938" y="5794"/>
                    <a:pt x="7135" y="5983"/>
                    <a:pt x="7375" y="6114"/>
                  </a:cubicBezTo>
                  <a:cubicBezTo>
                    <a:pt x="7513" y="6187"/>
                    <a:pt x="7674" y="6231"/>
                    <a:pt x="7834" y="6260"/>
                  </a:cubicBezTo>
                  <a:cubicBezTo>
                    <a:pt x="8009" y="6296"/>
                    <a:pt x="8118" y="6369"/>
                    <a:pt x="8184" y="6551"/>
                  </a:cubicBezTo>
                  <a:cubicBezTo>
                    <a:pt x="8337" y="7003"/>
                    <a:pt x="8512" y="7455"/>
                    <a:pt x="8672" y="7914"/>
                  </a:cubicBezTo>
                  <a:cubicBezTo>
                    <a:pt x="8752" y="8133"/>
                    <a:pt x="8818" y="8351"/>
                    <a:pt x="8891" y="8563"/>
                  </a:cubicBezTo>
                  <a:cubicBezTo>
                    <a:pt x="8956" y="8767"/>
                    <a:pt x="8913" y="8934"/>
                    <a:pt x="8738" y="9051"/>
                  </a:cubicBezTo>
                  <a:cubicBezTo>
                    <a:pt x="8351" y="9306"/>
                    <a:pt x="7980" y="9583"/>
                    <a:pt x="7572" y="9794"/>
                  </a:cubicBezTo>
                  <a:cubicBezTo>
                    <a:pt x="7120" y="10027"/>
                    <a:pt x="6639" y="10217"/>
                    <a:pt x="6158" y="10384"/>
                  </a:cubicBezTo>
                  <a:cubicBezTo>
                    <a:pt x="5531" y="10610"/>
                    <a:pt x="4883" y="10741"/>
                    <a:pt x="4220" y="10807"/>
                  </a:cubicBezTo>
                  <a:cubicBezTo>
                    <a:pt x="4184" y="10811"/>
                    <a:pt x="4150" y="10814"/>
                    <a:pt x="4119" y="10814"/>
                  </a:cubicBezTo>
                  <a:cubicBezTo>
                    <a:pt x="3936" y="10814"/>
                    <a:pt x="3833" y="10737"/>
                    <a:pt x="3746" y="10537"/>
                  </a:cubicBezTo>
                  <a:cubicBezTo>
                    <a:pt x="3578" y="10166"/>
                    <a:pt x="3061" y="8840"/>
                    <a:pt x="2959" y="8555"/>
                  </a:cubicBezTo>
                  <a:cubicBezTo>
                    <a:pt x="2886" y="8366"/>
                    <a:pt x="2893" y="8198"/>
                    <a:pt x="3039" y="8031"/>
                  </a:cubicBezTo>
                  <a:cubicBezTo>
                    <a:pt x="3338" y="7666"/>
                    <a:pt x="3396" y="7244"/>
                    <a:pt x="3280" y="6799"/>
                  </a:cubicBezTo>
                  <a:cubicBezTo>
                    <a:pt x="3207" y="6515"/>
                    <a:pt x="3068" y="6253"/>
                    <a:pt x="2879" y="6019"/>
                  </a:cubicBezTo>
                  <a:cubicBezTo>
                    <a:pt x="2646" y="5721"/>
                    <a:pt x="2354" y="5546"/>
                    <a:pt x="1968" y="5531"/>
                  </a:cubicBezTo>
                  <a:cubicBezTo>
                    <a:pt x="1902" y="5524"/>
                    <a:pt x="1837" y="5524"/>
                    <a:pt x="1771" y="5517"/>
                  </a:cubicBezTo>
                  <a:cubicBezTo>
                    <a:pt x="1684" y="5502"/>
                    <a:pt x="1618" y="5458"/>
                    <a:pt x="1582" y="5378"/>
                  </a:cubicBezTo>
                  <a:cubicBezTo>
                    <a:pt x="1385" y="4956"/>
                    <a:pt x="1174" y="4547"/>
                    <a:pt x="991" y="4125"/>
                  </a:cubicBezTo>
                  <a:cubicBezTo>
                    <a:pt x="787" y="3666"/>
                    <a:pt x="620" y="3192"/>
                    <a:pt x="438" y="2726"/>
                  </a:cubicBezTo>
                  <a:cubicBezTo>
                    <a:pt x="365" y="2551"/>
                    <a:pt x="394" y="2449"/>
                    <a:pt x="547" y="2354"/>
                  </a:cubicBezTo>
                  <a:cubicBezTo>
                    <a:pt x="736" y="2230"/>
                    <a:pt x="933" y="2114"/>
                    <a:pt x="1137" y="2012"/>
                  </a:cubicBezTo>
                  <a:cubicBezTo>
                    <a:pt x="1195" y="1982"/>
                    <a:pt x="1255" y="1967"/>
                    <a:pt x="1312" y="1967"/>
                  </a:cubicBezTo>
                  <a:cubicBezTo>
                    <a:pt x="1465" y="1967"/>
                    <a:pt x="1604" y="2066"/>
                    <a:pt x="1662" y="2230"/>
                  </a:cubicBezTo>
                  <a:cubicBezTo>
                    <a:pt x="1720" y="2390"/>
                    <a:pt x="1757" y="2558"/>
                    <a:pt x="1815" y="2711"/>
                  </a:cubicBezTo>
                  <a:cubicBezTo>
                    <a:pt x="2114" y="3454"/>
                    <a:pt x="2412" y="4198"/>
                    <a:pt x="2719" y="4934"/>
                  </a:cubicBezTo>
                  <a:cubicBezTo>
                    <a:pt x="2930" y="5451"/>
                    <a:pt x="3156" y="5961"/>
                    <a:pt x="3389" y="6464"/>
                  </a:cubicBezTo>
                  <a:cubicBezTo>
                    <a:pt x="3637" y="7003"/>
                    <a:pt x="3914" y="7535"/>
                    <a:pt x="4293" y="7994"/>
                  </a:cubicBezTo>
                  <a:cubicBezTo>
                    <a:pt x="4548" y="8293"/>
                    <a:pt x="4825" y="8555"/>
                    <a:pt x="5189" y="8708"/>
                  </a:cubicBezTo>
                  <a:cubicBezTo>
                    <a:pt x="5357" y="8778"/>
                    <a:pt x="5525" y="8812"/>
                    <a:pt x="5692" y="8812"/>
                  </a:cubicBezTo>
                  <a:cubicBezTo>
                    <a:pt x="5895" y="8812"/>
                    <a:pt x="6097" y="8761"/>
                    <a:pt x="6297" y="8657"/>
                  </a:cubicBezTo>
                  <a:cubicBezTo>
                    <a:pt x="6479" y="8555"/>
                    <a:pt x="6581" y="8395"/>
                    <a:pt x="6661" y="8213"/>
                  </a:cubicBezTo>
                  <a:cubicBezTo>
                    <a:pt x="6807" y="7892"/>
                    <a:pt x="6828" y="7542"/>
                    <a:pt x="6814" y="7200"/>
                  </a:cubicBezTo>
                  <a:cubicBezTo>
                    <a:pt x="6792" y="6755"/>
                    <a:pt x="6712" y="6318"/>
                    <a:pt x="6566" y="5903"/>
                  </a:cubicBezTo>
                  <a:cubicBezTo>
                    <a:pt x="6355" y="5327"/>
                    <a:pt x="6114" y="4759"/>
                    <a:pt x="5888" y="4183"/>
                  </a:cubicBezTo>
                  <a:cubicBezTo>
                    <a:pt x="5779" y="3913"/>
                    <a:pt x="5677" y="3644"/>
                    <a:pt x="5553" y="3381"/>
                  </a:cubicBezTo>
                  <a:cubicBezTo>
                    <a:pt x="5233" y="2711"/>
                    <a:pt x="4905" y="2041"/>
                    <a:pt x="4584" y="1370"/>
                  </a:cubicBezTo>
                  <a:cubicBezTo>
                    <a:pt x="4511" y="1225"/>
                    <a:pt x="4438" y="1093"/>
                    <a:pt x="4373" y="948"/>
                  </a:cubicBezTo>
                  <a:cubicBezTo>
                    <a:pt x="4285" y="751"/>
                    <a:pt x="4380" y="532"/>
                    <a:pt x="4591" y="474"/>
                  </a:cubicBezTo>
                  <a:cubicBezTo>
                    <a:pt x="4817" y="408"/>
                    <a:pt x="5050" y="357"/>
                    <a:pt x="5284" y="314"/>
                  </a:cubicBezTo>
                  <a:cubicBezTo>
                    <a:pt x="5325" y="306"/>
                    <a:pt x="5363" y="301"/>
                    <a:pt x="5398" y="301"/>
                  </a:cubicBezTo>
                  <a:close/>
                  <a:moveTo>
                    <a:pt x="5415" y="0"/>
                  </a:moveTo>
                  <a:cubicBezTo>
                    <a:pt x="5327" y="0"/>
                    <a:pt x="5233" y="0"/>
                    <a:pt x="5145" y="22"/>
                  </a:cubicBezTo>
                  <a:cubicBezTo>
                    <a:pt x="4766" y="110"/>
                    <a:pt x="4373" y="182"/>
                    <a:pt x="4001" y="299"/>
                  </a:cubicBezTo>
                  <a:cubicBezTo>
                    <a:pt x="3010" y="634"/>
                    <a:pt x="2085" y="1122"/>
                    <a:pt x="1181" y="1625"/>
                  </a:cubicBezTo>
                  <a:cubicBezTo>
                    <a:pt x="824" y="1822"/>
                    <a:pt x="467" y="2012"/>
                    <a:pt x="153" y="2281"/>
                  </a:cubicBezTo>
                  <a:cubicBezTo>
                    <a:pt x="22" y="2390"/>
                    <a:pt x="0" y="2492"/>
                    <a:pt x="44" y="2638"/>
                  </a:cubicBezTo>
                  <a:cubicBezTo>
                    <a:pt x="66" y="2697"/>
                    <a:pt x="81" y="2755"/>
                    <a:pt x="102" y="2813"/>
                  </a:cubicBezTo>
                  <a:cubicBezTo>
                    <a:pt x="292" y="3279"/>
                    <a:pt x="460" y="3753"/>
                    <a:pt x="664" y="4212"/>
                  </a:cubicBezTo>
                  <a:cubicBezTo>
                    <a:pt x="853" y="4649"/>
                    <a:pt x="1086" y="5065"/>
                    <a:pt x="1290" y="5502"/>
                  </a:cubicBezTo>
                  <a:cubicBezTo>
                    <a:pt x="1393" y="5721"/>
                    <a:pt x="1542" y="5844"/>
                    <a:pt x="1762" y="5844"/>
                  </a:cubicBezTo>
                  <a:cubicBezTo>
                    <a:pt x="1791" y="5844"/>
                    <a:pt x="1820" y="5841"/>
                    <a:pt x="1851" y="5837"/>
                  </a:cubicBezTo>
                  <a:lnTo>
                    <a:pt x="1866" y="5837"/>
                  </a:lnTo>
                  <a:cubicBezTo>
                    <a:pt x="1874" y="5837"/>
                    <a:pt x="1883" y="5837"/>
                    <a:pt x="1891" y="5837"/>
                  </a:cubicBezTo>
                  <a:cubicBezTo>
                    <a:pt x="2185" y="5837"/>
                    <a:pt x="2418" y="5960"/>
                    <a:pt x="2595" y="6180"/>
                  </a:cubicBezTo>
                  <a:cubicBezTo>
                    <a:pt x="2697" y="6311"/>
                    <a:pt x="2791" y="6442"/>
                    <a:pt x="2857" y="6588"/>
                  </a:cubicBezTo>
                  <a:cubicBezTo>
                    <a:pt x="3141" y="7193"/>
                    <a:pt x="3054" y="7593"/>
                    <a:pt x="2558" y="8045"/>
                  </a:cubicBezTo>
                  <a:cubicBezTo>
                    <a:pt x="2500" y="8096"/>
                    <a:pt x="2471" y="8155"/>
                    <a:pt x="2500" y="8235"/>
                  </a:cubicBezTo>
                  <a:cubicBezTo>
                    <a:pt x="2617" y="8570"/>
                    <a:pt x="2726" y="8905"/>
                    <a:pt x="2828" y="9211"/>
                  </a:cubicBezTo>
                  <a:cubicBezTo>
                    <a:pt x="2959" y="9546"/>
                    <a:pt x="3090" y="9867"/>
                    <a:pt x="3221" y="10180"/>
                  </a:cubicBezTo>
                  <a:cubicBezTo>
                    <a:pt x="3302" y="10363"/>
                    <a:pt x="3396" y="10537"/>
                    <a:pt x="3476" y="10720"/>
                  </a:cubicBezTo>
                  <a:cubicBezTo>
                    <a:pt x="3592" y="10978"/>
                    <a:pt x="3770" y="11115"/>
                    <a:pt x="4042" y="11115"/>
                  </a:cubicBezTo>
                  <a:cubicBezTo>
                    <a:pt x="4062" y="11115"/>
                    <a:pt x="4082" y="11115"/>
                    <a:pt x="4103" y="11113"/>
                  </a:cubicBezTo>
                  <a:cubicBezTo>
                    <a:pt x="4129" y="11109"/>
                    <a:pt x="4154" y="11109"/>
                    <a:pt x="4180" y="11109"/>
                  </a:cubicBezTo>
                  <a:cubicBezTo>
                    <a:pt x="4205" y="11109"/>
                    <a:pt x="4231" y="11109"/>
                    <a:pt x="4256" y="11106"/>
                  </a:cubicBezTo>
                  <a:cubicBezTo>
                    <a:pt x="4606" y="11048"/>
                    <a:pt x="4963" y="11011"/>
                    <a:pt x="5305" y="10931"/>
                  </a:cubicBezTo>
                  <a:cubicBezTo>
                    <a:pt x="6311" y="10712"/>
                    <a:pt x="7273" y="10355"/>
                    <a:pt x="8155" y="9816"/>
                  </a:cubicBezTo>
                  <a:cubicBezTo>
                    <a:pt x="8461" y="9627"/>
                    <a:pt x="8752" y="9415"/>
                    <a:pt x="9044" y="9197"/>
                  </a:cubicBezTo>
                  <a:cubicBezTo>
                    <a:pt x="9219" y="9065"/>
                    <a:pt x="9277" y="8883"/>
                    <a:pt x="9219" y="8665"/>
                  </a:cubicBezTo>
                  <a:cubicBezTo>
                    <a:pt x="9168" y="8490"/>
                    <a:pt x="9138" y="8315"/>
                    <a:pt x="9073" y="8147"/>
                  </a:cubicBezTo>
                  <a:cubicBezTo>
                    <a:pt x="8847" y="7521"/>
                    <a:pt x="8607" y="6894"/>
                    <a:pt x="8373" y="6274"/>
                  </a:cubicBezTo>
                  <a:cubicBezTo>
                    <a:pt x="8300" y="6078"/>
                    <a:pt x="8162" y="5990"/>
                    <a:pt x="7958" y="5976"/>
                  </a:cubicBezTo>
                  <a:cubicBezTo>
                    <a:pt x="7812" y="5961"/>
                    <a:pt x="7659" y="5925"/>
                    <a:pt x="7535" y="5852"/>
                  </a:cubicBezTo>
                  <a:cubicBezTo>
                    <a:pt x="7295" y="5721"/>
                    <a:pt x="7105" y="5531"/>
                    <a:pt x="6952" y="5305"/>
                  </a:cubicBezTo>
                  <a:cubicBezTo>
                    <a:pt x="6675" y="4912"/>
                    <a:pt x="6639" y="4205"/>
                    <a:pt x="7244" y="3819"/>
                  </a:cubicBezTo>
                  <a:cubicBezTo>
                    <a:pt x="7317" y="3775"/>
                    <a:pt x="7346" y="3717"/>
                    <a:pt x="7331" y="3637"/>
                  </a:cubicBezTo>
                  <a:cubicBezTo>
                    <a:pt x="7324" y="3571"/>
                    <a:pt x="7302" y="3498"/>
                    <a:pt x="7280" y="3432"/>
                  </a:cubicBezTo>
                  <a:cubicBezTo>
                    <a:pt x="7054" y="2704"/>
                    <a:pt x="6792" y="1982"/>
                    <a:pt x="6457" y="1297"/>
                  </a:cubicBezTo>
                  <a:cubicBezTo>
                    <a:pt x="6297" y="969"/>
                    <a:pt x="6129" y="642"/>
                    <a:pt x="5961" y="314"/>
                  </a:cubicBezTo>
                  <a:cubicBezTo>
                    <a:pt x="5852" y="88"/>
                    <a:pt x="5648" y="8"/>
                    <a:pt x="5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773060" y="3786715"/>
              <a:ext cx="51381" cy="57792"/>
            </a:xfrm>
            <a:custGeom>
              <a:avLst/>
              <a:gdLst/>
              <a:ahLst/>
              <a:cxnLst/>
              <a:rect l="l" t="t" r="r" b="b"/>
              <a:pathLst>
                <a:path w="1138" h="1280" extrusionOk="0">
                  <a:moveTo>
                    <a:pt x="525" y="302"/>
                  </a:moveTo>
                  <a:cubicBezTo>
                    <a:pt x="577" y="302"/>
                    <a:pt x="627" y="321"/>
                    <a:pt x="671" y="361"/>
                  </a:cubicBezTo>
                  <a:cubicBezTo>
                    <a:pt x="810" y="470"/>
                    <a:pt x="839" y="732"/>
                    <a:pt x="737" y="871"/>
                  </a:cubicBezTo>
                  <a:cubicBezTo>
                    <a:pt x="696" y="931"/>
                    <a:pt x="647" y="963"/>
                    <a:pt x="596" y="963"/>
                  </a:cubicBezTo>
                  <a:cubicBezTo>
                    <a:pt x="555" y="963"/>
                    <a:pt x="513" y="942"/>
                    <a:pt x="474" y="900"/>
                  </a:cubicBezTo>
                  <a:cubicBezTo>
                    <a:pt x="460" y="885"/>
                    <a:pt x="453" y="871"/>
                    <a:pt x="438" y="856"/>
                  </a:cubicBezTo>
                  <a:cubicBezTo>
                    <a:pt x="380" y="769"/>
                    <a:pt x="343" y="667"/>
                    <a:pt x="329" y="557"/>
                  </a:cubicBezTo>
                  <a:cubicBezTo>
                    <a:pt x="329" y="543"/>
                    <a:pt x="329" y="535"/>
                    <a:pt x="329" y="521"/>
                  </a:cubicBezTo>
                  <a:cubicBezTo>
                    <a:pt x="321" y="441"/>
                    <a:pt x="336" y="361"/>
                    <a:pt x="423" y="324"/>
                  </a:cubicBezTo>
                  <a:cubicBezTo>
                    <a:pt x="458" y="310"/>
                    <a:pt x="492" y="302"/>
                    <a:pt x="525" y="302"/>
                  </a:cubicBezTo>
                  <a:close/>
                  <a:moveTo>
                    <a:pt x="528" y="1"/>
                  </a:moveTo>
                  <a:cubicBezTo>
                    <a:pt x="458" y="1"/>
                    <a:pt x="385" y="14"/>
                    <a:pt x="314" y="40"/>
                  </a:cubicBezTo>
                  <a:cubicBezTo>
                    <a:pt x="110" y="106"/>
                    <a:pt x="1" y="295"/>
                    <a:pt x="15" y="557"/>
                  </a:cubicBezTo>
                  <a:cubicBezTo>
                    <a:pt x="15" y="572"/>
                    <a:pt x="15" y="579"/>
                    <a:pt x="15" y="594"/>
                  </a:cubicBezTo>
                  <a:cubicBezTo>
                    <a:pt x="30" y="725"/>
                    <a:pt x="66" y="849"/>
                    <a:pt x="132" y="965"/>
                  </a:cubicBezTo>
                  <a:cubicBezTo>
                    <a:pt x="139" y="980"/>
                    <a:pt x="146" y="1002"/>
                    <a:pt x="161" y="1016"/>
                  </a:cubicBezTo>
                  <a:cubicBezTo>
                    <a:pt x="261" y="1185"/>
                    <a:pt x="420" y="1279"/>
                    <a:pt x="593" y="1279"/>
                  </a:cubicBezTo>
                  <a:cubicBezTo>
                    <a:pt x="621" y="1279"/>
                    <a:pt x="650" y="1277"/>
                    <a:pt x="678" y="1271"/>
                  </a:cubicBezTo>
                  <a:cubicBezTo>
                    <a:pt x="904" y="1235"/>
                    <a:pt x="1057" y="1075"/>
                    <a:pt x="1101" y="834"/>
                  </a:cubicBezTo>
                  <a:cubicBezTo>
                    <a:pt x="1138" y="623"/>
                    <a:pt x="1094" y="426"/>
                    <a:pt x="977" y="244"/>
                  </a:cubicBezTo>
                  <a:cubicBezTo>
                    <a:pt x="877" y="86"/>
                    <a:pt x="709" y="1"/>
                    <a:pt x="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787553" y="3800350"/>
              <a:ext cx="23388" cy="29844"/>
            </a:xfrm>
            <a:custGeom>
              <a:avLst/>
              <a:gdLst/>
              <a:ahLst/>
              <a:cxnLst/>
              <a:rect l="l" t="t" r="r" b="b"/>
              <a:pathLst>
                <a:path w="518" h="661" extrusionOk="0">
                  <a:moveTo>
                    <a:pt x="204" y="0"/>
                  </a:moveTo>
                  <a:cubicBezTo>
                    <a:pt x="171" y="0"/>
                    <a:pt x="137" y="8"/>
                    <a:pt x="102" y="22"/>
                  </a:cubicBezTo>
                  <a:cubicBezTo>
                    <a:pt x="15" y="59"/>
                    <a:pt x="0" y="139"/>
                    <a:pt x="8" y="219"/>
                  </a:cubicBezTo>
                  <a:cubicBezTo>
                    <a:pt x="8" y="233"/>
                    <a:pt x="8" y="241"/>
                    <a:pt x="8" y="255"/>
                  </a:cubicBezTo>
                  <a:cubicBezTo>
                    <a:pt x="22" y="365"/>
                    <a:pt x="59" y="467"/>
                    <a:pt x="117" y="554"/>
                  </a:cubicBezTo>
                  <a:cubicBezTo>
                    <a:pt x="132" y="569"/>
                    <a:pt x="139" y="583"/>
                    <a:pt x="153" y="598"/>
                  </a:cubicBezTo>
                  <a:cubicBezTo>
                    <a:pt x="192" y="640"/>
                    <a:pt x="234" y="661"/>
                    <a:pt x="275" y="661"/>
                  </a:cubicBezTo>
                  <a:cubicBezTo>
                    <a:pt x="326" y="661"/>
                    <a:pt x="375" y="629"/>
                    <a:pt x="416" y="569"/>
                  </a:cubicBezTo>
                  <a:cubicBezTo>
                    <a:pt x="518" y="430"/>
                    <a:pt x="489" y="168"/>
                    <a:pt x="350" y="59"/>
                  </a:cubicBezTo>
                  <a:cubicBezTo>
                    <a:pt x="306" y="19"/>
                    <a:pt x="256" y="0"/>
                    <a:pt x="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0" name="Google Shape;730;p13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731" name="Google Shape;731;p13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3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3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3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3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3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3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3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3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3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3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3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3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3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3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3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3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3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3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3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3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3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6" name="Google Shape;796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13"/>
          <p:cNvSpPr txBox="1">
            <a:spLocks noGrp="1"/>
          </p:cNvSpPr>
          <p:nvPr>
            <p:ph type="subTitle" idx="1"/>
          </p:nvPr>
        </p:nvSpPr>
        <p:spPr>
          <a:xfrm>
            <a:off x="720000" y="2132993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8" name="Google Shape;798;p13"/>
          <p:cNvSpPr txBox="1">
            <a:spLocks noGrp="1"/>
          </p:cNvSpPr>
          <p:nvPr>
            <p:ph type="subTitle" idx="2"/>
          </p:nvPr>
        </p:nvSpPr>
        <p:spPr>
          <a:xfrm>
            <a:off x="3419271" y="2132993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9" name="Google Shape;799;p13"/>
          <p:cNvSpPr txBox="1">
            <a:spLocks noGrp="1"/>
          </p:cNvSpPr>
          <p:nvPr>
            <p:ph type="subTitle" idx="3"/>
          </p:nvPr>
        </p:nvSpPr>
        <p:spPr>
          <a:xfrm>
            <a:off x="720000" y="39423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0" name="Google Shape;800;p13"/>
          <p:cNvSpPr txBox="1">
            <a:spLocks noGrp="1"/>
          </p:cNvSpPr>
          <p:nvPr>
            <p:ph type="subTitle" idx="4"/>
          </p:nvPr>
        </p:nvSpPr>
        <p:spPr>
          <a:xfrm>
            <a:off x="3419271" y="39423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1" name="Google Shape;801;p13"/>
          <p:cNvSpPr txBox="1">
            <a:spLocks noGrp="1"/>
          </p:cNvSpPr>
          <p:nvPr>
            <p:ph type="subTitle" idx="5"/>
          </p:nvPr>
        </p:nvSpPr>
        <p:spPr>
          <a:xfrm>
            <a:off x="6118549" y="2132993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2" name="Google Shape;802;p13"/>
          <p:cNvSpPr txBox="1">
            <a:spLocks noGrp="1"/>
          </p:cNvSpPr>
          <p:nvPr>
            <p:ph type="subTitle" idx="6"/>
          </p:nvPr>
        </p:nvSpPr>
        <p:spPr>
          <a:xfrm>
            <a:off x="6118549" y="39423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3" name="Google Shape;803;p13"/>
          <p:cNvSpPr txBox="1">
            <a:spLocks noGrp="1"/>
          </p:cNvSpPr>
          <p:nvPr>
            <p:ph type="title" idx="7" hasCustomPrompt="1"/>
          </p:nvPr>
        </p:nvSpPr>
        <p:spPr>
          <a:xfrm>
            <a:off x="1505400" y="1332020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4" name="Google Shape;804;p13"/>
          <p:cNvSpPr txBox="1">
            <a:spLocks noGrp="1"/>
          </p:cNvSpPr>
          <p:nvPr>
            <p:ph type="title" idx="8" hasCustomPrompt="1"/>
          </p:nvPr>
        </p:nvSpPr>
        <p:spPr>
          <a:xfrm>
            <a:off x="1505400" y="3140816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5" name="Google Shape;805;p13"/>
          <p:cNvSpPr txBox="1">
            <a:spLocks noGrp="1"/>
          </p:cNvSpPr>
          <p:nvPr>
            <p:ph type="title" idx="9" hasCustomPrompt="1"/>
          </p:nvPr>
        </p:nvSpPr>
        <p:spPr>
          <a:xfrm>
            <a:off x="4204671" y="1332020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6" name="Google Shape;806;p13"/>
          <p:cNvSpPr txBox="1">
            <a:spLocks noGrp="1"/>
          </p:cNvSpPr>
          <p:nvPr>
            <p:ph type="title" idx="13" hasCustomPrompt="1"/>
          </p:nvPr>
        </p:nvSpPr>
        <p:spPr>
          <a:xfrm>
            <a:off x="4204671" y="3140816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7" name="Google Shape;807;p13"/>
          <p:cNvSpPr txBox="1">
            <a:spLocks noGrp="1"/>
          </p:cNvSpPr>
          <p:nvPr>
            <p:ph type="title" idx="14" hasCustomPrompt="1"/>
          </p:nvPr>
        </p:nvSpPr>
        <p:spPr>
          <a:xfrm>
            <a:off x="6903949" y="1332020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8" name="Google Shape;808;p13"/>
          <p:cNvSpPr txBox="1">
            <a:spLocks noGrp="1"/>
          </p:cNvSpPr>
          <p:nvPr>
            <p:ph type="title" idx="15" hasCustomPrompt="1"/>
          </p:nvPr>
        </p:nvSpPr>
        <p:spPr>
          <a:xfrm>
            <a:off x="6903949" y="3140816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9" name="Google Shape;809;p13"/>
          <p:cNvSpPr txBox="1">
            <a:spLocks noGrp="1"/>
          </p:cNvSpPr>
          <p:nvPr>
            <p:ph type="subTitle" idx="16"/>
          </p:nvPr>
        </p:nvSpPr>
        <p:spPr>
          <a:xfrm>
            <a:off x="720000" y="1877312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810" name="Google Shape;810;p13"/>
          <p:cNvSpPr txBox="1">
            <a:spLocks noGrp="1"/>
          </p:cNvSpPr>
          <p:nvPr>
            <p:ph type="subTitle" idx="17"/>
          </p:nvPr>
        </p:nvSpPr>
        <p:spPr>
          <a:xfrm>
            <a:off x="3419271" y="1877312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811" name="Google Shape;811;p13"/>
          <p:cNvSpPr txBox="1">
            <a:spLocks noGrp="1"/>
          </p:cNvSpPr>
          <p:nvPr>
            <p:ph type="subTitle" idx="18"/>
          </p:nvPr>
        </p:nvSpPr>
        <p:spPr>
          <a:xfrm>
            <a:off x="6118549" y="1877312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812" name="Google Shape;812;p13"/>
          <p:cNvSpPr txBox="1">
            <a:spLocks noGrp="1"/>
          </p:cNvSpPr>
          <p:nvPr>
            <p:ph type="subTitle" idx="19"/>
          </p:nvPr>
        </p:nvSpPr>
        <p:spPr>
          <a:xfrm>
            <a:off x="720000" y="3686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813" name="Google Shape;813;p13"/>
          <p:cNvSpPr txBox="1">
            <a:spLocks noGrp="1"/>
          </p:cNvSpPr>
          <p:nvPr>
            <p:ph type="subTitle" idx="20"/>
          </p:nvPr>
        </p:nvSpPr>
        <p:spPr>
          <a:xfrm>
            <a:off x="3419271" y="3686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814" name="Google Shape;814;p13"/>
          <p:cNvSpPr txBox="1">
            <a:spLocks noGrp="1"/>
          </p:cNvSpPr>
          <p:nvPr>
            <p:ph type="subTitle" idx="21"/>
          </p:nvPr>
        </p:nvSpPr>
        <p:spPr>
          <a:xfrm>
            <a:off x="6118549" y="36861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grpSp>
        <p:nvGrpSpPr>
          <p:cNvPr id="815" name="Google Shape;815;p13"/>
          <p:cNvGrpSpPr/>
          <p:nvPr/>
        </p:nvGrpSpPr>
        <p:grpSpPr>
          <a:xfrm>
            <a:off x="136407" y="242598"/>
            <a:ext cx="8763489" cy="4671619"/>
            <a:chOff x="136407" y="242598"/>
            <a:chExt cx="8763489" cy="4671619"/>
          </a:xfrm>
        </p:grpSpPr>
        <p:grpSp>
          <p:nvGrpSpPr>
            <p:cNvPr id="816" name="Google Shape;816;p13"/>
            <p:cNvGrpSpPr/>
            <p:nvPr/>
          </p:nvGrpSpPr>
          <p:grpSpPr>
            <a:xfrm>
              <a:off x="136407" y="3925613"/>
              <a:ext cx="628127" cy="988604"/>
              <a:chOff x="3829807" y="530938"/>
              <a:chExt cx="628127" cy="988604"/>
            </a:xfrm>
          </p:grpSpPr>
          <p:sp>
            <p:nvSpPr>
              <p:cNvPr id="817" name="Google Shape;817;p13"/>
              <p:cNvSpPr/>
              <p:nvPr/>
            </p:nvSpPr>
            <p:spPr>
              <a:xfrm>
                <a:off x="3919968" y="700560"/>
                <a:ext cx="493896" cy="661131"/>
              </a:xfrm>
              <a:custGeom>
                <a:avLst/>
                <a:gdLst/>
                <a:ahLst/>
                <a:cxnLst/>
                <a:rect l="l" t="t" r="r" b="b"/>
                <a:pathLst>
                  <a:path w="10939" h="14643" extrusionOk="0">
                    <a:moveTo>
                      <a:pt x="3404" y="0"/>
                    </a:moveTo>
                    <a:cubicBezTo>
                      <a:pt x="3358" y="0"/>
                      <a:pt x="3313" y="12"/>
                      <a:pt x="3272" y="36"/>
                    </a:cubicBezTo>
                    <a:cubicBezTo>
                      <a:pt x="3112" y="130"/>
                      <a:pt x="2959" y="225"/>
                      <a:pt x="2798" y="320"/>
                    </a:cubicBezTo>
                    <a:cubicBezTo>
                      <a:pt x="2492" y="516"/>
                      <a:pt x="2186" y="728"/>
                      <a:pt x="1873" y="917"/>
                    </a:cubicBezTo>
                    <a:cubicBezTo>
                      <a:pt x="1326" y="1231"/>
                      <a:pt x="765" y="1537"/>
                      <a:pt x="211" y="1850"/>
                    </a:cubicBezTo>
                    <a:cubicBezTo>
                      <a:pt x="58" y="1930"/>
                      <a:pt x="0" y="2127"/>
                      <a:pt x="95" y="2287"/>
                    </a:cubicBezTo>
                    <a:cubicBezTo>
                      <a:pt x="1268" y="4298"/>
                      <a:pt x="2449" y="6310"/>
                      <a:pt x="3622" y="8328"/>
                    </a:cubicBezTo>
                    <a:cubicBezTo>
                      <a:pt x="4810" y="10361"/>
                      <a:pt x="5997" y="12394"/>
                      <a:pt x="7185" y="14428"/>
                    </a:cubicBezTo>
                    <a:cubicBezTo>
                      <a:pt x="7222" y="14479"/>
                      <a:pt x="7251" y="14537"/>
                      <a:pt x="7287" y="14581"/>
                    </a:cubicBezTo>
                    <a:cubicBezTo>
                      <a:pt x="7331" y="14622"/>
                      <a:pt x="7372" y="14642"/>
                      <a:pt x="7408" y="14642"/>
                    </a:cubicBezTo>
                    <a:cubicBezTo>
                      <a:pt x="7455" y="14642"/>
                      <a:pt x="7495" y="14607"/>
                      <a:pt x="7528" y="14537"/>
                    </a:cubicBezTo>
                    <a:cubicBezTo>
                      <a:pt x="7586" y="14420"/>
                      <a:pt x="7637" y="14304"/>
                      <a:pt x="7703" y="14187"/>
                    </a:cubicBezTo>
                    <a:cubicBezTo>
                      <a:pt x="7755" y="14087"/>
                      <a:pt x="7800" y="14044"/>
                      <a:pt x="7878" y="14044"/>
                    </a:cubicBezTo>
                    <a:cubicBezTo>
                      <a:pt x="7908" y="14044"/>
                      <a:pt x="7944" y="14051"/>
                      <a:pt x="7987" y="14063"/>
                    </a:cubicBezTo>
                    <a:cubicBezTo>
                      <a:pt x="8191" y="14122"/>
                      <a:pt x="8395" y="14194"/>
                      <a:pt x="8599" y="14260"/>
                    </a:cubicBezTo>
                    <a:cubicBezTo>
                      <a:pt x="8638" y="14272"/>
                      <a:pt x="8666" y="14279"/>
                      <a:pt x="8687" y="14279"/>
                    </a:cubicBezTo>
                    <a:cubicBezTo>
                      <a:pt x="8730" y="14279"/>
                      <a:pt x="8745" y="14250"/>
                      <a:pt x="8759" y="14173"/>
                    </a:cubicBezTo>
                    <a:cubicBezTo>
                      <a:pt x="8803" y="13998"/>
                      <a:pt x="8832" y="13815"/>
                      <a:pt x="8869" y="13633"/>
                    </a:cubicBezTo>
                    <a:cubicBezTo>
                      <a:pt x="8908" y="13460"/>
                      <a:pt x="8964" y="13389"/>
                      <a:pt x="9091" y="13389"/>
                    </a:cubicBezTo>
                    <a:cubicBezTo>
                      <a:pt x="9129" y="13389"/>
                      <a:pt x="9173" y="13396"/>
                      <a:pt x="9226" y="13407"/>
                    </a:cubicBezTo>
                    <a:cubicBezTo>
                      <a:pt x="9437" y="13451"/>
                      <a:pt x="9648" y="13502"/>
                      <a:pt x="9860" y="13553"/>
                    </a:cubicBezTo>
                    <a:cubicBezTo>
                      <a:pt x="9896" y="13559"/>
                      <a:pt x="9924" y="13563"/>
                      <a:pt x="9946" y="13563"/>
                    </a:cubicBezTo>
                    <a:cubicBezTo>
                      <a:pt x="10005" y="13563"/>
                      <a:pt x="10025" y="13537"/>
                      <a:pt x="10056" y="13458"/>
                    </a:cubicBezTo>
                    <a:cubicBezTo>
                      <a:pt x="10064" y="13429"/>
                      <a:pt x="10071" y="13400"/>
                      <a:pt x="10078" y="13378"/>
                    </a:cubicBezTo>
                    <a:cubicBezTo>
                      <a:pt x="10136" y="13152"/>
                      <a:pt x="10195" y="12926"/>
                      <a:pt x="10260" y="12701"/>
                    </a:cubicBezTo>
                    <a:cubicBezTo>
                      <a:pt x="10295" y="12554"/>
                      <a:pt x="10363" y="12493"/>
                      <a:pt x="10483" y="12493"/>
                    </a:cubicBezTo>
                    <a:cubicBezTo>
                      <a:pt x="10512" y="12493"/>
                      <a:pt x="10545" y="12497"/>
                      <a:pt x="10581" y="12504"/>
                    </a:cubicBezTo>
                    <a:cubicBezTo>
                      <a:pt x="10632" y="12511"/>
                      <a:pt x="10690" y="12533"/>
                      <a:pt x="10741" y="12547"/>
                    </a:cubicBezTo>
                    <a:cubicBezTo>
                      <a:pt x="10778" y="12555"/>
                      <a:pt x="10821" y="12555"/>
                      <a:pt x="10858" y="12555"/>
                    </a:cubicBezTo>
                    <a:cubicBezTo>
                      <a:pt x="10909" y="12555"/>
                      <a:pt x="10938" y="12511"/>
                      <a:pt x="10909" y="12467"/>
                    </a:cubicBezTo>
                    <a:cubicBezTo>
                      <a:pt x="10880" y="12416"/>
                      <a:pt x="10843" y="12358"/>
                      <a:pt x="10814" y="12300"/>
                    </a:cubicBezTo>
                    <a:cubicBezTo>
                      <a:pt x="8635" y="8605"/>
                      <a:pt x="6456" y="4903"/>
                      <a:pt x="4270" y="1209"/>
                    </a:cubicBezTo>
                    <a:cubicBezTo>
                      <a:pt x="4059" y="852"/>
                      <a:pt x="3855" y="487"/>
                      <a:pt x="3636" y="130"/>
                    </a:cubicBezTo>
                    <a:cubicBezTo>
                      <a:pt x="3587" y="47"/>
                      <a:pt x="3496" y="0"/>
                      <a:pt x="34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3"/>
              <p:cNvSpPr/>
              <p:nvPr/>
            </p:nvSpPr>
            <p:spPr>
              <a:xfrm>
                <a:off x="3843623" y="543624"/>
                <a:ext cx="194506" cy="170441"/>
              </a:xfrm>
              <a:custGeom>
                <a:avLst/>
                <a:gdLst/>
                <a:ahLst/>
                <a:cxnLst/>
                <a:rect l="l" t="t" r="r" b="b"/>
                <a:pathLst>
                  <a:path w="4308" h="3775" extrusionOk="0">
                    <a:moveTo>
                      <a:pt x="2318" y="1"/>
                    </a:moveTo>
                    <a:cubicBezTo>
                      <a:pt x="2081" y="1"/>
                      <a:pt x="1858" y="42"/>
                      <a:pt x="1677" y="101"/>
                    </a:cubicBezTo>
                    <a:cubicBezTo>
                      <a:pt x="1239" y="247"/>
                      <a:pt x="875" y="524"/>
                      <a:pt x="547" y="837"/>
                    </a:cubicBezTo>
                    <a:cubicBezTo>
                      <a:pt x="205" y="1165"/>
                      <a:pt x="22" y="1588"/>
                      <a:pt x="8" y="2054"/>
                    </a:cubicBezTo>
                    <a:cubicBezTo>
                      <a:pt x="0" y="2346"/>
                      <a:pt x="44" y="2644"/>
                      <a:pt x="95" y="2929"/>
                    </a:cubicBezTo>
                    <a:cubicBezTo>
                      <a:pt x="146" y="3198"/>
                      <a:pt x="292" y="3424"/>
                      <a:pt x="460" y="3635"/>
                    </a:cubicBezTo>
                    <a:cubicBezTo>
                      <a:pt x="534" y="3736"/>
                      <a:pt x="623" y="3775"/>
                      <a:pt x="725" y="3775"/>
                    </a:cubicBezTo>
                    <a:cubicBezTo>
                      <a:pt x="763" y="3775"/>
                      <a:pt x="804" y="3769"/>
                      <a:pt x="846" y="3759"/>
                    </a:cubicBezTo>
                    <a:cubicBezTo>
                      <a:pt x="933" y="3745"/>
                      <a:pt x="1021" y="3694"/>
                      <a:pt x="1108" y="3672"/>
                    </a:cubicBezTo>
                    <a:cubicBezTo>
                      <a:pt x="1531" y="3555"/>
                      <a:pt x="1902" y="3351"/>
                      <a:pt x="2259" y="3118"/>
                    </a:cubicBezTo>
                    <a:cubicBezTo>
                      <a:pt x="2391" y="3038"/>
                      <a:pt x="2522" y="2958"/>
                      <a:pt x="2653" y="2878"/>
                    </a:cubicBezTo>
                    <a:cubicBezTo>
                      <a:pt x="2981" y="2673"/>
                      <a:pt x="3309" y="2477"/>
                      <a:pt x="3629" y="2265"/>
                    </a:cubicBezTo>
                    <a:cubicBezTo>
                      <a:pt x="3812" y="2149"/>
                      <a:pt x="3987" y="2025"/>
                      <a:pt x="4154" y="1886"/>
                    </a:cubicBezTo>
                    <a:cubicBezTo>
                      <a:pt x="4285" y="1784"/>
                      <a:pt x="4307" y="1631"/>
                      <a:pt x="4234" y="1478"/>
                    </a:cubicBezTo>
                    <a:cubicBezTo>
                      <a:pt x="4191" y="1391"/>
                      <a:pt x="3804" y="823"/>
                      <a:pt x="3651" y="626"/>
                    </a:cubicBezTo>
                    <a:cubicBezTo>
                      <a:pt x="3291" y="155"/>
                      <a:pt x="2778" y="1"/>
                      <a:pt x="23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3"/>
              <p:cNvSpPr/>
              <p:nvPr/>
            </p:nvSpPr>
            <p:spPr>
              <a:xfrm>
                <a:off x="4263093" y="1280489"/>
                <a:ext cx="172428" cy="167552"/>
              </a:xfrm>
              <a:custGeom>
                <a:avLst/>
                <a:gdLst/>
                <a:ahLst/>
                <a:cxnLst/>
                <a:rect l="l" t="t" r="r" b="b"/>
                <a:pathLst>
                  <a:path w="3819" h="3711" extrusionOk="0">
                    <a:moveTo>
                      <a:pt x="3059" y="1"/>
                    </a:moveTo>
                    <a:cubicBezTo>
                      <a:pt x="2962" y="1"/>
                      <a:pt x="2907" y="61"/>
                      <a:pt x="2879" y="191"/>
                    </a:cubicBezTo>
                    <a:cubicBezTo>
                      <a:pt x="2835" y="358"/>
                      <a:pt x="2792" y="533"/>
                      <a:pt x="2748" y="708"/>
                    </a:cubicBezTo>
                    <a:cubicBezTo>
                      <a:pt x="2685" y="920"/>
                      <a:pt x="2607" y="999"/>
                      <a:pt x="2421" y="999"/>
                    </a:cubicBezTo>
                    <a:cubicBezTo>
                      <a:pt x="2390" y="999"/>
                      <a:pt x="2356" y="997"/>
                      <a:pt x="2318" y="992"/>
                    </a:cubicBezTo>
                    <a:cubicBezTo>
                      <a:pt x="2136" y="970"/>
                      <a:pt x="1946" y="934"/>
                      <a:pt x="1764" y="898"/>
                    </a:cubicBezTo>
                    <a:cubicBezTo>
                      <a:pt x="1744" y="893"/>
                      <a:pt x="1726" y="891"/>
                      <a:pt x="1709" y="891"/>
                    </a:cubicBezTo>
                    <a:cubicBezTo>
                      <a:pt x="1638" y="891"/>
                      <a:pt x="1588" y="928"/>
                      <a:pt x="1553" y="992"/>
                    </a:cubicBezTo>
                    <a:cubicBezTo>
                      <a:pt x="1531" y="1043"/>
                      <a:pt x="1509" y="1109"/>
                      <a:pt x="1502" y="1167"/>
                    </a:cubicBezTo>
                    <a:cubicBezTo>
                      <a:pt x="1473" y="1291"/>
                      <a:pt x="1458" y="1430"/>
                      <a:pt x="1422" y="1553"/>
                    </a:cubicBezTo>
                    <a:cubicBezTo>
                      <a:pt x="1381" y="1711"/>
                      <a:pt x="1329" y="1777"/>
                      <a:pt x="1227" y="1777"/>
                    </a:cubicBezTo>
                    <a:cubicBezTo>
                      <a:pt x="1183" y="1777"/>
                      <a:pt x="1130" y="1765"/>
                      <a:pt x="1064" y="1743"/>
                    </a:cubicBezTo>
                    <a:cubicBezTo>
                      <a:pt x="890" y="1685"/>
                      <a:pt x="715" y="1612"/>
                      <a:pt x="533" y="1553"/>
                    </a:cubicBezTo>
                    <a:cubicBezTo>
                      <a:pt x="485" y="1537"/>
                      <a:pt x="448" y="1528"/>
                      <a:pt x="417" y="1528"/>
                    </a:cubicBezTo>
                    <a:cubicBezTo>
                      <a:pt x="351" y="1528"/>
                      <a:pt x="312" y="1567"/>
                      <a:pt x="263" y="1655"/>
                    </a:cubicBezTo>
                    <a:cubicBezTo>
                      <a:pt x="197" y="1772"/>
                      <a:pt x="139" y="1889"/>
                      <a:pt x="88" y="2013"/>
                    </a:cubicBezTo>
                    <a:cubicBezTo>
                      <a:pt x="1" y="2202"/>
                      <a:pt x="8" y="2231"/>
                      <a:pt x="183" y="2355"/>
                    </a:cubicBezTo>
                    <a:cubicBezTo>
                      <a:pt x="737" y="2727"/>
                      <a:pt x="1298" y="3106"/>
                      <a:pt x="1859" y="3484"/>
                    </a:cubicBezTo>
                    <a:cubicBezTo>
                      <a:pt x="1932" y="3536"/>
                      <a:pt x="2012" y="3579"/>
                      <a:pt x="2099" y="3623"/>
                    </a:cubicBezTo>
                    <a:cubicBezTo>
                      <a:pt x="2202" y="3678"/>
                      <a:pt x="2307" y="3710"/>
                      <a:pt x="2414" y="3710"/>
                    </a:cubicBezTo>
                    <a:cubicBezTo>
                      <a:pt x="2504" y="3710"/>
                      <a:pt x="2596" y="3688"/>
                      <a:pt x="2690" y="3638"/>
                    </a:cubicBezTo>
                    <a:cubicBezTo>
                      <a:pt x="2974" y="3484"/>
                      <a:pt x="3651" y="3135"/>
                      <a:pt x="3681" y="3098"/>
                    </a:cubicBezTo>
                    <a:cubicBezTo>
                      <a:pt x="3804" y="2960"/>
                      <a:pt x="3819" y="2785"/>
                      <a:pt x="3804" y="2617"/>
                    </a:cubicBezTo>
                    <a:cubicBezTo>
                      <a:pt x="3739" y="1845"/>
                      <a:pt x="3666" y="1072"/>
                      <a:pt x="3593" y="307"/>
                    </a:cubicBezTo>
                    <a:cubicBezTo>
                      <a:pt x="3586" y="227"/>
                      <a:pt x="3564" y="176"/>
                      <a:pt x="3498" y="147"/>
                    </a:cubicBezTo>
                    <a:cubicBezTo>
                      <a:pt x="3382" y="96"/>
                      <a:pt x="3272" y="52"/>
                      <a:pt x="3156" y="16"/>
                    </a:cubicBezTo>
                    <a:cubicBezTo>
                      <a:pt x="3120" y="6"/>
                      <a:pt x="3088" y="1"/>
                      <a:pt x="30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3"/>
              <p:cNvSpPr/>
              <p:nvPr/>
            </p:nvSpPr>
            <p:spPr>
              <a:xfrm>
                <a:off x="3875858" y="636991"/>
                <a:ext cx="201098" cy="140236"/>
              </a:xfrm>
              <a:custGeom>
                <a:avLst/>
                <a:gdLst/>
                <a:ahLst/>
                <a:cxnLst/>
                <a:rect l="l" t="t" r="r" b="b"/>
                <a:pathLst>
                  <a:path w="4454" h="3106" extrusionOk="0">
                    <a:moveTo>
                      <a:pt x="3807" y="1"/>
                    </a:moveTo>
                    <a:cubicBezTo>
                      <a:pt x="3777" y="1"/>
                      <a:pt x="3746" y="12"/>
                      <a:pt x="3717" y="23"/>
                    </a:cubicBezTo>
                    <a:cubicBezTo>
                      <a:pt x="3666" y="37"/>
                      <a:pt x="3630" y="81"/>
                      <a:pt x="3593" y="110"/>
                    </a:cubicBezTo>
                    <a:cubicBezTo>
                      <a:pt x="3520" y="161"/>
                      <a:pt x="3455" y="219"/>
                      <a:pt x="3375" y="263"/>
                    </a:cubicBezTo>
                    <a:cubicBezTo>
                      <a:pt x="2886" y="584"/>
                      <a:pt x="2398" y="904"/>
                      <a:pt x="1903" y="1210"/>
                    </a:cubicBezTo>
                    <a:cubicBezTo>
                      <a:pt x="1378" y="1538"/>
                      <a:pt x="839" y="1852"/>
                      <a:pt x="256" y="2063"/>
                    </a:cubicBezTo>
                    <a:cubicBezTo>
                      <a:pt x="205" y="2085"/>
                      <a:pt x="154" y="2099"/>
                      <a:pt x="103" y="2121"/>
                    </a:cubicBezTo>
                    <a:cubicBezTo>
                      <a:pt x="37" y="2143"/>
                      <a:pt x="1" y="2194"/>
                      <a:pt x="22" y="2260"/>
                    </a:cubicBezTo>
                    <a:cubicBezTo>
                      <a:pt x="39" y="2315"/>
                      <a:pt x="72" y="2341"/>
                      <a:pt x="119" y="2341"/>
                    </a:cubicBezTo>
                    <a:cubicBezTo>
                      <a:pt x="134" y="2341"/>
                      <a:pt x="150" y="2338"/>
                      <a:pt x="168" y="2333"/>
                    </a:cubicBezTo>
                    <a:cubicBezTo>
                      <a:pt x="190" y="2333"/>
                      <a:pt x="212" y="2325"/>
                      <a:pt x="234" y="2318"/>
                    </a:cubicBezTo>
                    <a:cubicBezTo>
                      <a:pt x="518" y="2223"/>
                      <a:pt x="802" y="2128"/>
                      <a:pt x="1086" y="2026"/>
                    </a:cubicBezTo>
                    <a:cubicBezTo>
                      <a:pt x="1276" y="1961"/>
                      <a:pt x="1473" y="1895"/>
                      <a:pt x="1662" y="1830"/>
                    </a:cubicBezTo>
                    <a:cubicBezTo>
                      <a:pt x="1668" y="1828"/>
                      <a:pt x="1673" y="1827"/>
                      <a:pt x="1678" y="1827"/>
                    </a:cubicBezTo>
                    <a:cubicBezTo>
                      <a:pt x="1692" y="1827"/>
                      <a:pt x="1702" y="1834"/>
                      <a:pt x="1713" y="1844"/>
                    </a:cubicBezTo>
                    <a:cubicBezTo>
                      <a:pt x="1728" y="1859"/>
                      <a:pt x="1728" y="1881"/>
                      <a:pt x="1720" y="1895"/>
                    </a:cubicBezTo>
                    <a:cubicBezTo>
                      <a:pt x="1691" y="1939"/>
                      <a:pt x="1669" y="1990"/>
                      <a:pt x="1633" y="2019"/>
                    </a:cubicBezTo>
                    <a:cubicBezTo>
                      <a:pt x="1553" y="2085"/>
                      <a:pt x="1465" y="2150"/>
                      <a:pt x="1371" y="2194"/>
                    </a:cubicBezTo>
                    <a:cubicBezTo>
                      <a:pt x="1065" y="2362"/>
                      <a:pt x="737" y="2478"/>
                      <a:pt x="401" y="2544"/>
                    </a:cubicBezTo>
                    <a:cubicBezTo>
                      <a:pt x="248" y="2580"/>
                      <a:pt x="168" y="2697"/>
                      <a:pt x="197" y="2821"/>
                    </a:cubicBezTo>
                    <a:cubicBezTo>
                      <a:pt x="219" y="2901"/>
                      <a:pt x="299" y="2981"/>
                      <a:pt x="372" y="3025"/>
                    </a:cubicBezTo>
                    <a:cubicBezTo>
                      <a:pt x="471" y="3079"/>
                      <a:pt x="569" y="3105"/>
                      <a:pt x="667" y="3105"/>
                    </a:cubicBezTo>
                    <a:cubicBezTo>
                      <a:pt x="778" y="3105"/>
                      <a:pt x="890" y="3072"/>
                      <a:pt x="1006" y="3010"/>
                    </a:cubicBezTo>
                    <a:cubicBezTo>
                      <a:pt x="1706" y="2602"/>
                      <a:pt x="2413" y="2223"/>
                      <a:pt x="3105" y="1808"/>
                    </a:cubicBezTo>
                    <a:cubicBezTo>
                      <a:pt x="3491" y="1582"/>
                      <a:pt x="3855" y="1312"/>
                      <a:pt x="4227" y="1057"/>
                    </a:cubicBezTo>
                    <a:cubicBezTo>
                      <a:pt x="4380" y="955"/>
                      <a:pt x="4453" y="671"/>
                      <a:pt x="4387" y="503"/>
                    </a:cubicBezTo>
                    <a:cubicBezTo>
                      <a:pt x="4380" y="474"/>
                      <a:pt x="4358" y="445"/>
                      <a:pt x="4329" y="423"/>
                    </a:cubicBezTo>
                    <a:cubicBezTo>
                      <a:pt x="4284" y="378"/>
                      <a:pt x="4234" y="354"/>
                      <a:pt x="4179" y="354"/>
                    </a:cubicBezTo>
                    <a:cubicBezTo>
                      <a:pt x="4111" y="354"/>
                      <a:pt x="4035" y="390"/>
                      <a:pt x="3950" y="467"/>
                    </a:cubicBezTo>
                    <a:cubicBezTo>
                      <a:pt x="3637" y="759"/>
                      <a:pt x="3280" y="984"/>
                      <a:pt x="2915" y="1188"/>
                    </a:cubicBezTo>
                    <a:cubicBezTo>
                      <a:pt x="2864" y="1218"/>
                      <a:pt x="2806" y="1239"/>
                      <a:pt x="2755" y="1269"/>
                    </a:cubicBezTo>
                    <a:cubicBezTo>
                      <a:pt x="2721" y="1282"/>
                      <a:pt x="2685" y="1296"/>
                      <a:pt x="2652" y="1296"/>
                    </a:cubicBezTo>
                    <a:cubicBezTo>
                      <a:pt x="2615" y="1296"/>
                      <a:pt x="2581" y="1279"/>
                      <a:pt x="2558" y="1225"/>
                    </a:cubicBezTo>
                    <a:cubicBezTo>
                      <a:pt x="2522" y="1152"/>
                      <a:pt x="2573" y="1101"/>
                      <a:pt x="2639" y="1065"/>
                    </a:cubicBezTo>
                    <a:cubicBezTo>
                      <a:pt x="2668" y="1050"/>
                      <a:pt x="2704" y="1028"/>
                      <a:pt x="2741" y="1006"/>
                    </a:cubicBezTo>
                    <a:cubicBezTo>
                      <a:pt x="2923" y="897"/>
                      <a:pt x="3112" y="802"/>
                      <a:pt x="3280" y="678"/>
                    </a:cubicBezTo>
                    <a:cubicBezTo>
                      <a:pt x="3484" y="540"/>
                      <a:pt x="3673" y="372"/>
                      <a:pt x="3863" y="212"/>
                    </a:cubicBezTo>
                    <a:cubicBezTo>
                      <a:pt x="3907" y="176"/>
                      <a:pt x="3943" y="110"/>
                      <a:pt x="3892" y="44"/>
                    </a:cubicBezTo>
                    <a:cubicBezTo>
                      <a:pt x="3866" y="12"/>
                      <a:pt x="3837" y="1"/>
                      <a:pt x="38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3"/>
              <p:cNvSpPr/>
              <p:nvPr/>
            </p:nvSpPr>
            <p:spPr>
              <a:xfrm>
                <a:off x="4386483" y="1435664"/>
                <a:ext cx="58514" cy="64971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439" extrusionOk="0">
                    <a:moveTo>
                      <a:pt x="1024" y="1"/>
                    </a:moveTo>
                    <a:cubicBezTo>
                      <a:pt x="1013" y="1"/>
                      <a:pt x="1002" y="2"/>
                      <a:pt x="991" y="4"/>
                    </a:cubicBezTo>
                    <a:cubicBezTo>
                      <a:pt x="948" y="11"/>
                      <a:pt x="897" y="26"/>
                      <a:pt x="853" y="47"/>
                    </a:cubicBezTo>
                    <a:cubicBezTo>
                      <a:pt x="612" y="171"/>
                      <a:pt x="379" y="295"/>
                      <a:pt x="146" y="419"/>
                    </a:cubicBezTo>
                    <a:cubicBezTo>
                      <a:pt x="0" y="499"/>
                      <a:pt x="0" y="536"/>
                      <a:pt x="95" y="667"/>
                    </a:cubicBezTo>
                    <a:cubicBezTo>
                      <a:pt x="117" y="703"/>
                      <a:pt x="153" y="732"/>
                      <a:pt x="190" y="762"/>
                    </a:cubicBezTo>
                    <a:cubicBezTo>
                      <a:pt x="452" y="944"/>
                      <a:pt x="940" y="1272"/>
                      <a:pt x="1173" y="1425"/>
                    </a:cubicBezTo>
                    <a:cubicBezTo>
                      <a:pt x="1186" y="1434"/>
                      <a:pt x="1201" y="1438"/>
                      <a:pt x="1215" y="1438"/>
                    </a:cubicBezTo>
                    <a:cubicBezTo>
                      <a:pt x="1256" y="1438"/>
                      <a:pt x="1295" y="1403"/>
                      <a:pt x="1290" y="1359"/>
                    </a:cubicBezTo>
                    <a:cubicBezTo>
                      <a:pt x="1246" y="929"/>
                      <a:pt x="1210" y="521"/>
                      <a:pt x="1166" y="113"/>
                    </a:cubicBezTo>
                    <a:cubicBezTo>
                      <a:pt x="1153" y="43"/>
                      <a:pt x="1096" y="1"/>
                      <a:pt x="10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3"/>
              <p:cNvSpPr/>
              <p:nvPr/>
            </p:nvSpPr>
            <p:spPr>
              <a:xfrm>
                <a:off x="3829807" y="530938"/>
                <a:ext cx="628127" cy="988604"/>
              </a:xfrm>
              <a:custGeom>
                <a:avLst/>
                <a:gdLst/>
                <a:ahLst/>
                <a:cxnLst/>
                <a:rect l="l" t="t" r="r" b="b"/>
                <a:pathLst>
                  <a:path w="13912" h="21896" extrusionOk="0">
                    <a:moveTo>
                      <a:pt x="2624" y="282"/>
                    </a:moveTo>
                    <a:cubicBezTo>
                      <a:pt x="3084" y="282"/>
                      <a:pt x="3597" y="436"/>
                      <a:pt x="3957" y="907"/>
                    </a:cubicBezTo>
                    <a:cubicBezTo>
                      <a:pt x="4110" y="1104"/>
                      <a:pt x="4497" y="1672"/>
                      <a:pt x="4540" y="1759"/>
                    </a:cubicBezTo>
                    <a:cubicBezTo>
                      <a:pt x="4613" y="1912"/>
                      <a:pt x="4591" y="2065"/>
                      <a:pt x="4460" y="2167"/>
                    </a:cubicBezTo>
                    <a:cubicBezTo>
                      <a:pt x="4293" y="2306"/>
                      <a:pt x="4118" y="2430"/>
                      <a:pt x="3935" y="2546"/>
                    </a:cubicBezTo>
                    <a:cubicBezTo>
                      <a:pt x="3615" y="2758"/>
                      <a:pt x="3287" y="2954"/>
                      <a:pt x="2959" y="3159"/>
                    </a:cubicBezTo>
                    <a:cubicBezTo>
                      <a:pt x="2828" y="3239"/>
                      <a:pt x="2697" y="3319"/>
                      <a:pt x="2565" y="3399"/>
                    </a:cubicBezTo>
                    <a:cubicBezTo>
                      <a:pt x="2208" y="3632"/>
                      <a:pt x="1837" y="3836"/>
                      <a:pt x="1414" y="3953"/>
                    </a:cubicBezTo>
                    <a:cubicBezTo>
                      <a:pt x="1327" y="3975"/>
                      <a:pt x="1239" y="4018"/>
                      <a:pt x="1152" y="4040"/>
                    </a:cubicBezTo>
                    <a:cubicBezTo>
                      <a:pt x="1110" y="4050"/>
                      <a:pt x="1069" y="4056"/>
                      <a:pt x="1031" y="4056"/>
                    </a:cubicBezTo>
                    <a:cubicBezTo>
                      <a:pt x="929" y="4056"/>
                      <a:pt x="840" y="4017"/>
                      <a:pt x="766" y="3916"/>
                    </a:cubicBezTo>
                    <a:cubicBezTo>
                      <a:pt x="598" y="3705"/>
                      <a:pt x="452" y="3479"/>
                      <a:pt x="401" y="3210"/>
                    </a:cubicBezTo>
                    <a:cubicBezTo>
                      <a:pt x="350" y="2925"/>
                      <a:pt x="306" y="2627"/>
                      <a:pt x="314" y="2335"/>
                    </a:cubicBezTo>
                    <a:cubicBezTo>
                      <a:pt x="328" y="1869"/>
                      <a:pt x="511" y="1446"/>
                      <a:pt x="853" y="1118"/>
                    </a:cubicBezTo>
                    <a:cubicBezTo>
                      <a:pt x="1181" y="805"/>
                      <a:pt x="1545" y="528"/>
                      <a:pt x="1983" y="382"/>
                    </a:cubicBezTo>
                    <a:cubicBezTo>
                      <a:pt x="2164" y="323"/>
                      <a:pt x="2387" y="282"/>
                      <a:pt x="2624" y="282"/>
                    </a:cubicBezTo>
                    <a:close/>
                    <a:moveTo>
                      <a:pt x="4827" y="2350"/>
                    </a:moveTo>
                    <a:cubicBezTo>
                      <a:pt x="4857" y="2350"/>
                      <a:pt x="4886" y="2361"/>
                      <a:pt x="4912" y="2393"/>
                    </a:cubicBezTo>
                    <a:cubicBezTo>
                      <a:pt x="4963" y="2459"/>
                      <a:pt x="4927" y="2525"/>
                      <a:pt x="4883" y="2561"/>
                    </a:cubicBezTo>
                    <a:cubicBezTo>
                      <a:pt x="4693" y="2721"/>
                      <a:pt x="4504" y="2889"/>
                      <a:pt x="4300" y="3027"/>
                    </a:cubicBezTo>
                    <a:cubicBezTo>
                      <a:pt x="4132" y="3151"/>
                      <a:pt x="3943" y="3246"/>
                      <a:pt x="3761" y="3355"/>
                    </a:cubicBezTo>
                    <a:cubicBezTo>
                      <a:pt x="3724" y="3377"/>
                      <a:pt x="3688" y="3399"/>
                      <a:pt x="3659" y="3414"/>
                    </a:cubicBezTo>
                    <a:cubicBezTo>
                      <a:pt x="3593" y="3450"/>
                      <a:pt x="3542" y="3501"/>
                      <a:pt x="3578" y="3574"/>
                    </a:cubicBezTo>
                    <a:cubicBezTo>
                      <a:pt x="3601" y="3628"/>
                      <a:pt x="3635" y="3645"/>
                      <a:pt x="3672" y="3645"/>
                    </a:cubicBezTo>
                    <a:cubicBezTo>
                      <a:pt x="3705" y="3645"/>
                      <a:pt x="3741" y="3631"/>
                      <a:pt x="3775" y="3618"/>
                    </a:cubicBezTo>
                    <a:cubicBezTo>
                      <a:pt x="3826" y="3588"/>
                      <a:pt x="3884" y="3567"/>
                      <a:pt x="3935" y="3537"/>
                    </a:cubicBezTo>
                    <a:cubicBezTo>
                      <a:pt x="4300" y="3333"/>
                      <a:pt x="4657" y="3108"/>
                      <a:pt x="4970" y="2816"/>
                    </a:cubicBezTo>
                    <a:cubicBezTo>
                      <a:pt x="5055" y="2739"/>
                      <a:pt x="5131" y="2703"/>
                      <a:pt x="5199" y="2703"/>
                    </a:cubicBezTo>
                    <a:cubicBezTo>
                      <a:pt x="5254" y="2703"/>
                      <a:pt x="5304" y="2727"/>
                      <a:pt x="5349" y="2772"/>
                    </a:cubicBezTo>
                    <a:cubicBezTo>
                      <a:pt x="5378" y="2794"/>
                      <a:pt x="5400" y="2823"/>
                      <a:pt x="5407" y="2852"/>
                    </a:cubicBezTo>
                    <a:cubicBezTo>
                      <a:pt x="5473" y="3020"/>
                      <a:pt x="5400" y="3297"/>
                      <a:pt x="5247" y="3406"/>
                    </a:cubicBezTo>
                    <a:cubicBezTo>
                      <a:pt x="4875" y="3661"/>
                      <a:pt x="4511" y="3931"/>
                      <a:pt x="4125" y="4157"/>
                    </a:cubicBezTo>
                    <a:cubicBezTo>
                      <a:pt x="3433" y="4572"/>
                      <a:pt x="2726" y="4951"/>
                      <a:pt x="2026" y="5359"/>
                    </a:cubicBezTo>
                    <a:cubicBezTo>
                      <a:pt x="1910" y="5421"/>
                      <a:pt x="1798" y="5454"/>
                      <a:pt x="1687" y="5454"/>
                    </a:cubicBezTo>
                    <a:cubicBezTo>
                      <a:pt x="1589" y="5454"/>
                      <a:pt x="1491" y="5428"/>
                      <a:pt x="1392" y="5374"/>
                    </a:cubicBezTo>
                    <a:cubicBezTo>
                      <a:pt x="1319" y="5330"/>
                      <a:pt x="1239" y="5250"/>
                      <a:pt x="1217" y="5170"/>
                    </a:cubicBezTo>
                    <a:cubicBezTo>
                      <a:pt x="1188" y="5046"/>
                      <a:pt x="1268" y="4929"/>
                      <a:pt x="1421" y="4893"/>
                    </a:cubicBezTo>
                    <a:cubicBezTo>
                      <a:pt x="1757" y="4827"/>
                      <a:pt x="2085" y="4711"/>
                      <a:pt x="2391" y="4543"/>
                    </a:cubicBezTo>
                    <a:cubicBezTo>
                      <a:pt x="2485" y="4499"/>
                      <a:pt x="2573" y="4434"/>
                      <a:pt x="2653" y="4368"/>
                    </a:cubicBezTo>
                    <a:cubicBezTo>
                      <a:pt x="2689" y="4339"/>
                      <a:pt x="2711" y="4288"/>
                      <a:pt x="2740" y="4244"/>
                    </a:cubicBezTo>
                    <a:cubicBezTo>
                      <a:pt x="2748" y="4230"/>
                      <a:pt x="2748" y="4208"/>
                      <a:pt x="2733" y="4193"/>
                    </a:cubicBezTo>
                    <a:cubicBezTo>
                      <a:pt x="2722" y="4183"/>
                      <a:pt x="2712" y="4176"/>
                      <a:pt x="2698" y="4176"/>
                    </a:cubicBezTo>
                    <a:cubicBezTo>
                      <a:pt x="2693" y="4176"/>
                      <a:pt x="2688" y="4177"/>
                      <a:pt x="2682" y="4179"/>
                    </a:cubicBezTo>
                    <a:cubicBezTo>
                      <a:pt x="2493" y="4244"/>
                      <a:pt x="2296" y="4310"/>
                      <a:pt x="2106" y="4375"/>
                    </a:cubicBezTo>
                    <a:cubicBezTo>
                      <a:pt x="1822" y="4477"/>
                      <a:pt x="1538" y="4572"/>
                      <a:pt x="1254" y="4667"/>
                    </a:cubicBezTo>
                    <a:cubicBezTo>
                      <a:pt x="1232" y="4674"/>
                      <a:pt x="1210" y="4682"/>
                      <a:pt x="1188" y="4682"/>
                    </a:cubicBezTo>
                    <a:cubicBezTo>
                      <a:pt x="1170" y="4687"/>
                      <a:pt x="1154" y="4690"/>
                      <a:pt x="1139" y="4690"/>
                    </a:cubicBezTo>
                    <a:cubicBezTo>
                      <a:pt x="1092" y="4690"/>
                      <a:pt x="1059" y="4664"/>
                      <a:pt x="1042" y="4609"/>
                    </a:cubicBezTo>
                    <a:cubicBezTo>
                      <a:pt x="1021" y="4536"/>
                      <a:pt x="1057" y="4492"/>
                      <a:pt x="1123" y="4470"/>
                    </a:cubicBezTo>
                    <a:cubicBezTo>
                      <a:pt x="1174" y="4448"/>
                      <a:pt x="1225" y="4434"/>
                      <a:pt x="1276" y="4412"/>
                    </a:cubicBezTo>
                    <a:cubicBezTo>
                      <a:pt x="1859" y="4201"/>
                      <a:pt x="2398" y="3887"/>
                      <a:pt x="2923" y="3559"/>
                    </a:cubicBezTo>
                    <a:cubicBezTo>
                      <a:pt x="3418" y="3253"/>
                      <a:pt x="3906" y="2933"/>
                      <a:pt x="4395" y="2612"/>
                    </a:cubicBezTo>
                    <a:cubicBezTo>
                      <a:pt x="4475" y="2568"/>
                      <a:pt x="4540" y="2510"/>
                      <a:pt x="4613" y="2459"/>
                    </a:cubicBezTo>
                    <a:cubicBezTo>
                      <a:pt x="4650" y="2430"/>
                      <a:pt x="4686" y="2386"/>
                      <a:pt x="4737" y="2372"/>
                    </a:cubicBezTo>
                    <a:cubicBezTo>
                      <a:pt x="4766" y="2361"/>
                      <a:pt x="4797" y="2350"/>
                      <a:pt x="4827" y="2350"/>
                    </a:cubicBezTo>
                    <a:close/>
                    <a:moveTo>
                      <a:pt x="5401" y="3757"/>
                    </a:moveTo>
                    <a:cubicBezTo>
                      <a:pt x="5493" y="3757"/>
                      <a:pt x="5584" y="3804"/>
                      <a:pt x="5633" y="3887"/>
                    </a:cubicBezTo>
                    <a:cubicBezTo>
                      <a:pt x="5852" y="4244"/>
                      <a:pt x="6056" y="4609"/>
                      <a:pt x="6267" y="4966"/>
                    </a:cubicBezTo>
                    <a:cubicBezTo>
                      <a:pt x="8453" y="8660"/>
                      <a:pt x="10632" y="12362"/>
                      <a:pt x="12811" y="16057"/>
                    </a:cubicBezTo>
                    <a:cubicBezTo>
                      <a:pt x="12840" y="16115"/>
                      <a:pt x="12877" y="16173"/>
                      <a:pt x="12906" y="16224"/>
                    </a:cubicBezTo>
                    <a:cubicBezTo>
                      <a:pt x="12935" y="16268"/>
                      <a:pt x="12906" y="16312"/>
                      <a:pt x="12855" y="16312"/>
                    </a:cubicBezTo>
                    <a:cubicBezTo>
                      <a:pt x="12818" y="16312"/>
                      <a:pt x="12775" y="16312"/>
                      <a:pt x="12738" y="16304"/>
                    </a:cubicBezTo>
                    <a:cubicBezTo>
                      <a:pt x="12687" y="16290"/>
                      <a:pt x="12629" y="16268"/>
                      <a:pt x="12578" y="16261"/>
                    </a:cubicBezTo>
                    <a:cubicBezTo>
                      <a:pt x="12542" y="16254"/>
                      <a:pt x="12509" y="16250"/>
                      <a:pt x="12480" y="16250"/>
                    </a:cubicBezTo>
                    <a:cubicBezTo>
                      <a:pt x="12360" y="16250"/>
                      <a:pt x="12292" y="16311"/>
                      <a:pt x="12257" y="16458"/>
                    </a:cubicBezTo>
                    <a:cubicBezTo>
                      <a:pt x="12192" y="16683"/>
                      <a:pt x="12133" y="16909"/>
                      <a:pt x="12075" y="17135"/>
                    </a:cubicBezTo>
                    <a:cubicBezTo>
                      <a:pt x="12068" y="17157"/>
                      <a:pt x="12061" y="17186"/>
                      <a:pt x="12053" y="17215"/>
                    </a:cubicBezTo>
                    <a:cubicBezTo>
                      <a:pt x="12022" y="17294"/>
                      <a:pt x="12002" y="17320"/>
                      <a:pt x="11943" y="17320"/>
                    </a:cubicBezTo>
                    <a:cubicBezTo>
                      <a:pt x="11921" y="17320"/>
                      <a:pt x="11893" y="17316"/>
                      <a:pt x="11857" y="17310"/>
                    </a:cubicBezTo>
                    <a:cubicBezTo>
                      <a:pt x="11645" y="17259"/>
                      <a:pt x="11434" y="17208"/>
                      <a:pt x="11223" y="17164"/>
                    </a:cubicBezTo>
                    <a:cubicBezTo>
                      <a:pt x="11170" y="17153"/>
                      <a:pt x="11126" y="17146"/>
                      <a:pt x="11088" y="17146"/>
                    </a:cubicBezTo>
                    <a:cubicBezTo>
                      <a:pt x="10961" y="17146"/>
                      <a:pt x="10905" y="17217"/>
                      <a:pt x="10866" y="17390"/>
                    </a:cubicBezTo>
                    <a:cubicBezTo>
                      <a:pt x="10829" y="17572"/>
                      <a:pt x="10800" y="17755"/>
                      <a:pt x="10756" y="17930"/>
                    </a:cubicBezTo>
                    <a:cubicBezTo>
                      <a:pt x="10742" y="18007"/>
                      <a:pt x="10727" y="18036"/>
                      <a:pt x="10684" y="18036"/>
                    </a:cubicBezTo>
                    <a:cubicBezTo>
                      <a:pt x="10663" y="18036"/>
                      <a:pt x="10635" y="18029"/>
                      <a:pt x="10596" y="18017"/>
                    </a:cubicBezTo>
                    <a:cubicBezTo>
                      <a:pt x="10392" y="17951"/>
                      <a:pt x="10188" y="17879"/>
                      <a:pt x="9984" y="17820"/>
                    </a:cubicBezTo>
                    <a:cubicBezTo>
                      <a:pt x="9941" y="17808"/>
                      <a:pt x="9905" y="17801"/>
                      <a:pt x="9875" y="17801"/>
                    </a:cubicBezTo>
                    <a:cubicBezTo>
                      <a:pt x="9797" y="17801"/>
                      <a:pt x="9752" y="17844"/>
                      <a:pt x="9700" y="17944"/>
                    </a:cubicBezTo>
                    <a:cubicBezTo>
                      <a:pt x="9634" y="18061"/>
                      <a:pt x="9583" y="18177"/>
                      <a:pt x="9525" y="18294"/>
                    </a:cubicBezTo>
                    <a:cubicBezTo>
                      <a:pt x="9492" y="18364"/>
                      <a:pt x="9452" y="18399"/>
                      <a:pt x="9405" y="18399"/>
                    </a:cubicBezTo>
                    <a:cubicBezTo>
                      <a:pt x="9369" y="18399"/>
                      <a:pt x="9328" y="18379"/>
                      <a:pt x="9284" y="18338"/>
                    </a:cubicBezTo>
                    <a:cubicBezTo>
                      <a:pt x="9248" y="18294"/>
                      <a:pt x="9219" y="18236"/>
                      <a:pt x="9182" y="18185"/>
                    </a:cubicBezTo>
                    <a:cubicBezTo>
                      <a:pt x="7994" y="16151"/>
                      <a:pt x="6807" y="14118"/>
                      <a:pt x="5619" y="12085"/>
                    </a:cubicBezTo>
                    <a:cubicBezTo>
                      <a:pt x="4446" y="10067"/>
                      <a:pt x="3265" y="8055"/>
                      <a:pt x="2092" y="6044"/>
                    </a:cubicBezTo>
                    <a:cubicBezTo>
                      <a:pt x="1997" y="5884"/>
                      <a:pt x="2055" y="5687"/>
                      <a:pt x="2208" y="5607"/>
                    </a:cubicBezTo>
                    <a:cubicBezTo>
                      <a:pt x="2762" y="5294"/>
                      <a:pt x="3323" y="4988"/>
                      <a:pt x="3870" y="4674"/>
                    </a:cubicBezTo>
                    <a:cubicBezTo>
                      <a:pt x="4183" y="4485"/>
                      <a:pt x="4489" y="4273"/>
                      <a:pt x="4795" y="4077"/>
                    </a:cubicBezTo>
                    <a:cubicBezTo>
                      <a:pt x="4956" y="3982"/>
                      <a:pt x="5109" y="3887"/>
                      <a:pt x="5269" y="3793"/>
                    </a:cubicBezTo>
                    <a:cubicBezTo>
                      <a:pt x="5310" y="3769"/>
                      <a:pt x="5355" y="3757"/>
                      <a:pt x="5401" y="3757"/>
                    </a:cubicBezTo>
                    <a:close/>
                    <a:moveTo>
                      <a:pt x="12656" y="16603"/>
                    </a:moveTo>
                    <a:cubicBezTo>
                      <a:pt x="12685" y="16603"/>
                      <a:pt x="12717" y="16608"/>
                      <a:pt x="12753" y="16618"/>
                    </a:cubicBezTo>
                    <a:cubicBezTo>
                      <a:pt x="12869" y="16654"/>
                      <a:pt x="12979" y="16698"/>
                      <a:pt x="13095" y="16749"/>
                    </a:cubicBezTo>
                    <a:cubicBezTo>
                      <a:pt x="13161" y="16778"/>
                      <a:pt x="13183" y="16829"/>
                      <a:pt x="13190" y="16909"/>
                    </a:cubicBezTo>
                    <a:cubicBezTo>
                      <a:pt x="13263" y="17674"/>
                      <a:pt x="13336" y="18447"/>
                      <a:pt x="13401" y="19219"/>
                    </a:cubicBezTo>
                    <a:cubicBezTo>
                      <a:pt x="13416" y="19387"/>
                      <a:pt x="13401" y="19562"/>
                      <a:pt x="13278" y="19700"/>
                    </a:cubicBezTo>
                    <a:cubicBezTo>
                      <a:pt x="13248" y="19737"/>
                      <a:pt x="12571" y="20086"/>
                      <a:pt x="12287" y="20240"/>
                    </a:cubicBezTo>
                    <a:cubicBezTo>
                      <a:pt x="12193" y="20290"/>
                      <a:pt x="12101" y="20312"/>
                      <a:pt x="12011" y="20312"/>
                    </a:cubicBezTo>
                    <a:cubicBezTo>
                      <a:pt x="11904" y="20312"/>
                      <a:pt x="11799" y="20280"/>
                      <a:pt x="11696" y="20225"/>
                    </a:cubicBezTo>
                    <a:cubicBezTo>
                      <a:pt x="11609" y="20181"/>
                      <a:pt x="11529" y="20138"/>
                      <a:pt x="11456" y="20086"/>
                    </a:cubicBezTo>
                    <a:cubicBezTo>
                      <a:pt x="10895" y="19708"/>
                      <a:pt x="10334" y="19329"/>
                      <a:pt x="9780" y="18957"/>
                    </a:cubicBezTo>
                    <a:cubicBezTo>
                      <a:pt x="9605" y="18833"/>
                      <a:pt x="9598" y="18804"/>
                      <a:pt x="9685" y="18615"/>
                    </a:cubicBezTo>
                    <a:cubicBezTo>
                      <a:pt x="9736" y="18491"/>
                      <a:pt x="9794" y="18374"/>
                      <a:pt x="9860" y="18257"/>
                    </a:cubicBezTo>
                    <a:cubicBezTo>
                      <a:pt x="9909" y="18169"/>
                      <a:pt x="9948" y="18130"/>
                      <a:pt x="10014" y="18130"/>
                    </a:cubicBezTo>
                    <a:cubicBezTo>
                      <a:pt x="10045" y="18130"/>
                      <a:pt x="10082" y="18139"/>
                      <a:pt x="10130" y="18155"/>
                    </a:cubicBezTo>
                    <a:cubicBezTo>
                      <a:pt x="10312" y="18214"/>
                      <a:pt x="10487" y="18287"/>
                      <a:pt x="10661" y="18345"/>
                    </a:cubicBezTo>
                    <a:cubicBezTo>
                      <a:pt x="10727" y="18367"/>
                      <a:pt x="10780" y="18379"/>
                      <a:pt x="10824" y="18379"/>
                    </a:cubicBezTo>
                    <a:cubicBezTo>
                      <a:pt x="10926" y="18379"/>
                      <a:pt x="10978" y="18313"/>
                      <a:pt x="11019" y="18155"/>
                    </a:cubicBezTo>
                    <a:cubicBezTo>
                      <a:pt x="11055" y="18032"/>
                      <a:pt x="11070" y="17893"/>
                      <a:pt x="11099" y="17769"/>
                    </a:cubicBezTo>
                    <a:cubicBezTo>
                      <a:pt x="11106" y="17704"/>
                      <a:pt x="11128" y="17645"/>
                      <a:pt x="11150" y="17594"/>
                    </a:cubicBezTo>
                    <a:cubicBezTo>
                      <a:pt x="11185" y="17530"/>
                      <a:pt x="11235" y="17493"/>
                      <a:pt x="11306" y="17493"/>
                    </a:cubicBezTo>
                    <a:cubicBezTo>
                      <a:pt x="11323" y="17493"/>
                      <a:pt x="11341" y="17495"/>
                      <a:pt x="11361" y="17500"/>
                    </a:cubicBezTo>
                    <a:cubicBezTo>
                      <a:pt x="11543" y="17536"/>
                      <a:pt x="11733" y="17572"/>
                      <a:pt x="11915" y="17594"/>
                    </a:cubicBezTo>
                    <a:cubicBezTo>
                      <a:pt x="11953" y="17599"/>
                      <a:pt x="11987" y="17601"/>
                      <a:pt x="12018" y="17601"/>
                    </a:cubicBezTo>
                    <a:cubicBezTo>
                      <a:pt x="12204" y="17601"/>
                      <a:pt x="12282" y="17522"/>
                      <a:pt x="12345" y="17310"/>
                    </a:cubicBezTo>
                    <a:cubicBezTo>
                      <a:pt x="12389" y="17135"/>
                      <a:pt x="12432" y="16960"/>
                      <a:pt x="12476" y="16793"/>
                    </a:cubicBezTo>
                    <a:cubicBezTo>
                      <a:pt x="12504" y="16663"/>
                      <a:pt x="12559" y="16603"/>
                      <a:pt x="12656" y="16603"/>
                    </a:cubicBezTo>
                    <a:close/>
                    <a:moveTo>
                      <a:pt x="13354" y="20040"/>
                    </a:moveTo>
                    <a:cubicBezTo>
                      <a:pt x="13426" y="20040"/>
                      <a:pt x="13483" y="20082"/>
                      <a:pt x="13496" y="20152"/>
                    </a:cubicBezTo>
                    <a:cubicBezTo>
                      <a:pt x="13540" y="20560"/>
                      <a:pt x="13576" y="20968"/>
                      <a:pt x="13620" y="21398"/>
                    </a:cubicBezTo>
                    <a:cubicBezTo>
                      <a:pt x="13625" y="21442"/>
                      <a:pt x="13586" y="21477"/>
                      <a:pt x="13545" y="21477"/>
                    </a:cubicBezTo>
                    <a:cubicBezTo>
                      <a:pt x="13531" y="21477"/>
                      <a:pt x="13516" y="21473"/>
                      <a:pt x="13503" y="21464"/>
                    </a:cubicBezTo>
                    <a:cubicBezTo>
                      <a:pt x="13270" y="21311"/>
                      <a:pt x="12782" y="20983"/>
                      <a:pt x="12520" y="20801"/>
                    </a:cubicBezTo>
                    <a:cubicBezTo>
                      <a:pt x="12483" y="20771"/>
                      <a:pt x="12447" y="20742"/>
                      <a:pt x="12425" y="20706"/>
                    </a:cubicBezTo>
                    <a:cubicBezTo>
                      <a:pt x="12330" y="20575"/>
                      <a:pt x="12330" y="20538"/>
                      <a:pt x="12476" y="20458"/>
                    </a:cubicBezTo>
                    <a:cubicBezTo>
                      <a:pt x="12709" y="20334"/>
                      <a:pt x="12942" y="20210"/>
                      <a:pt x="13183" y="20086"/>
                    </a:cubicBezTo>
                    <a:cubicBezTo>
                      <a:pt x="13227" y="20065"/>
                      <a:pt x="13278" y="20050"/>
                      <a:pt x="13321" y="20043"/>
                    </a:cubicBezTo>
                    <a:cubicBezTo>
                      <a:pt x="13332" y="20041"/>
                      <a:pt x="13343" y="20040"/>
                      <a:pt x="13354" y="20040"/>
                    </a:cubicBezTo>
                    <a:close/>
                    <a:moveTo>
                      <a:pt x="2619" y="1"/>
                    </a:moveTo>
                    <a:cubicBezTo>
                      <a:pt x="2418" y="1"/>
                      <a:pt x="2215" y="29"/>
                      <a:pt x="2012" y="83"/>
                    </a:cubicBezTo>
                    <a:cubicBezTo>
                      <a:pt x="1560" y="207"/>
                      <a:pt x="1174" y="462"/>
                      <a:pt x="824" y="761"/>
                    </a:cubicBezTo>
                    <a:cubicBezTo>
                      <a:pt x="365" y="1147"/>
                      <a:pt x="73" y="1628"/>
                      <a:pt x="22" y="2233"/>
                    </a:cubicBezTo>
                    <a:cubicBezTo>
                      <a:pt x="0" y="2510"/>
                      <a:pt x="30" y="2787"/>
                      <a:pt x="59" y="3064"/>
                    </a:cubicBezTo>
                    <a:cubicBezTo>
                      <a:pt x="110" y="3450"/>
                      <a:pt x="263" y="3793"/>
                      <a:pt x="532" y="4077"/>
                    </a:cubicBezTo>
                    <a:cubicBezTo>
                      <a:pt x="656" y="4215"/>
                      <a:pt x="707" y="4368"/>
                      <a:pt x="707" y="4543"/>
                    </a:cubicBezTo>
                    <a:cubicBezTo>
                      <a:pt x="700" y="5097"/>
                      <a:pt x="948" y="5490"/>
                      <a:pt x="1443" y="5731"/>
                    </a:cubicBezTo>
                    <a:cubicBezTo>
                      <a:pt x="1560" y="5789"/>
                      <a:pt x="1655" y="5862"/>
                      <a:pt x="1713" y="5986"/>
                    </a:cubicBezTo>
                    <a:cubicBezTo>
                      <a:pt x="1778" y="6124"/>
                      <a:pt x="1859" y="6248"/>
                      <a:pt x="1931" y="6379"/>
                    </a:cubicBezTo>
                    <a:cubicBezTo>
                      <a:pt x="3105" y="8391"/>
                      <a:pt x="6632" y="14454"/>
                      <a:pt x="7237" y="15474"/>
                    </a:cubicBezTo>
                    <a:cubicBezTo>
                      <a:pt x="7856" y="16530"/>
                      <a:pt x="8475" y="17587"/>
                      <a:pt x="9087" y="18644"/>
                    </a:cubicBezTo>
                    <a:cubicBezTo>
                      <a:pt x="9204" y="18848"/>
                      <a:pt x="9350" y="19008"/>
                      <a:pt x="9547" y="19132"/>
                    </a:cubicBezTo>
                    <a:cubicBezTo>
                      <a:pt x="10836" y="19999"/>
                      <a:pt x="12126" y="20866"/>
                      <a:pt x="13409" y="21733"/>
                    </a:cubicBezTo>
                    <a:cubicBezTo>
                      <a:pt x="13482" y="21784"/>
                      <a:pt x="13547" y="21828"/>
                      <a:pt x="13627" y="21865"/>
                    </a:cubicBezTo>
                    <a:cubicBezTo>
                      <a:pt x="13669" y="21886"/>
                      <a:pt x="13709" y="21896"/>
                      <a:pt x="13744" y="21896"/>
                    </a:cubicBezTo>
                    <a:cubicBezTo>
                      <a:pt x="13844" y="21896"/>
                      <a:pt x="13912" y="21817"/>
                      <a:pt x="13912" y="21682"/>
                    </a:cubicBezTo>
                    <a:cubicBezTo>
                      <a:pt x="13912" y="21551"/>
                      <a:pt x="13904" y="21427"/>
                      <a:pt x="13890" y="21296"/>
                    </a:cubicBezTo>
                    <a:cubicBezTo>
                      <a:pt x="13744" y="19751"/>
                      <a:pt x="13591" y="18206"/>
                      <a:pt x="13445" y="16662"/>
                    </a:cubicBezTo>
                    <a:cubicBezTo>
                      <a:pt x="13431" y="16523"/>
                      <a:pt x="13372" y="16399"/>
                      <a:pt x="13307" y="16275"/>
                    </a:cubicBezTo>
                    <a:cubicBezTo>
                      <a:pt x="12636" y="15153"/>
                      <a:pt x="11980" y="14031"/>
                      <a:pt x="11310" y="12909"/>
                    </a:cubicBezTo>
                    <a:cubicBezTo>
                      <a:pt x="9481" y="9819"/>
                      <a:pt x="7645" y="6722"/>
                      <a:pt x="5808" y="3625"/>
                    </a:cubicBezTo>
                    <a:cubicBezTo>
                      <a:pt x="5728" y="3486"/>
                      <a:pt x="5699" y="3348"/>
                      <a:pt x="5714" y="3180"/>
                    </a:cubicBezTo>
                    <a:cubicBezTo>
                      <a:pt x="5721" y="3027"/>
                      <a:pt x="5728" y="2867"/>
                      <a:pt x="5692" y="2721"/>
                    </a:cubicBezTo>
                    <a:cubicBezTo>
                      <a:pt x="5611" y="2393"/>
                      <a:pt x="5407" y="2160"/>
                      <a:pt x="5109" y="2007"/>
                    </a:cubicBezTo>
                    <a:cubicBezTo>
                      <a:pt x="5007" y="1956"/>
                      <a:pt x="4905" y="1920"/>
                      <a:pt x="4861" y="1796"/>
                    </a:cubicBezTo>
                    <a:cubicBezTo>
                      <a:pt x="4730" y="1417"/>
                      <a:pt x="4511" y="1096"/>
                      <a:pt x="4242" y="798"/>
                    </a:cubicBezTo>
                    <a:cubicBezTo>
                      <a:pt x="4001" y="521"/>
                      <a:pt x="3731" y="266"/>
                      <a:pt x="3374" y="134"/>
                    </a:cubicBezTo>
                    <a:cubicBezTo>
                      <a:pt x="3126" y="45"/>
                      <a:pt x="2874" y="1"/>
                      <a:pt x="26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3"/>
              <p:cNvSpPr/>
              <p:nvPr/>
            </p:nvSpPr>
            <p:spPr>
              <a:xfrm>
                <a:off x="4062410" y="729319"/>
                <a:ext cx="318849" cy="527397"/>
              </a:xfrm>
              <a:custGeom>
                <a:avLst/>
                <a:gdLst/>
                <a:ahLst/>
                <a:cxnLst/>
                <a:rect l="l" t="t" r="r" b="b"/>
                <a:pathLst>
                  <a:path w="7062" h="11681" extrusionOk="0">
                    <a:moveTo>
                      <a:pt x="158" y="0"/>
                    </a:moveTo>
                    <a:cubicBezTo>
                      <a:pt x="138" y="0"/>
                      <a:pt x="117" y="6"/>
                      <a:pt x="95" y="18"/>
                    </a:cubicBezTo>
                    <a:cubicBezTo>
                      <a:pt x="8" y="62"/>
                      <a:pt x="0" y="156"/>
                      <a:pt x="81" y="280"/>
                    </a:cubicBezTo>
                    <a:cubicBezTo>
                      <a:pt x="110" y="339"/>
                      <a:pt x="146" y="397"/>
                      <a:pt x="183" y="455"/>
                    </a:cubicBezTo>
                    <a:cubicBezTo>
                      <a:pt x="1567" y="2794"/>
                      <a:pt x="2952" y="5141"/>
                      <a:pt x="4344" y="7480"/>
                    </a:cubicBezTo>
                    <a:cubicBezTo>
                      <a:pt x="5094" y="8755"/>
                      <a:pt x="5845" y="10030"/>
                      <a:pt x="6603" y="11306"/>
                    </a:cubicBezTo>
                    <a:cubicBezTo>
                      <a:pt x="6668" y="11415"/>
                      <a:pt x="6734" y="11517"/>
                      <a:pt x="6807" y="11612"/>
                    </a:cubicBezTo>
                    <a:cubicBezTo>
                      <a:pt x="6836" y="11656"/>
                      <a:pt x="6875" y="11680"/>
                      <a:pt x="6918" y="11680"/>
                    </a:cubicBezTo>
                    <a:cubicBezTo>
                      <a:pt x="6939" y="11680"/>
                      <a:pt x="6960" y="11675"/>
                      <a:pt x="6981" y="11663"/>
                    </a:cubicBezTo>
                    <a:cubicBezTo>
                      <a:pt x="7054" y="11626"/>
                      <a:pt x="7062" y="11553"/>
                      <a:pt x="7040" y="11488"/>
                    </a:cubicBezTo>
                    <a:cubicBezTo>
                      <a:pt x="7018" y="11422"/>
                      <a:pt x="6981" y="11357"/>
                      <a:pt x="6945" y="11291"/>
                    </a:cubicBezTo>
                    <a:cubicBezTo>
                      <a:pt x="5852" y="9440"/>
                      <a:pt x="1931" y="2845"/>
                      <a:pt x="1072" y="1395"/>
                    </a:cubicBezTo>
                    <a:cubicBezTo>
                      <a:pt x="824" y="973"/>
                      <a:pt x="569" y="550"/>
                      <a:pt x="321" y="135"/>
                    </a:cubicBezTo>
                    <a:cubicBezTo>
                      <a:pt x="268" y="44"/>
                      <a:pt x="215" y="0"/>
                      <a:pt x="1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3"/>
              <p:cNvSpPr/>
              <p:nvPr/>
            </p:nvSpPr>
            <p:spPr>
              <a:xfrm>
                <a:off x="4019294" y="794829"/>
                <a:ext cx="307020" cy="498637"/>
              </a:xfrm>
              <a:custGeom>
                <a:avLst/>
                <a:gdLst/>
                <a:ahLst/>
                <a:cxnLst/>
                <a:rect l="l" t="t" r="r" b="b"/>
                <a:pathLst>
                  <a:path w="6800" h="11044" extrusionOk="0">
                    <a:moveTo>
                      <a:pt x="113" y="1"/>
                    </a:moveTo>
                    <a:cubicBezTo>
                      <a:pt x="98" y="1"/>
                      <a:pt x="84" y="3"/>
                      <a:pt x="74" y="10"/>
                    </a:cubicBezTo>
                    <a:cubicBezTo>
                      <a:pt x="37" y="24"/>
                      <a:pt x="1" y="97"/>
                      <a:pt x="8" y="141"/>
                    </a:cubicBezTo>
                    <a:cubicBezTo>
                      <a:pt x="8" y="199"/>
                      <a:pt x="45" y="250"/>
                      <a:pt x="74" y="309"/>
                    </a:cubicBezTo>
                    <a:cubicBezTo>
                      <a:pt x="402" y="848"/>
                      <a:pt x="730" y="1380"/>
                      <a:pt x="1050" y="1919"/>
                    </a:cubicBezTo>
                    <a:cubicBezTo>
                      <a:pt x="1786" y="3143"/>
                      <a:pt x="2522" y="4360"/>
                      <a:pt x="3411" y="5839"/>
                    </a:cubicBezTo>
                    <a:cubicBezTo>
                      <a:pt x="4147" y="7056"/>
                      <a:pt x="5036" y="8528"/>
                      <a:pt x="5925" y="10000"/>
                    </a:cubicBezTo>
                    <a:cubicBezTo>
                      <a:pt x="6056" y="10226"/>
                      <a:pt x="6195" y="10452"/>
                      <a:pt x="6333" y="10671"/>
                    </a:cubicBezTo>
                    <a:cubicBezTo>
                      <a:pt x="6399" y="10773"/>
                      <a:pt x="6464" y="10882"/>
                      <a:pt x="6537" y="10977"/>
                    </a:cubicBezTo>
                    <a:cubicBezTo>
                      <a:pt x="6570" y="11019"/>
                      <a:pt x="6609" y="11043"/>
                      <a:pt x="6652" y="11043"/>
                    </a:cubicBezTo>
                    <a:cubicBezTo>
                      <a:pt x="6676" y="11043"/>
                      <a:pt x="6701" y="11036"/>
                      <a:pt x="6727" y="11021"/>
                    </a:cubicBezTo>
                    <a:cubicBezTo>
                      <a:pt x="6792" y="10984"/>
                      <a:pt x="6800" y="10911"/>
                      <a:pt x="6778" y="10846"/>
                    </a:cubicBezTo>
                    <a:cubicBezTo>
                      <a:pt x="6756" y="10787"/>
                      <a:pt x="6720" y="10736"/>
                      <a:pt x="6690" y="10685"/>
                    </a:cubicBezTo>
                    <a:cubicBezTo>
                      <a:pt x="6151" y="9789"/>
                      <a:pt x="5619" y="8900"/>
                      <a:pt x="5080" y="8004"/>
                    </a:cubicBezTo>
                    <a:cubicBezTo>
                      <a:pt x="3950" y="6146"/>
                      <a:pt x="2828" y="4295"/>
                      <a:pt x="1699" y="2436"/>
                    </a:cubicBezTo>
                    <a:cubicBezTo>
                      <a:pt x="1232" y="1664"/>
                      <a:pt x="759" y="899"/>
                      <a:pt x="292" y="126"/>
                    </a:cubicBezTo>
                    <a:cubicBezTo>
                      <a:pt x="270" y="90"/>
                      <a:pt x="256" y="46"/>
                      <a:pt x="227" y="32"/>
                    </a:cubicBezTo>
                    <a:cubicBezTo>
                      <a:pt x="196" y="16"/>
                      <a:pt x="150" y="1"/>
                      <a:pt x="1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3"/>
              <p:cNvSpPr/>
              <p:nvPr/>
            </p:nvSpPr>
            <p:spPr>
              <a:xfrm>
                <a:off x="3962723" y="806748"/>
                <a:ext cx="304356" cy="509111"/>
              </a:xfrm>
              <a:custGeom>
                <a:avLst/>
                <a:gdLst/>
                <a:ahLst/>
                <a:cxnLst/>
                <a:rect l="l" t="t" r="r" b="b"/>
                <a:pathLst>
                  <a:path w="6741" h="11276" extrusionOk="0">
                    <a:moveTo>
                      <a:pt x="145" y="0"/>
                    </a:moveTo>
                    <a:cubicBezTo>
                      <a:pt x="126" y="0"/>
                      <a:pt x="110" y="4"/>
                      <a:pt x="95" y="8"/>
                    </a:cubicBezTo>
                    <a:cubicBezTo>
                      <a:pt x="15" y="23"/>
                      <a:pt x="0" y="96"/>
                      <a:pt x="22" y="168"/>
                    </a:cubicBezTo>
                    <a:cubicBezTo>
                      <a:pt x="30" y="219"/>
                      <a:pt x="59" y="263"/>
                      <a:pt x="88" y="307"/>
                    </a:cubicBezTo>
                    <a:cubicBezTo>
                      <a:pt x="729" y="1407"/>
                      <a:pt x="1370" y="2508"/>
                      <a:pt x="2012" y="3608"/>
                    </a:cubicBezTo>
                    <a:cubicBezTo>
                      <a:pt x="3469" y="6100"/>
                      <a:pt x="4927" y="8600"/>
                      <a:pt x="6384" y="11092"/>
                    </a:cubicBezTo>
                    <a:cubicBezTo>
                      <a:pt x="6406" y="11136"/>
                      <a:pt x="6428" y="11172"/>
                      <a:pt x="6457" y="11208"/>
                    </a:cubicBezTo>
                    <a:cubicBezTo>
                      <a:pt x="6492" y="11249"/>
                      <a:pt x="6535" y="11275"/>
                      <a:pt x="6582" y="11275"/>
                    </a:cubicBezTo>
                    <a:cubicBezTo>
                      <a:pt x="6603" y="11275"/>
                      <a:pt x="6624" y="11270"/>
                      <a:pt x="6646" y="11259"/>
                    </a:cubicBezTo>
                    <a:cubicBezTo>
                      <a:pt x="6719" y="11216"/>
                      <a:pt x="6741" y="11143"/>
                      <a:pt x="6712" y="11070"/>
                    </a:cubicBezTo>
                    <a:cubicBezTo>
                      <a:pt x="6683" y="10997"/>
                      <a:pt x="6646" y="10931"/>
                      <a:pt x="6610" y="10859"/>
                    </a:cubicBezTo>
                    <a:cubicBezTo>
                      <a:pt x="5560" y="9095"/>
                      <a:pt x="1370" y="1925"/>
                      <a:pt x="299" y="117"/>
                    </a:cubicBezTo>
                    <a:cubicBezTo>
                      <a:pt x="247" y="23"/>
                      <a:pt x="191" y="0"/>
                      <a:pt x="1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3"/>
              <p:cNvSpPr/>
              <p:nvPr/>
            </p:nvSpPr>
            <p:spPr>
              <a:xfrm>
                <a:off x="3909765" y="684667"/>
                <a:ext cx="126691" cy="80593"/>
              </a:xfrm>
              <a:custGeom>
                <a:avLst/>
                <a:gdLst/>
                <a:ahLst/>
                <a:cxnLst/>
                <a:rect l="l" t="t" r="r" b="b"/>
                <a:pathLst>
                  <a:path w="2806" h="1785" extrusionOk="0">
                    <a:moveTo>
                      <a:pt x="2657" y="1"/>
                    </a:moveTo>
                    <a:cubicBezTo>
                      <a:pt x="2618" y="1"/>
                      <a:pt x="2577" y="21"/>
                      <a:pt x="2536" y="45"/>
                    </a:cubicBezTo>
                    <a:cubicBezTo>
                      <a:pt x="2500" y="74"/>
                      <a:pt x="2456" y="103"/>
                      <a:pt x="2420" y="132"/>
                    </a:cubicBezTo>
                    <a:cubicBezTo>
                      <a:pt x="2084" y="380"/>
                      <a:pt x="1764" y="650"/>
                      <a:pt x="1392" y="847"/>
                    </a:cubicBezTo>
                    <a:cubicBezTo>
                      <a:pt x="1305" y="890"/>
                      <a:pt x="1224" y="949"/>
                      <a:pt x="1137" y="1000"/>
                    </a:cubicBezTo>
                    <a:cubicBezTo>
                      <a:pt x="918" y="1124"/>
                      <a:pt x="707" y="1255"/>
                      <a:pt x="488" y="1379"/>
                    </a:cubicBezTo>
                    <a:cubicBezTo>
                      <a:pt x="372" y="1444"/>
                      <a:pt x="241" y="1502"/>
                      <a:pt x="117" y="1561"/>
                    </a:cubicBezTo>
                    <a:cubicBezTo>
                      <a:pt x="51" y="1597"/>
                      <a:pt x="0" y="1641"/>
                      <a:pt x="29" y="1721"/>
                    </a:cubicBezTo>
                    <a:cubicBezTo>
                      <a:pt x="53" y="1768"/>
                      <a:pt x="92" y="1785"/>
                      <a:pt x="134" y="1785"/>
                    </a:cubicBezTo>
                    <a:cubicBezTo>
                      <a:pt x="157" y="1785"/>
                      <a:pt x="181" y="1780"/>
                      <a:pt x="204" y="1772"/>
                    </a:cubicBezTo>
                    <a:cubicBezTo>
                      <a:pt x="314" y="1736"/>
                      <a:pt x="430" y="1699"/>
                      <a:pt x="532" y="1641"/>
                    </a:cubicBezTo>
                    <a:cubicBezTo>
                      <a:pt x="1188" y="1255"/>
                      <a:pt x="1873" y="919"/>
                      <a:pt x="2478" y="453"/>
                    </a:cubicBezTo>
                    <a:cubicBezTo>
                      <a:pt x="2551" y="395"/>
                      <a:pt x="2631" y="329"/>
                      <a:pt x="2704" y="264"/>
                    </a:cubicBezTo>
                    <a:cubicBezTo>
                      <a:pt x="2791" y="183"/>
                      <a:pt x="2806" y="96"/>
                      <a:pt x="2747" y="45"/>
                    </a:cubicBezTo>
                    <a:cubicBezTo>
                      <a:pt x="2719" y="13"/>
                      <a:pt x="2688" y="1"/>
                      <a:pt x="26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7" name="Google Shape;827;p13"/>
            <p:cNvGrpSpPr/>
            <p:nvPr/>
          </p:nvGrpSpPr>
          <p:grpSpPr>
            <a:xfrm>
              <a:off x="8256557" y="242598"/>
              <a:ext cx="643339" cy="577530"/>
              <a:chOff x="6441869" y="1481532"/>
              <a:chExt cx="524575" cy="470915"/>
            </a:xfrm>
          </p:grpSpPr>
          <p:sp>
            <p:nvSpPr>
              <p:cNvPr id="828" name="Google Shape;828;p13"/>
              <p:cNvSpPr/>
              <p:nvPr/>
            </p:nvSpPr>
            <p:spPr>
              <a:xfrm>
                <a:off x="6446329" y="1485992"/>
                <a:ext cx="515722" cy="462467"/>
              </a:xfrm>
              <a:custGeom>
                <a:avLst/>
                <a:gdLst/>
                <a:ahLst/>
                <a:cxnLst/>
                <a:rect l="l" t="t" r="r" b="b"/>
                <a:pathLst>
                  <a:path w="7631" h="6843" extrusionOk="0">
                    <a:moveTo>
                      <a:pt x="868" y="0"/>
                    </a:moveTo>
                    <a:cubicBezTo>
                      <a:pt x="656" y="0"/>
                      <a:pt x="467" y="124"/>
                      <a:pt x="379" y="306"/>
                    </a:cubicBezTo>
                    <a:cubicBezTo>
                      <a:pt x="292" y="503"/>
                      <a:pt x="321" y="729"/>
                      <a:pt x="460" y="889"/>
                    </a:cubicBezTo>
                    <a:cubicBezTo>
                      <a:pt x="1166" y="1691"/>
                      <a:pt x="1932" y="2471"/>
                      <a:pt x="2638" y="3178"/>
                    </a:cubicBezTo>
                    <a:cubicBezTo>
                      <a:pt x="2580" y="3214"/>
                      <a:pt x="2529" y="3258"/>
                      <a:pt x="2478" y="3294"/>
                    </a:cubicBezTo>
                    <a:cubicBezTo>
                      <a:pt x="1691" y="3855"/>
                      <a:pt x="875" y="4431"/>
                      <a:pt x="219" y="5152"/>
                    </a:cubicBezTo>
                    <a:cubicBezTo>
                      <a:pt x="44" y="5349"/>
                      <a:pt x="0" y="5611"/>
                      <a:pt x="110" y="5852"/>
                    </a:cubicBezTo>
                    <a:cubicBezTo>
                      <a:pt x="212" y="6085"/>
                      <a:pt x="445" y="6238"/>
                      <a:pt x="700" y="6238"/>
                    </a:cubicBezTo>
                    <a:cubicBezTo>
                      <a:pt x="809" y="6238"/>
                      <a:pt x="919" y="6209"/>
                      <a:pt x="1013" y="6151"/>
                    </a:cubicBezTo>
                    <a:cubicBezTo>
                      <a:pt x="1888" y="5648"/>
                      <a:pt x="2770" y="5043"/>
                      <a:pt x="3717" y="4300"/>
                    </a:cubicBezTo>
                    <a:cubicBezTo>
                      <a:pt x="3841" y="4446"/>
                      <a:pt x="3965" y="4599"/>
                      <a:pt x="4096" y="4759"/>
                    </a:cubicBezTo>
                    <a:lnTo>
                      <a:pt x="4103" y="4766"/>
                    </a:lnTo>
                    <a:cubicBezTo>
                      <a:pt x="4803" y="5633"/>
                      <a:pt x="5597" y="6617"/>
                      <a:pt x="6603" y="6828"/>
                    </a:cubicBezTo>
                    <a:cubicBezTo>
                      <a:pt x="6654" y="6836"/>
                      <a:pt x="6705" y="6843"/>
                      <a:pt x="6748" y="6843"/>
                    </a:cubicBezTo>
                    <a:cubicBezTo>
                      <a:pt x="6982" y="6843"/>
                      <a:pt x="7193" y="6726"/>
                      <a:pt x="7317" y="6537"/>
                    </a:cubicBezTo>
                    <a:cubicBezTo>
                      <a:pt x="7441" y="6340"/>
                      <a:pt x="7455" y="6092"/>
                      <a:pt x="7353" y="5874"/>
                    </a:cubicBezTo>
                    <a:cubicBezTo>
                      <a:pt x="7135" y="5407"/>
                      <a:pt x="6785" y="5072"/>
                      <a:pt x="6450" y="4744"/>
                    </a:cubicBezTo>
                    <a:cubicBezTo>
                      <a:pt x="6326" y="4620"/>
                      <a:pt x="6195" y="4489"/>
                      <a:pt x="6071" y="4351"/>
                    </a:cubicBezTo>
                    <a:cubicBezTo>
                      <a:pt x="5721" y="3957"/>
                      <a:pt x="5393" y="3586"/>
                      <a:pt x="5029" y="3221"/>
                    </a:cubicBezTo>
                    <a:cubicBezTo>
                      <a:pt x="5765" y="2587"/>
                      <a:pt x="6537" y="1880"/>
                      <a:pt x="7419" y="1013"/>
                    </a:cubicBezTo>
                    <a:cubicBezTo>
                      <a:pt x="7586" y="853"/>
                      <a:pt x="7630" y="620"/>
                      <a:pt x="7550" y="408"/>
                    </a:cubicBezTo>
                    <a:cubicBezTo>
                      <a:pt x="7463" y="204"/>
                      <a:pt x="7251" y="59"/>
                      <a:pt x="7025" y="59"/>
                    </a:cubicBezTo>
                    <a:cubicBezTo>
                      <a:pt x="6923" y="59"/>
                      <a:pt x="6829" y="88"/>
                      <a:pt x="6748" y="139"/>
                    </a:cubicBezTo>
                    <a:cubicBezTo>
                      <a:pt x="5699" y="773"/>
                      <a:pt x="4715" y="1560"/>
                      <a:pt x="3906" y="2216"/>
                    </a:cubicBezTo>
                    <a:cubicBezTo>
                      <a:pt x="3068" y="1502"/>
                      <a:pt x="2194" y="824"/>
                      <a:pt x="1159" y="95"/>
                    </a:cubicBezTo>
                    <a:cubicBezTo>
                      <a:pt x="1079" y="30"/>
                      <a:pt x="970" y="0"/>
                      <a:pt x="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3"/>
              <p:cNvSpPr/>
              <p:nvPr/>
            </p:nvSpPr>
            <p:spPr>
              <a:xfrm>
                <a:off x="6441869" y="1481532"/>
                <a:ext cx="524575" cy="470915"/>
              </a:xfrm>
              <a:custGeom>
                <a:avLst/>
                <a:gdLst/>
                <a:ahLst/>
                <a:cxnLst/>
                <a:rect l="l" t="t" r="r" b="b"/>
                <a:pathLst>
                  <a:path w="7762" h="6968" extrusionOk="0">
                    <a:moveTo>
                      <a:pt x="934" y="125"/>
                    </a:moveTo>
                    <a:cubicBezTo>
                      <a:pt x="1028" y="125"/>
                      <a:pt x="1116" y="154"/>
                      <a:pt x="1196" y="212"/>
                    </a:cubicBezTo>
                    <a:cubicBezTo>
                      <a:pt x="2223" y="941"/>
                      <a:pt x="3098" y="1611"/>
                      <a:pt x="3936" y="2325"/>
                    </a:cubicBezTo>
                    <a:cubicBezTo>
                      <a:pt x="3947" y="2336"/>
                      <a:pt x="3961" y="2342"/>
                      <a:pt x="3976" y="2342"/>
                    </a:cubicBezTo>
                    <a:cubicBezTo>
                      <a:pt x="3991" y="2342"/>
                      <a:pt x="4005" y="2336"/>
                      <a:pt x="4016" y="2325"/>
                    </a:cubicBezTo>
                    <a:lnTo>
                      <a:pt x="6844" y="256"/>
                    </a:lnTo>
                    <a:cubicBezTo>
                      <a:pt x="6916" y="212"/>
                      <a:pt x="7004" y="190"/>
                      <a:pt x="7091" y="190"/>
                    </a:cubicBezTo>
                    <a:cubicBezTo>
                      <a:pt x="7295" y="190"/>
                      <a:pt x="7485" y="314"/>
                      <a:pt x="7558" y="496"/>
                    </a:cubicBezTo>
                    <a:cubicBezTo>
                      <a:pt x="7631" y="686"/>
                      <a:pt x="7587" y="897"/>
                      <a:pt x="7448" y="1036"/>
                    </a:cubicBezTo>
                    <a:cubicBezTo>
                      <a:pt x="6552" y="1903"/>
                      <a:pt x="5794" y="2602"/>
                      <a:pt x="5051" y="3244"/>
                    </a:cubicBezTo>
                    <a:cubicBezTo>
                      <a:pt x="5044" y="3258"/>
                      <a:pt x="5036" y="3273"/>
                      <a:pt x="5029" y="3287"/>
                    </a:cubicBezTo>
                    <a:cubicBezTo>
                      <a:pt x="5029" y="3302"/>
                      <a:pt x="5036" y="3324"/>
                      <a:pt x="5051" y="3331"/>
                    </a:cubicBezTo>
                    <a:cubicBezTo>
                      <a:pt x="5415" y="3695"/>
                      <a:pt x="5743" y="4067"/>
                      <a:pt x="6093" y="4453"/>
                    </a:cubicBezTo>
                    <a:cubicBezTo>
                      <a:pt x="6217" y="4599"/>
                      <a:pt x="6348" y="4723"/>
                      <a:pt x="6479" y="4847"/>
                    </a:cubicBezTo>
                    <a:cubicBezTo>
                      <a:pt x="6807" y="5175"/>
                      <a:pt x="7150" y="5510"/>
                      <a:pt x="7361" y="5969"/>
                    </a:cubicBezTo>
                    <a:cubicBezTo>
                      <a:pt x="7456" y="6166"/>
                      <a:pt x="7441" y="6392"/>
                      <a:pt x="7332" y="6567"/>
                    </a:cubicBezTo>
                    <a:cubicBezTo>
                      <a:pt x="7216" y="6743"/>
                      <a:pt x="7019" y="6849"/>
                      <a:pt x="6808" y="6849"/>
                    </a:cubicBezTo>
                    <a:cubicBezTo>
                      <a:pt x="6767" y="6849"/>
                      <a:pt x="6725" y="6844"/>
                      <a:pt x="6683" y="6836"/>
                    </a:cubicBezTo>
                    <a:cubicBezTo>
                      <a:pt x="5692" y="6625"/>
                      <a:pt x="4905" y="5656"/>
                      <a:pt x="4213" y="4796"/>
                    </a:cubicBezTo>
                    <a:lnTo>
                      <a:pt x="4206" y="4788"/>
                    </a:lnTo>
                    <a:cubicBezTo>
                      <a:pt x="4074" y="4628"/>
                      <a:pt x="3951" y="4468"/>
                      <a:pt x="3834" y="4329"/>
                    </a:cubicBezTo>
                    <a:cubicBezTo>
                      <a:pt x="3819" y="4315"/>
                      <a:pt x="3805" y="4308"/>
                      <a:pt x="3783" y="4308"/>
                    </a:cubicBezTo>
                    <a:cubicBezTo>
                      <a:pt x="3776" y="4308"/>
                      <a:pt x="3761" y="4315"/>
                      <a:pt x="3746" y="4322"/>
                    </a:cubicBezTo>
                    <a:cubicBezTo>
                      <a:pt x="2799" y="5065"/>
                      <a:pt x="1917" y="5663"/>
                      <a:pt x="1050" y="6166"/>
                    </a:cubicBezTo>
                    <a:cubicBezTo>
                      <a:pt x="963" y="6217"/>
                      <a:pt x="868" y="6239"/>
                      <a:pt x="766" y="6239"/>
                    </a:cubicBezTo>
                    <a:cubicBezTo>
                      <a:pt x="533" y="6239"/>
                      <a:pt x="322" y="6107"/>
                      <a:pt x="234" y="5896"/>
                    </a:cubicBezTo>
                    <a:cubicBezTo>
                      <a:pt x="132" y="5677"/>
                      <a:pt x="176" y="5437"/>
                      <a:pt x="336" y="5262"/>
                    </a:cubicBezTo>
                    <a:cubicBezTo>
                      <a:pt x="977" y="4548"/>
                      <a:pt x="1794" y="3965"/>
                      <a:pt x="2573" y="3411"/>
                    </a:cubicBezTo>
                    <a:lnTo>
                      <a:pt x="2734" y="3295"/>
                    </a:lnTo>
                    <a:cubicBezTo>
                      <a:pt x="2748" y="3287"/>
                      <a:pt x="2763" y="3265"/>
                      <a:pt x="2763" y="3251"/>
                    </a:cubicBezTo>
                    <a:cubicBezTo>
                      <a:pt x="2763" y="3229"/>
                      <a:pt x="2755" y="3214"/>
                      <a:pt x="2748" y="3200"/>
                    </a:cubicBezTo>
                    <a:cubicBezTo>
                      <a:pt x="2027" y="2478"/>
                      <a:pt x="1276" y="1713"/>
                      <a:pt x="577" y="912"/>
                    </a:cubicBezTo>
                    <a:cubicBezTo>
                      <a:pt x="453" y="773"/>
                      <a:pt x="424" y="569"/>
                      <a:pt x="504" y="402"/>
                    </a:cubicBezTo>
                    <a:cubicBezTo>
                      <a:pt x="577" y="234"/>
                      <a:pt x="744" y="125"/>
                      <a:pt x="934" y="125"/>
                    </a:cubicBezTo>
                    <a:close/>
                    <a:moveTo>
                      <a:pt x="934" y="1"/>
                    </a:moveTo>
                    <a:cubicBezTo>
                      <a:pt x="700" y="1"/>
                      <a:pt x="482" y="139"/>
                      <a:pt x="387" y="351"/>
                    </a:cubicBezTo>
                    <a:cubicBezTo>
                      <a:pt x="292" y="562"/>
                      <a:pt x="329" y="817"/>
                      <a:pt x="482" y="992"/>
                    </a:cubicBezTo>
                    <a:cubicBezTo>
                      <a:pt x="1167" y="1772"/>
                      <a:pt x="1910" y="2529"/>
                      <a:pt x="2610" y="3236"/>
                    </a:cubicBezTo>
                    <a:lnTo>
                      <a:pt x="2508" y="3309"/>
                    </a:lnTo>
                    <a:cubicBezTo>
                      <a:pt x="1713" y="3870"/>
                      <a:pt x="897" y="4453"/>
                      <a:pt x="241" y="5182"/>
                    </a:cubicBezTo>
                    <a:cubicBezTo>
                      <a:pt x="52" y="5393"/>
                      <a:pt x="1" y="5685"/>
                      <a:pt x="118" y="5940"/>
                    </a:cubicBezTo>
                    <a:cubicBezTo>
                      <a:pt x="234" y="6195"/>
                      <a:pt x="489" y="6362"/>
                      <a:pt x="766" y="6362"/>
                    </a:cubicBezTo>
                    <a:cubicBezTo>
                      <a:pt x="890" y="6362"/>
                      <a:pt x="1007" y="6333"/>
                      <a:pt x="1109" y="6268"/>
                    </a:cubicBezTo>
                    <a:cubicBezTo>
                      <a:pt x="1968" y="5772"/>
                      <a:pt x="2843" y="5182"/>
                      <a:pt x="3776" y="4453"/>
                    </a:cubicBezTo>
                    <a:cubicBezTo>
                      <a:pt x="3885" y="4584"/>
                      <a:pt x="3994" y="4716"/>
                      <a:pt x="4111" y="4861"/>
                    </a:cubicBezTo>
                    <a:lnTo>
                      <a:pt x="4118" y="4876"/>
                    </a:lnTo>
                    <a:cubicBezTo>
                      <a:pt x="4825" y="5743"/>
                      <a:pt x="5627" y="6734"/>
                      <a:pt x="6661" y="6953"/>
                    </a:cubicBezTo>
                    <a:cubicBezTo>
                      <a:pt x="6712" y="6967"/>
                      <a:pt x="6763" y="6967"/>
                      <a:pt x="6814" y="6967"/>
                    </a:cubicBezTo>
                    <a:cubicBezTo>
                      <a:pt x="7069" y="6967"/>
                      <a:pt x="7295" y="6843"/>
                      <a:pt x="7434" y="6632"/>
                    </a:cubicBezTo>
                    <a:cubicBezTo>
                      <a:pt x="7565" y="6421"/>
                      <a:pt x="7580" y="6151"/>
                      <a:pt x="7470" y="5918"/>
                    </a:cubicBezTo>
                    <a:cubicBezTo>
                      <a:pt x="7244" y="5437"/>
                      <a:pt x="6902" y="5095"/>
                      <a:pt x="6559" y="4759"/>
                    </a:cubicBezTo>
                    <a:cubicBezTo>
                      <a:pt x="6435" y="4643"/>
                      <a:pt x="6304" y="4512"/>
                      <a:pt x="6188" y="4373"/>
                    </a:cubicBezTo>
                    <a:cubicBezTo>
                      <a:pt x="5845" y="4001"/>
                      <a:pt x="5532" y="3644"/>
                      <a:pt x="5182" y="3295"/>
                    </a:cubicBezTo>
                    <a:cubicBezTo>
                      <a:pt x="5911" y="2661"/>
                      <a:pt x="6654" y="1976"/>
                      <a:pt x="7529" y="1123"/>
                    </a:cubicBezTo>
                    <a:cubicBezTo>
                      <a:pt x="7711" y="948"/>
                      <a:pt x="7762" y="686"/>
                      <a:pt x="7674" y="453"/>
                    </a:cubicBezTo>
                    <a:cubicBezTo>
                      <a:pt x="7580" y="219"/>
                      <a:pt x="7346" y="66"/>
                      <a:pt x="7091" y="66"/>
                    </a:cubicBezTo>
                    <a:cubicBezTo>
                      <a:pt x="6982" y="66"/>
                      <a:pt x="6873" y="96"/>
                      <a:pt x="6778" y="154"/>
                    </a:cubicBezTo>
                    <a:cubicBezTo>
                      <a:pt x="5772" y="766"/>
                      <a:pt x="4840" y="1502"/>
                      <a:pt x="3980" y="2202"/>
                    </a:cubicBezTo>
                    <a:cubicBezTo>
                      <a:pt x="3149" y="1495"/>
                      <a:pt x="2282" y="832"/>
                      <a:pt x="1262" y="110"/>
                    </a:cubicBezTo>
                    <a:cubicBezTo>
                      <a:pt x="1167" y="37"/>
                      <a:pt x="1050" y="1"/>
                      <a:pt x="9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3" name="Google Shape;1123;p18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1124" name="Google Shape;1124;p18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8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8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8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8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8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8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8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8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8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8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8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8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8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8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8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8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8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8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18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18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8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8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8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8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18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18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8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18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18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18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8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18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18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18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18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18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18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18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18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18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18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18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18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18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18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18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18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18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18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18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18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18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18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18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18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18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18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18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18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18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18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18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18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18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9" name="Google Shape;1189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90" name="Google Shape;1190;p18"/>
          <p:cNvSpPr txBox="1">
            <a:spLocks noGrp="1"/>
          </p:cNvSpPr>
          <p:nvPr>
            <p:ph type="subTitle" idx="1"/>
          </p:nvPr>
        </p:nvSpPr>
        <p:spPr>
          <a:xfrm>
            <a:off x="4923088" y="3011350"/>
            <a:ext cx="2640000" cy="11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1" name="Google Shape;1191;p18"/>
          <p:cNvSpPr txBox="1">
            <a:spLocks noGrp="1"/>
          </p:cNvSpPr>
          <p:nvPr>
            <p:ph type="subTitle" idx="2"/>
          </p:nvPr>
        </p:nvSpPr>
        <p:spPr>
          <a:xfrm>
            <a:off x="1428512" y="3011350"/>
            <a:ext cx="2640000" cy="11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2" name="Google Shape;1192;p18"/>
          <p:cNvSpPr txBox="1">
            <a:spLocks noGrp="1"/>
          </p:cNvSpPr>
          <p:nvPr>
            <p:ph type="subTitle" idx="3"/>
          </p:nvPr>
        </p:nvSpPr>
        <p:spPr>
          <a:xfrm>
            <a:off x="1428512" y="2604850"/>
            <a:ext cx="26400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1193" name="Google Shape;1193;p18"/>
          <p:cNvSpPr txBox="1">
            <a:spLocks noGrp="1"/>
          </p:cNvSpPr>
          <p:nvPr>
            <p:ph type="subTitle" idx="4"/>
          </p:nvPr>
        </p:nvSpPr>
        <p:spPr>
          <a:xfrm>
            <a:off x="4923088" y="2604850"/>
            <a:ext cx="26400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grpSp>
        <p:nvGrpSpPr>
          <p:cNvPr id="1194" name="Google Shape;1194;p18"/>
          <p:cNvGrpSpPr/>
          <p:nvPr/>
        </p:nvGrpSpPr>
        <p:grpSpPr>
          <a:xfrm>
            <a:off x="7751360" y="3460538"/>
            <a:ext cx="1167827" cy="1573203"/>
            <a:chOff x="7751360" y="3460538"/>
            <a:chExt cx="1167827" cy="1573203"/>
          </a:xfrm>
        </p:grpSpPr>
        <p:grpSp>
          <p:nvGrpSpPr>
            <p:cNvPr id="1195" name="Google Shape;1195;p18"/>
            <p:cNvGrpSpPr/>
            <p:nvPr/>
          </p:nvGrpSpPr>
          <p:grpSpPr>
            <a:xfrm>
              <a:off x="8389205" y="3460538"/>
              <a:ext cx="529982" cy="762466"/>
              <a:chOff x="1683530" y="1476125"/>
              <a:chExt cx="529982" cy="762466"/>
            </a:xfrm>
          </p:grpSpPr>
          <p:sp>
            <p:nvSpPr>
              <p:cNvPr id="1196" name="Google Shape;1196;p18"/>
              <p:cNvSpPr/>
              <p:nvPr/>
            </p:nvSpPr>
            <p:spPr>
              <a:xfrm>
                <a:off x="1687990" y="1480585"/>
                <a:ext cx="521129" cy="754018"/>
              </a:xfrm>
              <a:custGeom>
                <a:avLst/>
                <a:gdLst/>
                <a:ahLst/>
                <a:cxnLst/>
                <a:rect l="l" t="t" r="r" b="b"/>
                <a:pathLst>
                  <a:path w="7711" h="11157" extrusionOk="0">
                    <a:moveTo>
                      <a:pt x="3833" y="0"/>
                    </a:moveTo>
                    <a:cubicBezTo>
                      <a:pt x="2733" y="0"/>
                      <a:pt x="1705" y="481"/>
                      <a:pt x="1086" y="1297"/>
                    </a:cubicBezTo>
                    <a:cubicBezTo>
                      <a:pt x="0" y="2726"/>
                      <a:pt x="379" y="4285"/>
                      <a:pt x="765" y="5334"/>
                    </a:cubicBezTo>
                    <a:cubicBezTo>
                      <a:pt x="875" y="5640"/>
                      <a:pt x="1152" y="5837"/>
                      <a:pt x="1465" y="5837"/>
                    </a:cubicBezTo>
                    <a:cubicBezTo>
                      <a:pt x="1691" y="5837"/>
                      <a:pt x="1902" y="5735"/>
                      <a:pt x="2048" y="5560"/>
                    </a:cubicBezTo>
                    <a:cubicBezTo>
                      <a:pt x="2186" y="5393"/>
                      <a:pt x="2245" y="5160"/>
                      <a:pt x="2201" y="4941"/>
                    </a:cubicBezTo>
                    <a:cubicBezTo>
                      <a:pt x="2004" y="3913"/>
                      <a:pt x="2172" y="2901"/>
                      <a:pt x="2624" y="2339"/>
                    </a:cubicBezTo>
                    <a:cubicBezTo>
                      <a:pt x="2887" y="2023"/>
                      <a:pt x="3250" y="1867"/>
                      <a:pt x="3711" y="1867"/>
                    </a:cubicBezTo>
                    <a:cubicBezTo>
                      <a:pt x="3823" y="1867"/>
                      <a:pt x="3942" y="1876"/>
                      <a:pt x="4067" y="1895"/>
                    </a:cubicBezTo>
                    <a:cubicBezTo>
                      <a:pt x="4416" y="1946"/>
                      <a:pt x="4679" y="2114"/>
                      <a:pt x="4897" y="2412"/>
                    </a:cubicBezTo>
                    <a:cubicBezTo>
                      <a:pt x="5422" y="3134"/>
                      <a:pt x="5502" y="4431"/>
                      <a:pt x="5349" y="5393"/>
                    </a:cubicBezTo>
                    <a:cubicBezTo>
                      <a:pt x="5254" y="5954"/>
                      <a:pt x="4992" y="6814"/>
                      <a:pt x="4526" y="7499"/>
                    </a:cubicBezTo>
                    <a:cubicBezTo>
                      <a:pt x="4241" y="7419"/>
                      <a:pt x="3957" y="7368"/>
                      <a:pt x="3673" y="7346"/>
                    </a:cubicBezTo>
                    <a:cubicBezTo>
                      <a:pt x="3643" y="7344"/>
                      <a:pt x="3612" y="7343"/>
                      <a:pt x="3580" y="7343"/>
                    </a:cubicBezTo>
                    <a:cubicBezTo>
                      <a:pt x="2945" y="7343"/>
                      <a:pt x="2011" y="7688"/>
                      <a:pt x="1567" y="8264"/>
                    </a:cubicBezTo>
                    <a:cubicBezTo>
                      <a:pt x="1305" y="8614"/>
                      <a:pt x="1217" y="9007"/>
                      <a:pt x="1334" y="9415"/>
                    </a:cubicBezTo>
                    <a:cubicBezTo>
                      <a:pt x="1436" y="9794"/>
                      <a:pt x="1807" y="10435"/>
                      <a:pt x="3119" y="10435"/>
                    </a:cubicBezTo>
                    <a:cubicBezTo>
                      <a:pt x="3498" y="10435"/>
                      <a:pt x="3841" y="10384"/>
                      <a:pt x="4008" y="10348"/>
                    </a:cubicBezTo>
                    <a:cubicBezTo>
                      <a:pt x="4351" y="10282"/>
                      <a:pt x="4686" y="10137"/>
                      <a:pt x="5021" y="9903"/>
                    </a:cubicBezTo>
                    <a:cubicBezTo>
                      <a:pt x="5334" y="10180"/>
                      <a:pt x="5619" y="10508"/>
                      <a:pt x="5859" y="10807"/>
                    </a:cubicBezTo>
                    <a:cubicBezTo>
                      <a:pt x="6041" y="11033"/>
                      <a:pt x="6296" y="11157"/>
                      <a:pt x="6573" y="11157"/>
                    </a:cubicBezTo>
                    <a:cubicBezTo>
                      <a:pt x="6945" y="11157"/>
                      <a:pt x="7309" y="10916"/>
                      <a:pt x="7477" y="10552"/>
                    </a:cubicBezTo>
                    <a:cubicBezTo>
                      <a:pt x="7644" y="10195"/>
                      <a:pt x="7586" y="9794"/>
                      <a:pt x="7324" y="9488"/>
                    </a:cubicBezTo>
                    <a:cubicBezTo>
                      <a:pt x="6989" y="9102"/>
                      <a:pt x="6668" y="8774"/>
                      <a:pt x="6340" y="8497"/>
                    </a:cubicBezTo>
                    <a:cubicBezTo>
                      <a:pt x="6544" y="8176"/>
                      <a:pt x="6726" y="7841"/>
                      <a:pt x="6857" y="7528"/>
                    </a:cubicBezTo>
                    <a:cubicBezTo>
                      <a:pt x="7491" y="5968"/>
                      <a:pt x="7710" y="3542"/>
                      <a:pt x="6908" y="1909"/>
                    </a:cubicBezTo>
                    <a:cubicBezTo>
                      <a:pt x="6457" y="984"/>
                      <a:pt x="5743" y="386"/>
                      <a:pt x="4788" y="124"/>
                    </a:cubicBezTo>
                    <a:cubicBezTo>
                      <a:pt x="4482" y="37"/>
                      <a:pt x="4161" y="0"/>
                      <a:pt x="38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8"/>
              <p:cNvSpPr/>
              <p:nvPr/>
            </p:nvSpPr>
            <p:spPr>
              <a:xfrm>
                <a:off x="1885466" y="2073351"/>
                <a:ext cx="55215" cy="19599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90" extrusionOk="0">
                    <a:moveTo>
                      <a:pt x="478" y="0"/>
                    </a:moveTo>
                    <a:cubicBezTo>
                      <a:pt x="451" y="0"/>
                      <a:pt x="423" y="1"/>
                      <a:pt x="394" y="3"/>
                    </a:cubicBezTo>
                    <a:cubicBezTo>
                      <a:pt x="175" y="25"/>
                      <a:pt x="0" y="105"/>
                      <a:pt x="8" y="185"/>
                    </a:cubicBezTo>
                    <a:cubicBezTo>
                      <a:pt x="14" y="249"/>
                      <a:pt x="159" y="290"/>
                      <a:pt x="340" y="290"/>
                    </a:cubicBezTo>
                    <a:cubicBezTo>
                      <a:pt x="367" y="290"/>
                      <a:pt x="395" y="289"/>
                      <a:pt x="423" y="287"/>
                    </a:cubicBezTo>
                    <a:cubicBezTo>
                      <a:pt x="642" y="265"/>
                      <a:pt x="817" y="185"/>
                      <a:pt x="809" y="112"/>
                    </a:cubicBezTo>
                    <a:cubicBezTo>
                      <a:pt x="803" y="42"/>
                      <a:pt x="664" y="0"/>
                      <a:pt x="4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18"/>
              <p:cNvSpPr/>
              <p:nvPr/>
            </p:nvSpPr>
            <p:spPr>
              <a:xfrm>
                <a:off x="1683530" y="1476125"/>
                <a:ext cx="529982" cy="762466"/>
              </a:xfrm>
              <a:custGeom>
                <a:avLst/>
                <a:gdLst/>
                <a:ahLst/>
                <a:cxnLst/>
                <a:rect l="l" t="t" r="r" b="b"/>
                <a:pathLst>
                  <a:path w="7842" h="11282" extrusionOk="0">
                    <a:moveTo>
                      <a:pt x="3899" y="125"/>
                    </a:moveTo>
                    <a:cubicBezTo>
                      <a:pt x="4220" y="125"/>
                      <a:pt x="4533" y="168"/>
                      <a:pt x="4839" y="248"/>
                    </a:cubicBezTo>
                    <a:cubicBezTo>
                      <a:pt x="5772" y="503"/>
                      <a:pt x="6479" y="1094"/>
                      <a:pt x="6923" y="2005"/>
                    </a:cubicBezTo>
                    <a:cubicBezTo>
                      <a:pt x="7718" y="3615"/>
                      <a:pt x="7492" y="6027"/>
                      <a:pt x="6865" y="7572"/>
                    </a:cubicBezTo>
                    <a:cubicBezTo>
                      <a:pt x="6734" y="7878"/>
                      <a:pt x="6559" y="8213"/>
                      <a:pt x="6355" y="8534"/>
                    </a:cubicBezTo>
                    <a:cubicBezTo>
                      <a:pt x="6333" y="8556"/>
                      <a:pt x="6341" y="8592"/>
                      <a:pt x="6362" y="8614"/>
                    </a:cubicBezTo>
                    <a:cubicBezTo>
                      <a:pt x="6690" y="8884"/>
                      <a:pt x="7011" y="9204"/>
                      <a:pt x="7346" y="9598"/>
                    </a:cubicBezTo>
                    <a:cubicBezTo>
                      <a:pt x="7587" y="9882"/>
                      <a:pt x="7645" y="10254"/>
                      <a:pt x="7485" y="10596"/>
                    </a:cubicBezTo>
                    <a:cubicBezTo>
                      <a:pt x="7332" y="10931"/>
                      <a:pt x="6989" y="11157"/>
                      <a:pt x="6639" y="11157"/>
                    </a:cubicBezTo>
                    <a:cubicBezTo>
                      <a:pt x="6384" y="11157"/>
                      <a:pt x="6144" y="11041"/>
                      <a:pt x="5969" y="10829"/>
                    </a:cubicBezTo>
                    <a:cubicBezTo>
                      <a:pt x="5736" y="10545"/>
                      <a:pt x="5451" y="10210"/>
                      <a:pt x="5124" y="9926"/>
                    </a:cubicBezTo>
                    <a:cubicBezTo>
                      <a:pt x="5116" y="9918"/>
                      <a:pt x="5102" y="9911"/>
                      <a:pt x="5087" y="9911"/>
                    </a:cubicBezTo>
                    <a:cubicBezTo>
                      <a:pt x="5073" y="9911"/>
                      <a:pt x="5058" y="9918"/>
                      <a:pt x="5051" y="9926"/>
                    </a:cubicBezTo>
                    <a:cubicBezTo>
                      <a:pt x="4723" y="10144"/>
                      <a:pt x="4395" y="10290"/>
                      <a:pt x="4060" y="10356"/>
                    </a:cubicBezTo>
                    <a:cubicBezTo>
                      <a:pt x="3899" y="10392"/>
                      <a:pt x="3564" y="10443"/>
                      <a:pt x="3185" y="10443"/>
                    </a:cubicBezTo>
                    <a:cubicBezTo>
                      <a:pt x="1917" y="10443"/>
                      <a:pt x="1560" y="9831"/>
                      <a:pt x="1458" y="9459"/>
                    </a:cubicBezTo>
                    <a:cubicBezTo>
                      <a:pt x="1349" y="9080"/>
                      <a:pt x="1429" y="8701"/>
                      <a:pt x="1684" y="8366"/>
                    </a:cubicBezTo>
                    <a:cubicBezTo>
                      <a:pt x="2110" y="7810"/>
                      <a:pt x="3002" y="7474"/>
                      <a:pt x="3628" y="7474"/>
                    </a:cubicBezTo>
                    <a:cubicBezTo>
                      <a:pt x="3666" y="7474"/>
                      <a:pt x="3703" y="7475"/>
                      <a:pt x="3739" y="7477"/>
                    </a:cubicBezTo>
                    <a:cubicBezTo>
                      <a:pt x="4016" y="7492"/>
                      <a:pt x="4300" y="7543"/>
                      <a:pt x="4577" y="7623"/>
                    </a:cubicBezTo>
                    <a:cubicBezTo>
                      <a:pt x="4581" y="7624"/>
                      <a:pt x="4585" y="7625"/>
                      <a:pt x="4589" y="7625"/>
                    </a:cubicBezTo>
                    <a:cubicBezTo>
                      <a:pt x="4609" y="7625"/>
                      <a:pt x="4631" y="7612"/>
                      <a:pt x="4643" y="7594"/>
                    </a:cubicBezTo>
                    <a:cubicBezTo>
                      <a:pt x="5116" y="6909"/>
                      <a:pt x="5386" y="6020"/>
                      <a:pt x="5473" y="5466"/>
                    </a:cubicBezTo>
                    <a:cubicBezTo>
                      <a:pt x="5634" y="4497"/>
                      <a:pt x="5553" y="3178"/>
                      <a:pt x="5014" y="2442"/>
                    </a:cubicBezTo>
                    <a:cubicBezTo>
                      <a:pt x="4788" y="2129"/>
                      <a:pt x="4511" y="1961"/>
                      <a:pt x="4147" y="1903"/>
                    </a:cubicBezTo>
                    <a:cubicBezTo>
                      <a:pt x="4017" y="1883"/>
                      <a:pt x="3894" y="1873"/>
                      <a:pt x="3777" y="1873"/>
                    </a:cubicBezTo>
                    <a:cubicBezTo>
                      <a:pt x="3294" y="1873"/>
                      <a:pt x="2916" y="2041"/>
                      <a:pt x="2646" y="2369"/>
                    </a:cubicBezTo>
                    <a:cubicBezTo>
                      <a:pt x="2180" y="2937"/>
                      <a:pt x="2005" y="3979"/>
                      <a:pt x="2209" y="5014"/>
                    </a:cubicBezTo>
                    <a:cubicBezTo>
                      <a:pt x="2245" y="5226"/>
                      <a:pt x="2194" y="5430"/>
                      <a:pt x="2063" y="5590"/>
                    </a:cubicBezTo>
                    <a:cubicBezTo>
                      <a:pt x="1932" y="5750"/>
                      <a:pt x="1742" y="5838"/>
                      <a:pt x="1531" y="5838"/>
                    </a:cubicBezTo>
                    <a:cubicBezTo>
                      <a:pt x="1240" y="5838"/>
                      <a:pt x="984" y="5663"/>
                      <a:pt x="890" y="5379"/>
                    </a:cubicBezTo>
                    <a:cubicBezTo>
                      <a:pt x="511" y="4344"/>
                      <a:pt x="132" y="2806"/>
                      <a:pt x="1203" y="1400"/>
                    </a:cubicBezTo>
                    <a:cubicBezTo>
                      <a:pt x="1808" y="598"/>
                      <a:pt x="2821" y="125"/>
                      <a:pt x="3899" y="125"/>
                    </a:cubicBezTo>
                    <a:close/>
                    <a:moveTo>
                      <a:pt x="3899" y="1"/>
                    </a:moveTo>
                    <a:cubicBezTo>
                      <a:pt x="2784" y="1"/>
                      <a:pt x="1735" y="496"/>
                      <a:pt x="1108" y="1327"/>
                    </a:cubicBezTo>
                    <a:cubicBezTo>
                      <a:pt x="1" y="2777"/>
                      <a:pt x="387" y="4358"/>
                      <a:pt x="773" y="5422"/>
                    </a:cubicBezTo>
                    <a:cubicBezTo>
                      <a:pt x="890" y="5750"/>
                      <a:pt x="1189" y="5962"/>
                      <a:pt x="1531" y="5962"/>
                    </a:cubicBezTo>
                    <a:cubicBezTo>
                      <a:pt x="1779" y="5962"/>
                      <a:pt x="2005" y="5852"/>
                      <a:pt x="2158" y="5670"/>
                    </a:cubicBezTo>
                    <a:cubicBezTo>
                      <a:pt x="2311" y="5481"/>
                      <a:pt x="2376" y="5233"/>
                      <a:pt x="2325" y="4992"/>
                    </a:cubicBezTo>
                    <a:cubicBezTo>
                      <a:pt x="2129" y="3987"/>
                      <a:pt x="2289" y="2988"/>
                      <a:pt x="2741" y="2449"/>
                    </a:cubicBezTo>
                    <a:cubicBezTo>
                      <a:pt x="2991" y="2141"/>
                      <a:pt x="3329" y="1990"/>
                      <a:pt x="3770" y="1990"/>
                    </a:cubicBezTo>
                    <a:cubicBezTo>
                      <a:pt x="3882" y="1990"/>
                      <a:pt x="4000" y="2000"/>
                      <a:pt x="4125" y="2019"/>
                    </a:cubicBezTo>
                    <a:cubicBezTo>
                      <a:pt x="4460" y="2070"/>
                      <a:pt x="4708" y="2231"/>
                      <a:pt x="4912" y="2515"/>
                    </a:cubicBezTo>
                    <a:cubicBezTo>
                      <a:pt x="5430" y="3222"/>
                      <a:pt x="5510" y="4497"/>
                      <a:pt x="5357" y="5451"/>
                    </a:cubicBezTo>
                    <a:cubicBezTo>
                      <a:pt x="5269" y="5976"/>
                      <a:pt x="5014" y="6821"/>
                      <a:pt x="4562" y="7492"/>
                    </a:cubicBezTo>
                    <a:cubicBezTo>
                      <a:pt x="4293" y="7419"/>
                      <a:pt x="4023" y="7368"/>
                      <a:pt x="3746" y="7353"/>
                    </a:cubicBezTo>
                    <a:cubicBezTo>
                      <a:pt x="3716" y="7352"/>
                      <a:pt x="3684" y="7351"/>
                      <a:pt x="3652" y="7351"/>
                    </a:cubicBezTo>
                    <a:cubicBezTo>
                      <a:pt x="2996" y="7351"/>
                      <a:pt x="2041" y="7703"/>
                      <a:pt x="1589" y="8293"/>
                    </a:cubicBezTo>
                    <a:cubicBezTo>
                      <a:pt x="1305" y="8658"/>
                      <a:pt x="1225" y="9073"/>
                      <a:pt x="1342" y="9496"/>
                    </a:cubicBezTo>
                    <a:cubicBezTo>
                      <a:pt x="1451" y="9897"/>
                      <a:pt x="1837" y="10567"/>
                      <a:pt x="3185" y="10567"/>
                    </a:cubicBezTo>
                    <a:cubicBezTo>
                      <a:pt x="3571" y="10567"/>
                      <a:pt x="3914" y="10509"/>
                      <a:pt x="4081" y="10480"/>
                    </a:cubicBezTo>
                    <a:cubicBezTo>
                      <a:pt x="4417" y="10414"/>
                      <a:pt x="4752" y="10268"/>
                      <a:pt x="5080" y="10050"/>
                    </a:cubicBezTo>
                    <a:cubicBezTo>
                      <a:pt x="5386" y="10319"/>
                      <a:pt x="5656" y="10633"/>
                      <a:pt x="5874" y="10909"/>
                    </a:cubicBezTo>
                    <a:cubicBezTo>
                      <a:pt x="6071" y="11150"/>
                      <a:pt x="6348" y="11281"/>
                      <a:pt x="6639" y="11281"/>
                    </a:cubicBezTo>
                    <a:cubicBezTo>
                      <a:pt x="7040" y="11281"/>
                      <a:pt x="7419" y="11026"/>
                      <a:pt x="7594" y="10647"/>
                    </a:cubicBezTo>
                    <a:cubicBezTo>
                      <a:pt x="7776" y="10261"/>
                      <a:pt x="7718" y="9838"/>
                      <a:pt x="7441" y="9518"/>
                    </a:cubicBezTo>
                    <a:cubicBezTo>
                      <a:pt x="7113" y="9139"/>
                      <a:pt x="6800" y="8825"/>
                      <a:pt x="6486" y="8556"/>
                    </a:cubicBezTo>
                    <a:cubicBezTo>
                      <a:pt x="6683" y="8242"/>
                      <a:pt x="6851" y="7922"/>
                      <a:pt x="6974" y="7616"/>
                    </a:cubicBezTo>
                    <a:cubicBezTo>
                      <a:pt x="7616" y="6049"/>
                      <a:pt x="7842" y="3593"/>
                      <a:pt x="7033" y="1946"/>
                    </a:cubicBezTo>
                    <a:cubicBezTo>
                      <a:pt x="6566" y="1006"/>
                      <a:pt x="5845" y="401"/>
                      <a:pt x="4869" y="132"/>
                    </a:cubicBezTo>
                    <a:cubicBezTo>
                      <a:pt x="4555" y="44"/>
                      <a:pt x="4235" y="1"/>
                      <a:pt x="3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9" name="Google Shape;1199;p18"/>
            <p:cNvGrpSpPr/>
            <p:nvPr/>
          </p:nvGrpSpPr>
          <p:grpSpPr>
            <a:xfrm flipH="1">
              <a:off x="7751360" y="4566837"/>
              <a:ext cx="981702" cy="466904"/>
              <a:chOff x="644750" y="2124672"/>
              <a:chExt cx="651515" cy="309864"/>
            </a:xfrm>
          </p:grpSpPr>
          <p:sp>
            <p:nvSpPr>
              <p:cNvPr id="1200" name="Google Shape;1200;p18"/>
              <p:cNvSpPr/>
              <p:nvPr/>
            </p:nvSpPr>
            <p:spPr>
              <a:xfrm>
                <a:off x="797079" y="2173432"/>
                <a:ext cx="277763" cy="204846"/>
              </a:xfrm>
              <a:custGeom>
                <a:avLst/>
                <a:gdLst/>
                <a:ahLst/>
                <a:cxnLst/>
                <a:rect l="l" t="t" r="r" b="b"/>
                <a:pathLst>
                  <a:path w="6152" h="4537" extrusionOk="0">
                    <a:moveTo>
                      <a:pt x="5329" y="0"/>
                    </a:moveTo>
                    <a:cubicBezTo>
                      <a:pt x="5285" y="0"/>
                      <a:pt x="5235" y="10"/>
                      <a:pt x="5175" y="30"/>
                    </a:cubicBezTo>
                    <a:cubicBezTo>
                      <a:pt x="4388" y="263"/>
                      <a:pt x="1247" y="1181"/>
                      <a:pt x="460" y="1392"/>
                    </a:cubicBezTo>
                    <a:cubicBezTo>
                      <a:pt x="103" y="1487"/>
                      <a:pt x="1" y="1771"/>
                      <a:pt x="30" y="2026"/>
                    </a:cubicBezTo>
                    <a:cubicBezTo>
                      <a:pt x="66" y="2449"/>
                      <a:pt x="154" y="2864"/>
                      <a:pt x="307" y="3265"/>
                    </a:cubicBezTo>
                    <a:cubicBezTo>
                      <a:pt x="423" y="3578"/>
                      <a:pt x="555" y="3892"/>
                      <a:pt x="686" y="4205"/>
                    </a:cubicBezTo>
                    <a:cubicBezTo>
                      <a:pt x="774" y="4431"/>
                      <a:pt x="937" y="4536"/>
                      <a:pt x="1131" y="4536"/>
                    </a:cubicBezTo>
                    <a:cubicBezTo>
                      <a:pt x="1194" y="4536"/>
                      <a:pt x="1259" y="4525"/>
                      <a:pt x="1327" y="4504"/>
                    </a:cubicBezTo>
                    <a:cubicBezTo>
                      <a:pt x="2726" y="4067"/>
                      <a:pt x="4132" y="3637"/>
                      <a:pt x="5524" y="3207"/>
                    </a:cubicBezTo>
                    <a:cubicBezTo>
                      <a:pt x="5663" y="3163"/>
                      <a:pt x="5794" y="3105"/>
                      <a:pt x="5925" y="3047"/>
                    </a:cubicBezTo>
                    <a:cubicBezTo>
                      <a:pt x="6085" y="2966"/>
                      <a:pt x="6151" y="2835"/>
                      <a:pt x="6100" y="2660"/>
                    </a:cubicBezTo>
                    <a:cubicBezTo>
                      <a:pt x="6071" y="2551"/>
                      <a:pt x="6042" y="2434"/>
                      <a:pt x="5998" y="2325"/>
                    </a:cubicBezTo>
                    <a:cubicBezTo>
                      <a:pt x="5758" y="1757"/>
                      <a:pt x="5685" y="1145"/>
                      <a:pt x="5590" y="540"/>
                    </a:cubicBezTo>
                    <a:cubicBezTo>
                      <a:pt x="5575" y="445"/>
                      <a:pt x="5561" y="343"/>
                      <a:pt x="5546" y="248"/>
                    </a:cubicBezTo>
                    <a:cubicBezTo>
                      <a:pt x="5509" y="77"/>
                      <a:pt x="5448" y="0"/>
                      <a:pt x="53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18"/>
              <p:cNvSpPr/>
              <p:nvPr/>
            </p:nvSpPr>
            <p:spPr>
              <a:xfrm>
                <a:off x="1165216" y="2150993"/>
                <a:ext cx="117841" cy="9689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2146" extrusionOk="0">
                    <a:moveTo>
                      <a:pt x="735" y="1"/>
                    </a:moveTo>
                    <a:cubicBezTo>
                      <a:pt x="583" y="1"/>
                      <a:pt x="431" y="6"/>
                      <a:pt x="278" y="17"/>
                    </a:cubicBezTo>
                    <a:cubicBezTo>
                      <a:pt x="74" y="31"/>
                      <a:pt x="1" y="97"/>
                      <a:pt x="37" y="301"/>
                    </a:cubicBezTo>
                    <a:cubicBezTo>
                      <a:pt x="74" y="548"/>
                      <a:pt x="125" y="789"/>
                      <a:pt x="169" y="1008"/>
                    </a:cubicBezTo>
                    <a:cubicBezTo>
                      <a:pt x="190" y="1110"/>
                      <a:pt x="227" y="1219"/>
                      <a:pt x="263" y="1321"/>
                    </a:cubicBezTo>
                    <a:cubicBezTo>
                      <a:pt x="343" y="1532"/>
                      <a:pt x="409" y="1714"/>
                      <a:pt x="482" y="1897"/>
                    </a:cubicBezTo>
                    <a:cubicBezTo>
                      <a:pt x="504" y="1955"/>
                      <a:pt x="540" y="2013"/>
                      <a:pt x="577" y="2057"/>
                    </a:cubicBezTo>
                    <a:cubicBezTo>
                      <a:pt x="614" y="2113"/>
                      <a:pt x="673" y="2146"/>
                      <a:pt x="736" y="2146"/>
                    </a:cubicBezTo>
                    <a:cubicBezTo>
                      <a:pt x="770" y="2146"/>
                      <a:pt x="805" y="2136"/>
                      <a:pt x="839" y="2115"/>
                    </a:cubicBezTo>
                    <a:cubicBezTo>
                      <a:pt x="1437" y="1802"/>
                      <a:pt x="1983" y="1416"/>
                      <a:pt x="2449" y="927"/>
                    </a:cubicBezTo>
                    <a:cubicBezTo>
                      <a:pt x="2486" y="891"/>
                      <a:pt x="2522" y="847"/>
                      <a:pt x="2530" y="804"/>
                    </a:cubicBezTo>
                    <a:cubicBezTo>
                      <a:pt x="2610" y="519"/>
                      <a:pt x="2384" y="148"/>
                      <a:pt x="2092" y="111"/>
                    </a:cubicBezTo>
                    <a:cubicBezTo>
                      <a:pt x="1639" y="46"/>
                      <a:pt x="1189" y="1"/>
                      <a:pt x="7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18"/>
              <p:cNvSpPr/>
              <p:nvPr/>
            </p:nvSpPr>
            <p:spPr>
              <a:xfrm>
                <a:off x="659242" y="2277679"/>
                <a:ext cx="75039" cy="140552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3113" extrusionOk="0">
                    <a:moveTo>
                      <a:pt x="542" y="0"/>
                    </a:moveTo>
                    <a:cubicBezTo>
                      <a:pt x="491" y="0"/>
                      <a:pt x="432" y="8"/>
                      <a:pt x="365" y="23"/>
                    </a:cubicBezTo>
                    <a:cubicBezTo>
                      <a:pt x="146" y="74"/>
                      <a:pt x="59" y="191"/>
                      <a:pt x="44" y="402"/>
                    </a:cubicBezTo>
                    <a:cubicBezTo>
                      <a:pt x="15" y="774"/>
                      <a:pt x="0" y="1138"/>
                      <a:pt x="124" y="1495"/>
                    </a:cubicBezTo>
                    <a:cubicBezTo>
                      <a:pt x="168" y="1627"/>
                      <a:pt x="190" y="1772"/>
                      <a:pt x="212" y="1889"/>
                    </a:cubicBezTo>
                    <a:cubicBezTo>
                      <a:pt x="365" y="2348"/>
                      <a:pt x="569" y="2734"/>
                      <a:pt x="940" y="3018"/>
                    </a:cubicBezTo>
                    <a:cubicBezTo>
                      <a:pt x="1028" y="3083"/>
                      <a:pt x="1116" y="3113"/>
                      <a:pt x="1205" y="3113"/>
                    </a:cubicBezTo>
                    <a:cubicBezTo>
                      <a:pt x="1257" y="3113"/>
                      <a:pt x="1310" y="3103"/>
                      <a:pt x="1363" y="3084"/>
                    </a:cubicBezTo>
                    <a:cubicBezTo>
                      <a:pt x="1647" y="2997"/>
                      <a:pt x="1662" y="2960"/>
                      <a:pt x="1516" y="2690"/>
                    </a:cubicBezTo>
                    <a:cubicBezTo>
                      <a:pt x="1225" y="2151"/>
                      <a:pt x="1057" y="1568"/>
                      <a:pt x="948" y="971"/>
                    </a:cubicBezTo>
                    <a:cubicBezTo>
                      <a:pt x="911" y="752"/>
                      <a:pt x="875" y="533"/>
                      <a:pt x="838" y="315"/>
                    </a:cubicBezTo>
                    <a:cubicBezTo>
                      <a:pt x="799" y="91"/>
                      <a:pt x="713" y="0"/>
                      <a:pt x="5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8"/>
              <p:cNvSpPr/>
              <p:nvPr/>
            </p:nvSpPr>
            <p:spPr>
              <a:xfrm>
                <a:off x="710575" y="2262103"/>
                <a:ext cx="68809" cy="146331"/>
              </a:xfrm>
              <a:custGeom>
                <a:avLst/>
                <a:gdLst/>
                <a:ahLst/>
                <a:cxnLst/>
                <a:rect l="l" t="t" r="r" b="b"/>
                <a:pathLst>
                  <a:path w="1524" h="3241" extrusionOk="0">
                    <a:moveTo>
                      <a:pt x="530" y="0"/>
                    </a:moveTo>
                    <a:cubicBezTo>
                      <a:pt x="517" y="0"/>
                      <a:pt x="503" y="2"/>
                      <a:pt x="488" y="4"/>
                    </a:cubicBezTo>
                    <a:cubicBezTo>
                      <a:pt x="379" y="26"/>
                      <a:pt x="263" y="70"/>
                      <a:pt x="168" y="128"/>
                    </a:cubicBezTo>
                    <a:cubicBezTo>
                      <a:pt x="58" y="186"/>
                      <a:pt x="0" y="288"/>
                      <a:pt x="15" y="419"/>
                    </a:cubicBezTo>
                    <a:cubicBezTo>
                      <a:pt x="44" y="696"/>
                      <a:pt x="66" y="973"/>
                      <a:pt x="109" y="1243"/>
                    </a:cubicBezTo>
                    <a:cubicBezTo>
                      <a:pt x="160" y="1505"/>
                      <a:pt x="226" y="1760"/>
                      <a:pt x="314" y="2117"/>
                    </a:cubicBezTo>
                    <a:cubicBezTo>
                      <a:pt x="416" y="2358"/>
                      <a:pt x="554" y="2686"/>
                      <a:pt x="700" y="3006"/>
                    </a:cubicBezTo>
                    <a:cubicBezTo>
                      <a:pt x="729" y="3072"/>
                      <a:pt x="780" y="3123"/>
                      <a:pt x="831" y="3174"/>
                    </a:cubicBezTo>
                    <a:cubicBezTo>
                      <a:pt x="877" y="3215"/>
                      <a:pt x="926" y="3241"/>
                      <a:pt x="984" y="3241"/>
                    </a:cubicBezTo>
                    <a:cubicBezTo>
                      <a:pt x="1009" y="3241"/>
                      <a:pt x="1035" y="3236"/>
                      <a:pt x="1064" y="3225"/>
                    </a:cubicBezTo>
                    <a:cubicBezTo>
                      <a:pt x="1159" y="3181"/>
                      <a:pt x="1261" y="3159"/>
                      <a:pt x="1356" y="3116"/>
                    </a:cubicBezTo>
                    <a:cubicBezTo>
                      <a:pt x="1479" y="3050"/>
                      <a:pt x="1523" y="2955"/>
                      <a:pt x="1472" y="2824"/>
                    </a:cubicBezTo>
                    <a:cubicBezTo>
                      <a:pt x="1428" y="2708"/>
                      <a:pt x="1363" y="2606"/>
                      <a:pt x="1305" y="2496"/>
                    </a:cubicBezTo>
                    <a:cubicBezTo>
                      <a:pt x="969" y="1862"/>
                      <a:pt x="816" y="1185"/>
                      <a:pt x="787" y="478"/>
                    </a:cubicBezTo>
                    <a:cubicBezTo>
                      <a:pt x="780" y="383"/>
                      <a:pt x="773" y="288"/>
                      <a:pt x="751" y="201"/>
                    </a:cubicBezTo>
                    <a:cubicBezTo>
                      <a:pt x="718" y="77"/>
                      <a:pt x="640" y="0"/>
                      <a:pt x="5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18"/>
              <p:cNvSpPr/>
              <p:nvPr/>
            </p:nvSpPr>
            <p:spPr>
              <a:xfrm>
                <a:off x="759922" y="2251854"/>
                <a:ext cx="62217" cy="140191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3105" extrusionOk="0">
                    <a:moveTo>
                      <a:pt x="287" y="1"/>
                    </a:moveTo>
                    <a:cubicBezTo>
                      <a:pt x="225" y="1"/>
                      <a:pt x="166" y="17"/>
                      <a:pt x="117" y="71"/>
                    </a:cubicBezTo>
                    <a:cubicBezTo>
                      <a:pt x="37" y="158"/>
                      <a:pt x="0" y="253"/>
                      <a:pt x="0" y="369"/>
                    </a:cubicBezTo>
                    <a:cubicBezTo>
                      <a:pt x="15" y="880"/>
                      <a:pt x="51" y="1382"/>
                      <a:pt x="182" y="1878"/>
                    </a:cubicBezTo>
                    <a:cubicBezTo>
                      <a:pt x="321" y="2191"/>
                      <a:pt x="459" y="2505"/>
                      <a:pt x="605" y="2818"/>
                    </a:cubicBezTo>
                    <a:cubicBezTo>
                      <a:pt x="620" y="2854"/>
                      <a:pt x="642" y="2891"/>
                      <a:pt x="663" y="2920"/>
                    </a:cubicBezTo>
                    <a:cubicBezTo>
                      <a:pt x="773" y="3049"/>
                      <a:pt x="873" y="3105"/>
                      <a:pt x="980" y="3105"/>
                    </a:cubicBezTo>
                    <a:cubicBezTo>
                      <a:pt x="1066" y="3105"/>
                      <a:pt x="1157" y="3069"/>
                      <a:pt x="1261" y="3007"/>
                    </a:cubicBezTo>
                    <a:cubicBezTo>
                      <a:pt x="1378" y="2942"/>
                      <a:pt x="1378" y="2854"/>
                      <a:pt x="1319" y="2716"/>
                    </a:cubicBezTo>
                    <a:cubicBezTo>
                      <a:pt x="1217" y="2497"/>
                      <a:pt x="1108" y="2286"/>
                      <a:pt x="1020" y="2067"/>
                    </a:cubicBezTo>
                    <a:cubicBezTo>
                      <a:pt x="765" y="1470"/>
                      <a:pt x="620" y="850"/>
                      <a:pt x="547" y="209"/>
                    </a:cubicBezTo>
                    <a:cubicBezTo>
                      <a:pt x="539" y="122"/>
                      <a:pt x="525" y="42"/>
                      <a:pt x="430" y="20"/>
                    </a:cubicBezTo>
                    <a:cubicBezTo>
                      <a:pt x="383" y="10"/>
                      <a:pt x="334" y="1"/>
                      <a:pt x="2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18"/>
              <p:cNvSpPr/>
              <p:nvPr/>
            </p:nvSpPr>
            <p:spPr>
              <a:xfrm>
                <a:off x="1125757" y="2143408"/>
                <a:ext cx="61223" cy="136534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3024" extrusionOk="0">
                    <a:moveTo>
                      <a:pt x="369" y="1"/>
                    </a:moveTo>
                    <a:cubicBezTo>
                      <a:pt x="332" y="1"/>
                      <a:pt x="286" y="6"/>
                      <a:pt x="226" y="10"/>
                    </a:cubicBezTo>
                    <a:cubicBezTo>
                      <a:pt x="88" y="24"/>
                      <a:pt x="1" y="141"/>
                      <a:pt x="22" y="287"/>
                    </a:cubicBezTo>
                    <a:cubicBezTo>
                      <a:pt x="44" y="454"/>
                      <a:pt x="66" y="629"/>
                      <a:pt x="103" y="797"/>
                    </a:cubicBezTo>
                    <a:cubicBezTo>
                      <a:pt x="183" y="1125"/>
                      <a:pt x="263" y="1452"/>
                      <a:pt x="343" y="1788"/>
                    </a:cubicBezTo>
                    <a:cubicBezTo>
                      <a:pt x="452" y="2094"/>
                      <a:pt x="562" y="2400"/>
                      <a:pt x="678" y="2713"/>
                    </a:cubicBezTo>
                    <a:cubicBezTo>
                      <a:pt x="700" y="2771"/>
                      <a:pt x="729" y="2830"/>
                      <a:pt x="773" y="2888"/>
                    </a:cubicBezTo>
                    <a:cubicBezTo>
                      <a:pt x="843" y="2986"/>
                      <a:pt x="932" y="3023"/>
                      <a:pt x="1020" y="3023"/>
                    </a:cubicBezTo>
                    <a:cubicBezTo>
                      <a:pt x="1117" y="3023"/>
                      <a:pt x="1211" y="2978"/>
                      <a:pt x="1276" y="2917"/>
                    </a:cubicBezTo>
                    <a:cubicBezTo>
                      <a:pt x="1356" y="2844"/>
                      <a:pt x="1334" y="2742"/>
                      <a:pt x="1298" y="2655"/>
                    </a:cubicBezTo>
                    <a:cubicBezTo>
                      <a:pt x="1188" y="2393"/>
                      <a:pt x="1072" y="2137"/>
                      <a:pt x="962" y="1875"/>
                    </a:cubicBezTo>
                    <a:cubicBezTo>
                      <a:pt x="780" y="1445"/>
                      <a:pt x="707" y="993"/>
                      <a:pt x="613" y="542"/>
                    </a:cubicBezTo>
                    <a:cubicBezTo>
                      <a:pt x="591" y="418"/>
                      <a:pt x="576" y="294"/>
                      <a:pt x="540" y="177"/>
                    </a:cubicBezTo>
                    <a:cubicBezTo>
                      <a:pt x="493" y="31"/>
                      <a:pt x="461" y="1"/>
                      <a:pt x="3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8"/>
              <p:cNvSpPr/>
              <p:nvPr/>
            </p:nvSpPr>
            <p:spPr>
              <a:xfrm>
                <a:off x="1092844" y="2152573"/>
                <a:ext cx="56979" cy="137888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3054" extrusionOk="0">
                    <a:moveTo>
                      <a:pt x="302" y="1"/>
                    </a:moveTo>
                    <a:cubicBezTo>
                      <a:pt x="252" y="1"/>
                      <a:pt x="194" y="19"/>
                      <a:pt x="125" y="54"/>
                    </a:cubicBezTo>
                    <a:cubicBezTo>
                      <a:pt x="30" y="105"/>
                      <a:pt x="1" y="186"/>
                      <a:pt x="15" y="288"/>
                    </a:cubicBezTo>
                    <a:cubicBezTo>
                      <a:pt x="59" y="616"/>
                      <a:pt x="96" y="936"/>
                      <a:pt x="161" y="1257"/>
                    </a:cubicBezTo>
                    <a:cubicBezTo>
                      <a:pt x="212" y="1548"/>
                      <a:pt x="292" y="1832"/>
                      <a:pt x="380" y="2219"/>
                    </a:cubicBezTo>
                    <a:cubicBezTo>
                      <a:pt x="445" y="2386"/>
                      <a:pt x="555" y="2656"/>
                      <a:pt x="657" y="2918"/>
                    </a:cubicBezTo>
                    <a:cubicBezTo>
                      <a:pt x="671" y="2947"/>
                      <a:pt x="693" y="2977"/>
                      <a:pt x="715" y="2998"/>
                    </a:cubicBezTo>
                    <a:cubicBezTo>
                      <a:pt x="753" y="3036"/>
                      <a:pt x="821" y="3053"/>
                      <a:pt x="896" y="3053"/>
                    </a:cubicBezTo>
                    <a:cubicBezTo>
                      <a:pt x="1037" y="3053"/>
                      <a:pt x="1204" y="2994"/>
                      <a:pt x="1247" y="2904"/>
                    </a:cubicBezTo>
                    <a:cubicBezTo>
                      <a:pt x="1261" y="2867"/>
                      <a:pt x="1261" y="2816"/>
                      <a:pt x="1240" y="2780"/>
                    </a:cubicBezTo>
                    <a:cubicBezTo>
                      <a:pt x="985" y="2262"/>
                      <a:pt x="810" y="1709"/>
                      <a:pt x="671" y="1147"/>
                    </a:cubicBezTo>
                    <a:cubicBezTo>
                      <a:pt x="598" y="871"/>
                      <a:pt x="555" y="579"/>
                      <a:pt x="496" y="302"/>
                    </a:cubicBezTo>
                    <a:cubicBezTo>
                      <a:pt x="496" y="280"/>
                      <a:pt x="496" y="251"/>
                      <a:pt x="489" y="229"/>
                    </a:cubicBezTo>
                    <a:cubicBezTo>
                      <a:pt x="465" y="77"/>
                      <a:pt x="404" y="1"/>
                      <a:pt x="3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18"/>
              <p:cNvSpPr/>
              <p:nvPr/>
            </p:nvSpPr>
            <p:spPr>
              <a:xfrm>
                <a:off x="1058621" y="2163138"/>
                <a:ext cx="52690" cy="137256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3040" extrusionOk="0">
                    <a:moveTo>
                      <a:pt x="293" y="0"/>
                    </a:moveTo>
                    <a:cubicBezTo>
                      <a:pt x="273" y="0"/>
                      <a:pt x="253" y="3"/>
                      <a:pt x="234" y="10"/>
                    </a:cubicBezTo>
                    <a:cubicBezTo>
                      <a:pt x="81" y="61"/>
                      <a:pt x="1" y="185"/>
                      <a:pt x="16" y="345"/>
                    </a:cubicBezTo>
                    <a:cubicBezTo>
                      <a:pt x="88" y="972"/>
                      <a:pt x="183" y="1591"/>
                      <a:pt x="373" y="2254"/>
                    </a:cubicBezTo>
                    <a:cubicBezTo>
                      <a:pt x="431" y="2415"/>
                      <a:pt x="511" y="2626"/>
                      <a:pt x="591" y="2837"/>
                    </a:cubicBezTo>
                    <a:cubicBezTo>
                      <a:pt x="644" y="2971"/>
                      <a:pt x="738" y="3040"/>
                      <a:pt x="855" y="3040"/>
                    </a:cubicBezTo>
                    <a:cubicBezTo>
                      <a:pt x="885" y="3040"/>
                      <a:pt x="916" y="3036"/>
                      <a:pt x="948" y="3027"/>
                    </a:cubicBezTo>
                    <a:cubicBezTo>
                      <a:pt x="1101" y="2983"/>
                      <a:pt x="1167" y="2881"/>
                      <a:pt x="1109" y="2728"/>
                    </a:cubicBezTo>
                    <a:cubicBezTo>
                      <a:pt x="1058" y="2582"/>
                      <a:pt x="992" y="2436"/>
                      <a:pt x="941" y="2291"/>
                    </a:cubicBezTo>
                    <a:cubicBezTo>
                      <a:pt x="744" y="1693"/>
                      <a:pt x="628" y="1081"/>
                      <a:pt x="533" y="454"/>
                    </a:cubicBezTo>
                    <a:cubicBezTo>
                      <a:pt x="518" y="360"/>
                      <a:pt x="511" y="258"/>
                      <a:pt x="496" y="163"/>
                    </a:cubicBezTo>
                    <a:cubicBezTo>
                      <a:pt x="478" y="67"/>
                      <a:pt x="386" y="0"/>
                      <a:pt x="2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18"/>
              <p:cNvSpPr/>
              <p:nvPr/>
            </p:nvSpPr>
            <p:spPr>
              <a:xfrm>
                <a:off x="644750" y="2124672"/>
                <a:ext cx="651515" cy="309864"/>
              </a:xfrm>
              <a:custGeom>
                <a:avLst/>
                <a:gdLst/>
                <a:ahLst/>
                <a:cxnLst/>
                <a:rect l="l" t="t" r="r" b="b"/>
                <a:pathLst>
                  <a:path w="14430" h="6863" extrusionOk="0">
                    <a:moveTo>
                      <a:pt x="12263" y="584"/>
                    </a:moveTo>
                    <a:cubicBezTo>
                      <a:pt x="12717" y="584"/>
                      <a:pt x="13167" y="629"/>
                      <a:pt x="13620" y="694"/>
                    </a:cubicBezTo>
                    <a:cubicBezTo>
                      <a:pt x="13912" y="731"/>
                      <a:pt x="14138" y="1102"/>
                      <a:pt x="14058" y="1387"/>
                    </a:cubicBezTo>
                    <a:cubicBezTo>
                      <a:pt x="14050" y="1430"/>
                      <a:pt x="14014" y="1474"/>
                      <a:pt x="13977" y="1510"/>
                    </a:cubicBezTo>
                    <a:cubicBezTo>
                      <a:pt x="13511" y="1999"/>
                      <a:pt x="12965" y="2385"/>
                      <a:pt x="12367" y="2698"/>
                    </a:cubicBezTo>
                    <a:cubicBezTo>
                      <a:pt x="12333" y="2719"/>
                      <a:pt x="12298" y="2729"/>
                      <a:pt x="12263" y="2729"/>
                    </a:cubicBezTo>
                    <a:cubicBezTo>
                      <a:pt x="12200" y="2729"/>
                      <a:pt x="12140" y="2696"/>
                      <a:pt x="12097" y="2640"/>
                    </a:cubicBezTo>
                    <a:cubicBezTo>
                      <a:pt x="12068" y="2596"/>
                      <a:pt x="12032" y="2538"/>
                      <a:pt x="12010" y="2480"/>
                    </a:cubicBezTo>
                    <a:cubicBezTo>
                      <a:pt x="11937" y="2297"/>
                      <a:pt x="11871" y="2115"/>
                      <a:pt x="11791" y="1904"/>
                    </a:cubicBezTo>
                    <a:cubicBezTo>
                      <a:pt x="11748" y="1802"/>
                      <a:pt x="11718" y="1693"/>
                      <a:pt x="11697" y="1591"/>
                    </a:cubicBezTo>
                    <a:cubicBezTo>
                      <a:pt x="11653" y="1372"/>
                      <a:pt x="11602" y="1131"/>
                      <a:pt x="11565" y="884"/>
                    </a:cubicBezTo>
                    <a:cubicBezTo>
                      <a:pt x="11529" y="680"/>
                      <a:pt x="11602" y="614"/>
                      <a:pt x="11806" y="600"/>
                    </a:cubicBezTo>
                    <a:cubicBezTo>
                      <a:pt x="11959" y="589"/>
                      <a:pt x="12111" y="584"/>
                      <a:pt x="12263" y="584"/>
                    </a:cubicBezTo>
                    <a:close/>
                    <a:moveTo>
                      <a:pt x="11023" y="416"/>
                    </a:moveTo>
                    <a:cubicBezTo>
                      <a:pt x="11115" y="416"/>
                      <a:pt x="11147" y="446"/>
                      <a:pt x="11194" y="592"/>
                    </a:cubicBezTo>
                    <a:cubicBezTo>
                      <a:pt x="11230" y="709"/>
                      <a:pt x="11245" y="833"/>
                      <a:pt x="11267" y="957"/>
                    </a:cubicBezTo>
                    <a:cubicBezTo>
                      <a:pt x="11361" y="1408"/>
                      <a:pt x="11434" y="1860"/>
                      <a:pt x="11616" y="2290"/>
                    </a:cubicBezTo>
                    <a:cubicBezTo>
                      <a:pt x="11726" y="2552"/>
                      <a:pt x="11842" y="2808"/>
                      <a:pt x="11952" y="3070"/>
                    </a:cubicBezTo>
                    <a:cubicBezTo>
                      <a:pt x="11988" y="3157"/>
                      <a:pt x="12010" y="3259"/>
                      <a:pt x="11930" y="3332"/>
                    </a:cubicBezTo>
                    <a:cubicBezTo>
                      <a:pt x="11865" y="3393"/>
                      <a:pt x="11771" y="3438"/>
                      <a:pt x="11674" y="3438"/>
                    </a:cubicBezTo>
                    <a:cubicBezTo>
                      <a:pt x="11586" y="3438"/>
                      <a:pt x="11497" y="3401"/>
                      <a:pt x="11427" y="3303"/>
                    </a:cubicBezTo>
                    <a:cubicBezTo>
                      <a:pt x="11383" y="3245"/>
                      <a:pt x="11354" y="3186"/>
                      <a:pt x="11332" y="3128"/>
                    </a:cubicBezTo>
                    <a:cubicBezTo>
                      <a:pt x="11216" y="2815"/>
                      <a:pt x="11106" y="2509"/>
                      <a:pt x="10997" y="2203"/>
                    </a:cubicBezTo>
                    <a:cubicBezTo>
                      <a:pt x="10917" y="1867"/>
                      <a:pt x="10837" y="1540"/>
                      <a:pt x="10757" y="1212"/>
                    </a:cubicBezTo>
                    <a:cubicBezTo>
                      <a:pt x="10720" y="1044"/>
                      <a:pt x="10698" y="869"/>
                      <a:pt x="10676" y="702"/>
                    </a:cubicBezTo>
                    <a:cubicBezTo>
                      <a:pt x="10655" y="556"/>
                      <a:pt x="10742" y="439"/>
                      <a:pt x="10880" y="425"/>
                    </a:cubicBezTo>
                    <a:cubicBezTo>
                      <a:pt x="10940" y="421"/>
                      <a:pt x="10986" y="416"/>
                      <a:pt x="11023" y="416"/>
                    </a:cubicBezTo>
                    <a:close/>
                    <a:moveTo>
                      <a:pt x="10227" y="619"/>
                    </a:moveTo>
                    <a:cubicBezTo>
                      <a:pt x="10329" y="619"/>
                      <a:pt x="10390" y="695"/>
                      <a:pt x="10414" y="847"/>
                    </a:cubicBezTo>
                    <a:cubicBezTo>
                      <a:pt x="10421" y="869"/>
                      <a:pt x="10421" y="898"/>
                      <a:pt x="10421" y="920"/>
                    </a:cubicBezTo>
                    <a:cubicBezTo>
                      <a:pt x="10480" y="1197"/>
                      <a:pt x="10523" y="1489"/>
                      <a:pt x="10596" y="1765"/>
                    </a:cubicBezTo>
                    <a:cubicBezTo>
                      <a:pt x="10735" y="2327"/>
                      <a:pt x="10910" y="2880"/>
                      <a:pt x="11165" y="3398"/>
                    </a:cubicBezTo>
                    <a:cubicBezTo>
                      <a:pt x="11186" y="3434"/>
                      <a:pt x="11186" y="3485"/>
                      <a:pt x="11172" y="3522"/>
                    </a:cubicBezTo>
                    <a:cubicBezTo>
                      <a:pt x="11129" y="3612"/>
                      <a:pt x="10962" y="3671"/>
                      <a:pt x="10821" y="3671"/>
                    </a:cubicBezTo>
                    <a:cubicBezTo>
                      <a:pt x="10746" y="3671"/>
                      <a:pt x="10678" y="3654"/>
                      <a:pt x="10640" y="3616"/>
                    </a:cubicBezTo>
                    <a:cubicBezTo>
                      <a:pt x="10618" y="3595"/>
                      <a:pt x="10596" y="3565"/>
                      <a:pt x="10582" y="3536"/>
                    </a:cubicBezTo>
                    <a:cubicBezTo>
                      <a:pt x="10480" y="3274"/>
                      <a:pt x="10370" y="3004"/>
                      <a:pt x="10305" y="2837"/>
                    </a:cubicBezTo>
                    <a:cubicBezTo>
                      <a:pt x="10217" y="2450"/>
                      <a:pt x="10137" y="2166"/>
                      <a:pt x="10086" y="1875"/>
                    </a:cubicBezTo>
                    <a:cubicBezTo>
                      <a:pt x="10021" y="1554"/>
                      <a:pt x="9984" y="1234"/>
                      <a:pt x="9940" y="906"/>
                    </a:cubicBezTo>
                    <a:cubicBezTo>
                      <a:pt x="9926" y="804"/>
                      <a:pt x="9955" y="723"/>
                      <a:pt x="10050" y="672"/>
                    </a:cubicBezTo>
                    <a:cubicBezTo>
                      <a:pt x="10119" y="637"/>
                      <a:pt x="10177" y="619"/>
                      <a:pt x="10227" y="619"/>
                    </a:cubicBezTo>
                    <a:close/>
                    <a:moveTo>
                      <a:pt x="9460" y="852"/>
                    </a:moveTo>
                    <a:cubicBezTo>
                      <a:pt x="9553" y="852"/>
                      <a:pt x="9645" y="919"/>
                      <a:pt x="9663" y="1015"/>
                    </a:cubicBezTo>
                    <a:cubicBezTo>
                      <a:pt x="9678" y="1110"/>
                      <a:pt x="9685" y="1212"/>
                      <a:pt x="9700" y="1306"/>
                    </a:cubicBezTo>
                    <a:cubicBezTo>
                      <a:pt x="9795" y="1933"/>
                      <a:pt x="9911" y="2545"/>
                      <a:pt x="10108" y="3143"/>
                    </a:cubicBezTo>
                    <a:cubicBezTo>
                      <a:pt x="10159" y="3288"/>
                      <a:pt x="10225" y="3434"/>
                      <a:pt x="10276" y="3580"/>
                    </a:cubicBezTo>
                    <a:cubicBezTo>
                      <a:pt x="10334" y="3733"/>
                      <a:pt x="10268" y="3835"/>
                      <a:pt x="10115" y="3879"/>
                    </a:cubicBezTo>
                    <a:cubicBezTo>
                      <a:pt x="10083" y="3888"/>
                      <a:pt x="10052" y="3892"/>
                      <a:pt x="10022" y="3892"/>
                    </a:cubicBezTo>
                    <a:cubicBezTo>
                      <a:pt x="9905" y="3892"/>
                      <a:pt x="9811" y="3823"/>
                      <a:pt x="9758" y="3689"/>
                    </a:cubicBezTo>
                    <a:cubicBezTo>
                      <a:pt x="9678" y="3478"/>
                      <a:pt x="9598" y="3267"/>
                      <a:pt x="9540" y="3106"/>
                    </a:cubicBezTo>
                    <a:cubicBezTo>
                      <a:pt x="9350" y="2443"/>
                      <a:pt x="9255" y="1824"/>
                      <a:pt x="9183" y="1197"/>
                    </a:cubicBezTo>
                    <a:cubicBezTo>
                      <a:pt x="9168" y="1037"/>
                      <a:pt x="9248" y="913"/>
                      <a:pt x="9401" y="862"/>
                    </a:cubicBezTo>
                    <a:cubicBezTo>
                      <a:pt x="9420" y="855"/>
                      <a:pt x="9440" y="852"/>
                      <a:pt x="9460" y="852"/>
                    </a:cubicBezTo>
                    <a:close/>
                    <a:moveTo>
                      <a:pt x="8703" y="1080"/>
                    </a:moveTo>
                    <a:cubicBezTo>
                      <a:pt x="8822" y="1080"/>
                      <a:pt x="8883" y="1157"/>
                      <a:pt x="8920" y="1328"/>
                    </a:cubicBezTo>
                    <a:cubicBezTo>
                      <a:pt x="8935" y="1423"/>
                      <a:pt x="8949" y="1525"/>
                      <a:pt x="8964" y="1620"/>
                    </a:cubicBezTo>
                    <a:cubicBezTo>
                      <a:pt x="9059" y="2225"/>
                      <a:pt x="9132" y="2837"/>
                      <a:pt x="9372" y="3405"/>
                    </a:cubicBezTo>
                    <a:cubicBezTo>
                      <a:pt x="9416" y="3514"/>
                      <a:pt x="9445" y="3631"/>
                      <a:pt x="9474" y="3740"/>
                    </a:cubicBezTo>
                    <a:cubicBezTo>
                      <a:pt x="9525" y="3915"/>
                      <a:pt x="9459" y="4046"/>
                      <a:pt x="9299" y="4127"/>
                    </a:cubicBezTo>
                    <a:cubicBezTo>
                      <a:pt x="9168" y="4185"/>
                      <a:pt x="9037" y="4243"/>
                      <a:pt x="8898" y="4287"/>
                    </a:cubicBezTo>
                    <a:cubicBezTo>
                      <a:pt x="7506" y="4717"/>
                      <a:pt x="6100" y="5147"/>
                      <a:pt x="4701" y="5584"/>
                    </a:cubicBezTo>
                    <a:cubicBezTo>
                      <a:pt x="4633" y="5605"/>
                      <a:pt x="4568" y="5616"/>
                      <a:pt x="4505" y="5616"/>
                    </a:cubicBezTo>
                    <a:cubicBezTo>
                      <a:pt x="4311" y="5616"/>
                      <a:pt x="4148" y="5511"/>
                      <a:pt x="4060" y="5285"/>
                    </a:cubicBezTo>
                    <a:cubicBezTo>
                      <a:pt x="3929" y="4972"/>
                      <a:pt x="3797" y="4658"/>
                      <a:pt x="3681" y="4345"/>
                    </a:cubicBezTo>
                    <a:cubicBezTo>
                      <a:pt x="3528" y="3944"/>
                      <a:pt x="3440" y="3529"/>
                      <a:pt x="3404" y="3106"/>
                    </a:cubicBezTo>
                    <a:cubicBezTo>
                      <a:pt x="3375" y="2851"/>
                      <a:pt x="3477" y="2567"/>
                      <a:pt x="3834" y="2472"/>
                    </a:cubicBezTo>
                    <a:cubicBezTo>
                      <a:pt x="4621" y="2261"/>
                      <a:pt x="7762" y="1343"/>
                      <a:pt x="8549" y="1110"/>
                    </a:cubicBezTo>
                    <a:cubicBezTo>
                      <a:pt x="8609" y="1090"/>
                      <a:pt x="8659" y="1080"/>
                      <a:pt x="8703" y="1080"/>
                    </a:cubicBezTo>
                    <a:close/>
                    <a:moveTo>
                      <a:pt x="2838" y="2818"/>
                    </a:moveTo>
                    <a:cubicBezTo>
                      <a:pt x="2885" y="2818"/>
                      <a:pt x="2934" y="2827"/>
                      <a:pt x="2981" y="2837"/>
                    </a:cubicBezTo>
                    <a:cubicBezTo>
                      <a:pt x="3076" y="2859"/>
                      <a:pt x="3090" y="2939"/>
                      <a:pt x="3098" y="3026"/>
                    </a:cubicBezTo>
                    <a:cubicBezTo>
                      <a:pt x="3171" y="3667"/>
                      <a:pt x="3316" y="4287"/>
                      <a:pt x="3571" y="4884"/>
                    </a:cubicBezTo>
                    <a:cubicBezTo>
                      <a:pt x="3659" y="5103"/>
                      <a:pt x="3768" y="5314"/>
                      <a:pt x="3870" y="5533"/>
                    </a:cubicBezTo>
                    <a:cubicBezTo>
                      <a:pt x="3929" y="5671"/>
                      <a:pt x="3929" y="5759"/>
                      <a:pt x="3812" y="5824"/>
                    </a:cubicBezTo>
                    <a:cubicBezTo>
                      <a:pt x="3708" y="5886"/>
                      <a:pt x="3617" y="5922"/>
                      <a:pt x="3531" y="5922"/>
                    </a:cubicBezTo>
                    <a:cubicBezTo>
                      <a:pt x="3424" y="5922"/>
                      <a:pt x="3324" y="5866"/>
                      <a:pt x="3214" y="5737"/>
                    </a:cubicBezTo>
                    <a:cubicBezTo>
                      <a:pt x="3193" y="5708"/>
                      <a:pt x="3171" y="5671"/>
                      <a:pt x="3156" y="5635"/>
                    </a:cubicBezTo>
                    <a:cubicBezTo>
                      <a:pt x="3010" y="5322"/>
                      <a:pt x="2872" y="5008"/>
                      <a:pt x="2733" y="4695"/>
                    </a:cubicBezTo>
                    <a:cubicBezTo>
                      <a:pt x="2602" y="4199"/>
                      <a:pt x="2566" y="3697"/>
                      <a:pt x="2551" y="3186"/>
                    </a:cubicBezTo>
                    <a:cubicBezTo>
                      <a:pt x="2551" y="3070"/>
                      <a:pt x="2588" y="2975"/>
                      <a:pt x="2668" y="2888"/>
                    </a:cubicBezTo>
                    <a:cubicBezTo>
                      <a:pt x="2717" y="2834"/>
                      <a:pt x="2776" y="2818"/>
                      <a:pt x="2838" y="2818"/>
                    </a:cubicBezTo>
                    <a:close/>
                    <a:moveTo>
                      <a:pt x="1988" y="3044"/>
                    </a:moveTo>
                    <a:cubicBezTo>
                      <a:pt x="2098" y="3044"/>
                      <a:pt x="2176" y="3121"/>
                      <a:pt x="2209" y="3245"/>
                    </a:cubicBezTo>
                    <a:cubicBezTo>
                      <a:pt x="2231" y="3332"/>
                      <a:pt x="2238" y="3427"/>
                      <a:pt x="2245" y="3522"/>
                    </a:cubicBezTo>
                    <a:cubicBezTo>
                      <a:pt x="2274" y="4229"/>
                      <a:pt x="2427" y="4906"/>
                      <a:pt x="2763" y="5540"/>
                    </a:cubicBezTo>
                    <a:cubicBezTo>
                      <a:pt x="2821" y="5650"/>
                      <a:pt x="2886" y="5752"/>
                      <a:pt x="2930" y="5868"/>
                    </a:cubicBezTo>
                    <a:cubicBezTo>
                      <a:pt x="2981" y="5999"/>
                      <a:pt x="2937" y="6094"/>
                      <a:pt x="2814" y="6160"/>
                    </a:cubicBezTo>
                    <a:cubicBezTo>
                      <a:pt x="2719" y="6203"/>
                      <a:pt x="2617" y="6225"/>
                      <a:pt x="2522" y="6269"/>
                    </a:cubicBezTo>
                    <a:cubicBezTo>
                      <a:pt x="2493" y="6280"/>
                      <a:pt x="2467" y="6285"/>
                      <a:pt x="2442" y="6285"/>
                    </a:cubicBezTo>
                    <a:cubicBezTo>
                      <a:pt x="2384" y="6285"/>
                      <a:pt x="2335" y="6259"/>
                      <a:pt x="2289" y="6218"/>
                    </a:cubicBezTo>
                    <a:cubicBezTo>
                      <a:pt x="2238" y="6167"/>
                      <a:pt x="2187" y="6116"/>
                      <a:pt x="2158" y="6050"/>
                    </a:cubicBezTo>
                    <a:cubicBezTo>
                      <a:pt x="2012" y="5730"/>
                      <a:pt x="1874" y="5402"/>
                      <a:pt x="1772" y="5161"/>
                    </a:cubicBezTo>
                    <a:cubicBezTo>
                      <a:pt x="1684" y="4804"/>
                      <a:pt x="1618" y="4549"/>
                      <a:pt x="1567" y="4287"/>
                    </a:cubicBezTo>
                    <a:cubicBezTo>
                      <a:pt x="1524" y="4017"/>
                      <a:pt x="1502" y="3740"/>
                      <a:pt x="1473" y="3463"/>
                    </a:cubicBezTo>
                    <a:cubicBezTo>
                      <a:pt x="1458" y="3332"/>
                      <a:pt x="1516" y="3230"/>
                      <a:pt x="1626" y="3172"/>
                    </a:cubicBezTo>
                    <a:cubicBezTo>
                      <a:pt x="1721" y="3114"/>
                      <a:pt x="1837" y="3070"/>
                      <a:pt x="1946" y="3048"/>
                    </a:cubicBezTo>
                    <a:cubicBezTo>
                      <a:pt x="1961" y="3046"/>
                      <a:pt x="1975" y="3044"/>
                      <a:pt x="1988" y="3044"/>
                    </a:cubicBezTo>
                    <a:close/>
                    <a:moveTo>
                      <a:pt x="863" y="3389"/>
                    </a:moveTo>
                    <a:cubicBezTo>
                      <a:pt x="1034" y="3389"/>
                      <a:pt x="1120" y="3480"/>
                      <a:pt x="1159" y="3704"/>
                    </a:cubicBezTo>
                    <a:cubicBezTo>
                      <a:pt x="1196" y="3922"/>
                      <a:pt x="1232" y="4141"/>
                      <a:pt x="1269" y="4360"/>
                    </a:cubicBezTo>
                    <a:cubicBezTo>
                      <a:pt x="1378" y="4957"/>
                      <a:pt x="1546" y="5540"/>
                      <a:pt x="1837" y="6079"/>
                    </a:cubicBezTo>
                    <a:cubicBezTo>
                      <a:pt x="1983" y="6349"/>
                      <a:pt x="1968" y="6386"/>
                      <a:pt x="1684" y="6473"/>
                    </a:cubicBezTo>
                    <a:cubicBezTo>
                      <a:pt x="1631" y="6492"/>
                      <a:pt x="1578" y="6502"/>
                      <a:pt x="1526" y="6502"/>
                    </a:cubicBezTo>
                    <a:cubicBezTo>
                      <a:pt x="1437" y="6502"/>
                      <a:pt x="1349" y="6472"/>
                      <a:pt x="1261" y="6407"/>
                    </a:cubicBezTo>
                    <a:cubicBezTo>
                      <a:pt x="890" y="6123"/>
                      <a:pt x="686" y="5737"/>
                      <a:pt x="533" y="5278"/>
                    </a:cubicBezTo>
                    <a:cubicBezTo>
                      <a:pt x="511" y="5161"/>
                      <a:pt x="489" y="5016"/>
                      <a:pt x="445" y="4884"/>
                    </a:cubicBezTo>
                    <a:cubicBezTo>
                      <a:pt x="321" y="4527"/>
                      <a:pt x="336" y="4163"/>
                      <a:pt x="365" y="3791"/>
                    </a:cubicBezTo>
                    <a:cubicBezTo>
                      <a:pt x="380" y="3580"/>
                      <a:pt x="467" y="3463"/>
                      <a:pt x="686" y="3412"/>
                    </a:cubicBezTo>
                    <a:cubicBezTo>
                      <a:pt x="753" y="3397"/>
                      <a:pt x="812" y="3389"/>
                      <a:pt x="863" y="3389"/>
                    </a:cubicBezTo>
                    <a:close/>
                    <a:moveTo>
                      <a:pt x="11295" y="0"/>
                    </a:moveTo>
                    <a:cubicBezTo>
                      <a:pt x="11275" y="0"/>
                      <a:pt x="11254" y="3"/>
                      <a:pt x="11230" y="9"/>
                    </a:cubicBezTo>
                    <a:cubicBezTo>
                      <a:pt x="11099" y="38"/>
                      <a:pt x="10961" y="53"/>
                      <a:pt x="10822" y="89"/>
                    </a:cubicBezTo>
                    <a:cubicBezTo>
                      <a:pt x="9124" y="600"/>
                      <a:pt x="2376" y="2603"/>
                      <a:pt x="708" y="3106"/>
                    </a:cubicBezTo>
                    <a:cubicBezTo>
                      <a:pt x="613" y="3135"/>
                      <a:pt x="518" y="3172"/>
                      <a:pt x="423" y="3179"/>
                    </a:cubicBezTo>
                    <a:cubicBezTo>
                      <a:pt x="270" y="3194"/>
                      <a:pt x="183" y="3281"/>
                      <a:pt x="146" y="3412"/>
                    </a:cubicBezTo>
                    <a:cubicBezTo>
                      <a:pt x="110" y="3565"/>
                      <a:pt x="74" y="3718"/>
                      <a:pt x="59" y="3871"/>
                    </a:cubicBezTo>
                    <a:cubicBezTo>
                      <a:pt x="1" y="4658"/>
                      <a:pt x="205" y="5387"/>
                      <a:pt x="562" y="6072"/>
                    </a:cubicBezTo>
                    <a:cubicBezTo>
                      <a:pt x="715" y="6378"/>
                      <a:pt x="970" y="6597"/>
                      <a:pt x="1254" y="6779"/>
                    </a:cubicBezTo>
                    <a:cubicBezTo>
                      <a:pt x="1341" y="6832"/>
                      <a:pt x="1434" y="6863"/>
                      <a:pt x="1531" y="6863"/>
                    </a:cubicBezTo>
                    <a:cubicBezTo>
                      <a:pt x="1581" y="6863"/>
                      <a:pt x="1632" y="6855"/>
                      <a:pt x="1684" y="6837"/>
                    </a:cubicBezTo>
                    <a:cubicBezTo>
                      <a:pt x="3972" y="6138"/>
                      <a:pt x="6253" y="5438"/>
                      <a:pt x="8534" y="4739"/>
                    </a:cubicBezTo>
                    <a:cubicBezTo>
                      <a:pt x="9642" y="4403"/>
                      <a:pt x="10735" y="4061"/>
                      <a:pt x="11835" y="3718"/>
                    </a:cubicBezTo>
                    <a:cubicBezTo>
                      <a:pt x="11952" y="3682"/>
                      <a:pt x="12068" y="3624"/>
                      <a:pt x="12185" y="3587"/>
                    </a:cubicBezTo>
                    <a:cubicBezTo>
                      <a:pt x="12338" y="3544"/>
                      <a:pt x="12396" y="3420"/>
                      <a:pt x="12382" y="3281"/>
                    </a:cubicBezTo>
                    <a:cubicBezTo>
                      <a:pt x="12360" y="3084"/>
                      <a:pt x="12469" y="2982"/>
                      <a:pt x="12615" y="2902"/>
                    </a:cubicBezTo>
                    <a:cubicBezTo>
                      <a:pt x="13139" y="2611"/>
                      <a:pt x="13613" y="2254"/>
                      <a:pt x="14043" y="1838"/>
                    </a:cubicBezTo>
                    <a:cubicBezTo>
                      <a:pt x="14079" y="1809"/>
                      <a:pt x="14109" y="1773"/>
                      <a:pt x="14138" y="1744"/>
                    </a:cubicBezTo>
                    <a:cubicBezTo>
                      <a:pt x="14364" y="1569"/>
                      <a:pt x="14429" y="1350"/>
                      <a:pt x="14327" y="1080"/>
                    </a:cubicBezTo>
                    <a:cubicBezTo>
                      <a:pt x="14269" y="942"/>
                      <a:pt x="14211" y="804"/>
                      <a:pt x="14152" y="665"/>
                    </a:cubicBezTo>
                    <a:cubicBezTo>
                      <a:pt x="14094" y="534"/>
                      <a:pt x="13977" y="476"/>
                      <a:pt x="13839" y="447"/>
                    </a:cubicBezTo>
                    <a:cubicBezTo>
                      <a:pt x="13301" y="333"/>
                      <a:pt x="12759" y="278"/>
                      <a:pt x="12212" y="278"/>
                    </a:cubicBezTo>
                    <a:cubicBezTo>
                      <a:pt x="12091" y="278"/>
                      <a:pt x="11971" y="281"/>
                      <a:pt x="11850" y="286"/>
                    </a:cubicBezTo>
                    <a:cubicBezTo>
                      <a:pt x="11817" y="290"/>
                      <a:pt x="11784" y="292"/>
                      <a:pt x="11751" y="292"/>
                    </a:cubicBezTo>
                    <a:cubicBezTo>
                      <a:pt x="11718" y="292"/>
                      <a:pt x="11686" y="290"/>
                      <a:pt x="11653" y="286"/>
                    </a:cubicBezTo>
                    <a:cubicBezTo>
                      <a:pt x="11544" y="286"/>
                      <a:pt x="11471" y="242"/>
                      <a:pt x="11442" y="133"/>
                    </a:cubicBezTo>
                    <a:cubicBezTo>
                      <a:pt x="11418" y="46"/>
                      <a:pt x="11372" y="0"/>
                      <a:pt x="11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18"/>
              <p:cNvSpPr/>
              <p:nvPr/>
            </p:nvSpPr>
            <p:spPr>
              <a:xfrm>
                <a:off x="829676" y="2224675"/>
                <a:ext cx="208277" cy="115133"/>
              </a:xfrm>
              <a:custGeom>
                <a:avLst/>
                <a:gdLst/>
                <a:ahLst/>
                <a:cxnLst/>
                <a:rect l="l" t="t" r="r" b="b"/>
                <a:pathLst>
                  <a:path w="4613" h="2550" extrusionOk="0">
                    <a:moveTo>
                      <a:pt x="3196" y="243"/>
                    </a:moveTo>
                    <a:cubicBezTo>
                      <a:pt x="3380" y="243"/>
                      <a:pt x="3564" y="261"/>
                      <a:pt x="3746" y="308"/>
                    </a:cubicBezTo>
                    <a:cubicBezTo>
                      <a:pt x="3884" y="345"/>
                      <a:pt x="4023" y="396"/>
                      <a:pt x="4146" y="461"/>
                    </a:cubicBezTo>
                    <a:cubicBezTo>
                      <a:pt x="4329" y="563"/>
                      <a:pt x="4358" y="709"/>
                      <a:pt x="4241" y="884"/>
                    </a:cubicBezTo>
                    <a:cubicBezTo>
                      <a:pt x="4161" y="1008"/>
                      <a:pt x="4066" y="1124"/>
                      <a:pt x="3964" y="1234"/>
                    </a:cubicBezTo>
                    <a:cubicBezTo>
                      <a:pt x="3644" y="1547"/>
                      <a:pt x="3250" y="1758"/>
                      <a:pt x="2842" y="1941"/>
                    </a:cubicBezTo>
                    <a:cubicBezTo>
                      <a:pt x="2347" y="2167"/>
                      <a:pt x="1829" y="2305"/>
                      <a:pt x="1283" y="2320"/>
                    </a:cubicBezTo>
                    <a:cubicBezTo>
                      <a:pt x="1262" y="2320"/>
                      <a:pt x="1241" y="2321"/>
                      <a:pt x="1220" y="2321"/>
                    </a:cubicBezTo>
                    <a:cubicBezTo>
                      <a:pt x="1016" y="2321"/>
                      <a:pt x="820" y="2286"/>
                      <a:pt x="641" y="2174"/>
                    </a:cubicBezTo>
                    <a:cubicBezTo>
                      <a:pt x="503" y="2094"/>
                      <a:pt x="415" y="1984"/>
                      <a:pt x="386" y="1824"/>
                    </a:cubicBezTo>
                    <a:cubicBezTo>
                      <a:pt x="321" y="1540"/>
                      <a:pt x="437" y="1314"/>
                      <a:pt x="634" y="1124"/>
                    </a:cubicBezTo>
                    <a:cubicBezTo>
                      <a:pt x="977" y="789"/>
                      <a:pt x="1385" y="593"/>
                      <a:pt x="1836" y="454"/>
                    </a:cubicBezTo>
                    <a:cubicBezTo>
                      <a:pt x="2106" y="396"/>
                      <a:pt x="2376" y="330"/>
                      <a:pt x="2653" y="286"/>
                    </a:cubicBezTo>
                    <a:cubicBezTo>
                      <a:pt x="2831" y="261"/>
                      <a:pt x="3013" y="243"/>
                      <a:pt x="3196" y="243"/>
                    </a:cubicBezTo>
                    <a:close/>
                    <a:moveTo>
                      <a:pt x="3234" y="1"/>
                    </a:moveTo>
                    <a:cubicBezTo>
                      <a:pt x="3137" y="1"/>
                      <a:pt x="3041" y="4"/>
                      <a:pt x="2944" y="10"/>
                    </a:cubicBezTo>
                    <a:cubicBezTo>
                      <a:pt x="2594" y="31"/>
                      <a:pt x="2252" y="90"/>
                      <a:pt x="1938" y="206"/>
                    </a:cubicBezTo>
                    <a:cubicBezTo>
                      <a:pt x="1516" y="308"/>
                      <a:pt x="1144" y="491"/>
                      <a:pt x="794" y="695"/>
                    </a:cubicBezTo>
                    <a:cubicBezTo>
                      <a:pt x="561" y="833"/>
                      <a:pt x="357" y="1001"/>
                      <a:pt x="233" y="1256"/>
                    </a:cubicBezTo>
                    <a:cubicBezTo>
                      <a:pt x="0" y="1729"/>
                      <a:pt x="168" y="2283"/>
                      <a:pt x="743" y="2465"/>
                    </a:cubicBezTo>
                    <a:cubicBezTo>
                      <a:pt x="931" y="2525"/>
                      <a:pt x="1119" y="2550"/>
                      <a:pt x="1307" y="2550"/>
                    </a:cubicBezTo>
                    <a:cubicBezTo>
                      <a:pt x="1440" y="2550"/>
                      <a:pt x="1572" y="2537"/>
                      <a:pt x="1705" y="2516"/>
                    </a:cubicBezTo>
                    <a:cubicBezTo>
                      <a:pt x="2478" y="2385"/>
                      <a:pt x="3199" y="2123"/>
                      <a:pt x="3833" y="1656"/>
                    </a:cubicBezTo>
                    <a:cubicBezTo>
                      <a:pt x="4030" y="1518"/>
                      <a:pt x="4198" y="1336"/>
                      <a:pt x="4358" y="1154"/>
                    </a:cubicBezTo>
                    <a:cubicBezTo>
                      <a:pt x="4445" y="1059"/>
                      <a:pt x="4489" y="928"/>
                      <a:pt x="4547" y="804"/>
                    </a:cubicBezTo>
                    <a:cubicBezTo>
                      <a:pt x="4613" y="665"/>
                      <a:pt x="4576" y="534"/>
                      <a:pt x="4482" y="432"/>
                    </a:cubicBezTo>
                    <a:cubicBezTo>
                      <a:pt x="4387" y="337"/>
                      <a:pt x="4270" y="250"/>
                      <a:pt x="4154" y="184"/>
                    </a:cubicBezTo>
                    <a:cubicBezTo>
                      <a:pt x="3863" y="39"/>
                      <a:pt x="3551" y="1"/>
                      <a:pt x="32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18"/>
              <p:cNvSpPr/>
              <p:nvPr/>
            </p:nvSpPr>
            <p:spPr>
              <a:xfrm>
                <a:off x="844123" y="2235601"/>
                <a:ext cx="182316" cy="93867"/>
              </a:xfrm>
              <a:custGeom>
                <a:avLst/>
                <a:gdLst/>
                <a:ahLst/>
                <a:cxnLst/>
                <a:rect l="l" t="t" r="r" b="b"/>
                <a:pathLst>
                  <a:path w="4038" h="2079" extrusionOk="0">
                    <a:moveTo>
                      <a:pt x="2876" y="1"/>
                    </a:moveTo>
                    <a:cubicBezTo>
                      <a:pt x="2693" y="1"/>
                      <a:pt x="2511" y="19"/>
                      <a:pt x="2333" y="44"/>
                    </a:cubicBezTo>
                    <a:cubicBezTo>
                      <a:pt x="2056" y="88"/>
                      <a:pt x="1786" y="154"/>
                      <a:pt x="1516" y="212"/>
                    </a:cubicBezTo>
                    <a:cubicBezTo>
                      <a:pt x="1065" y="351"/>
                      <a:pt x="657" y="547"/>
                      <a:pt x="314" y="882"/>
                    </a:cubicBezTo>
                    <a:cubicBezTo>
                      <a:pt x="117" y="1072"/>
                      <a:pt x="1" y="1298"/>
                      <a:pt x="66" y="1582"/>
                    </a:cubicBezTo>
                    <a:cubicBezTo>
                      <a:pt x="95" y="1742"/>
                      <a:pt x="183" y="1852"/>
                      <a:pt x="321" y="1932"/>
                    </a:cubicBezTo>
                    <a:cubicBezTo>
                      <a:pt x="500" y="2044"/>
                      <a:pt x="696" y="2079"/>
                      <a:pt x="900" y="2079"/>
                    </a:cubicBezTo>
                    <a:cubicBezTo>
                      <a:pt x="921" y="2079"/>
                      <a:pt x="942" y="2078"/>
                      <a:pt x="963" y="2078"/>
                    </a:cubicBezTo>
                    <a:cubicBezTo>
                      <a:pt x="1509" y="2063"/>
                      <a:pt x="2027" y="1925"/>
                      <a:pt x="2522" y="1699"/>
                    </a:cubicBezTo>
                    <a:cubicBezTo>
                      <a:pt x="2930" y="1516"/>
                      <a:pt x="3324" y="1305"/>
                      <a:pt x="3644" y="992"/>
                    </a:cubicBezTo>
                    <a:cubicBezTo>
                      <a:pt x="3746" y="882"/>
                      <a:pt x="3841" y="766"/>
                      <a:pt x="3921" y="642"/>
                    </a:cubicBezTo>
                    <a:cubicBezTo>
                      <a:pt x="4038" y="467"/>
                      <a:pt x="4009" y="321"/>
                      <a:pt x="3826" y="219"/>
                    </a:cubicBezTo>
                    <a:cubicBezTo>
                      <a:pt x="3703" y="154"/>
                      <a:pt x="3564" y="103"/>
                      <a:pt x="3426" y="66"/>
                    </a:cubicBezTo>
                    <a:cubicBezTo>
                      <a:pt x="3244" y="19"/>
                      <a:pt x="3060" y="1"/>
                      <a:pt x="28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18"/>
              <p:cNvSpPr/>
              <p:nvPr/>
            </p:nvSpPr>
            <p:spPr>
              <a:xfrm>
                <a:off x="922455" y="2270681"/>
                <a:ext cx="33592" cy="2849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631" extrusionOk="0">
                    <a:moveTo>
                      <a:pt x="535" y="1"/>
                    </a:moveTo>
                    <a:cubicBezTo>
                      <a:pt x="525" y="1"/>
                      <a:pt x="517" y="2"/>
                      <a:pt x="510" y="3"/>
                    </a:cubicBezTo>
                    <a:cubicBezTo>
                      <a:pt x="481" y="11"/>
                      <a:pt x="474" y="40"/>
                      <a:pt x="466" y="113"/>
                    </a:cubicBezTo>
                    <a:cubicBezTo>
                      <a:pt x="459" y="157"/>
                      <a:pt x="488" y="339"/>
                      <a:pt x="386" y="353"/>
                    </a:cubicBezTo>
                    <a:cubicBezTo>
                      <a:pt x="375" y="356"/>
                      <a:pt x="364" y="357"/>
                      <a:pt x="353" y="357"/>
                    </a:cubicBezTo>
                    <a:cubicBezTo>
                      <a:pt x="259" y="357"/>
                      <a:pt x="209" y="248"/>
                      <a:pt x="190" y="222"/>
                    </a:cubicBezTo>
                    <a:cubicBezTo>
                      <a:pt x="159" y="179"/>
                      <a:pt x="134" y="137"/>
                      <a:pt x="88" y="137"/>
                    </a:cubicBezTo>
                    <a:cubicBezTo>
                      <a:pt x="79" y="137"/>
                      <a:pt x="69" y="138"/>
                      <a:pt x="58" y="142"/>
                    </a:cubicBezTo>
                    <a:cubicBezTo>
                      <a:pt x="7" y="157"/>
                      <a:pt x="0" y="237"/>
                      <a:pt x="15" y="310"/>
                    </a:cubicBezTo>
                    <a:cubicBezTo>
                      <a:pt x="40" y="490"/>
                      <a:pt x="203" y="630"/>
                      <a:pt x="366" y="630"/>
                    </a:cubicBezTo>
                    <a:cubicBezTo>
                      <a:pt x="387" y="630"/>
                      <a:pt x="409" y="628"/>
                      <a:pt x="430" y="623"/>
                    </a:cubicBezTo>
                    <a:cubicBezTo>
                      <a:pt x="627" y="572"/>
                      <a:pt x="743" y="353"/>
                      <a:pt x="663" y="127"/>
                    </a:cubicBezTo>
                    <a:cubicBezTo>
                      <a:pt x="628" y="21"/>
                      <a:pt x="573" y="1"/>
                      <a:pt x="5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18"/>
              <p:cNvSpPr/>
              <p:nvPr/>
            </p:nvSpPr>
            <p:spPr>
              <a:xfrm>
                <a:off x="963901" y="2259349"/>
                <a:ext cx="13861" cy="12913"/>
              </a:xfrm>
              <a:custGeom>
                <a:avLst/>
                <a:gdLst/>
                <a:ahLst/>
                <a:cxnLst/>
                <a:rect l="l" t="t" r="r" b="b"/>
                <a:pathLst>
                  <a:path w="307" h="286" extrusionOk="0">
                    <a:moveTo>
                      <a:pt x="141" y="0"/>
                    </a:moveTo>
                    <a:cubicBezTo>
                      <a:pt x="128" y="0"/>
                      <a:pt x="115" y="2"/>
                      <a:pt x="102" y="7"/>
                    </a:cubicBezTo>
                    <a:cubicBezTo>
                      <a:pt x="37" y="29"/>
                      <a:pt x="0" y="109"/>
                      <a:pt x="29" y="182"/>
                    </a:cubicBezTo>
                    <a:cubicBezTo>
                      <a:pt x="47" y="245"/>
                      <a:pt x="105" y="285"/>
                      <a:pt x="164" y="285"/>
                    </a:cubicBezTo>
                    <a:cubicBezTo>
                      <a:pt x="180" y="285"/>
                      <a:pt x="196" y="282"/>
                      <a:pt x="212" y="276"/>
                    </a:cubicBezTo>
                    <a:cubicBezTo>
                      <a:pt x="277" y="247"/>
                      <a:pt x="306" y="174"/>
                      <a:pt x="270" y="94"/>
                    </a:cubicBezTo>
                    <a:cubicBezTo>
                      <a:pt x="246" y="35"/>
                      <a:pt x="195" y="0"/>
                      <a:pt x="1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18"/>
              <p:cNvSpPr/>
              <p:nvPr/>
            </p:nvSpPr>
            <p:spPr>
              <a:xfrm>
                <a:off x="894463" y="2280253"/>
                <a:ext cx="13545" cy="13048"/>
              </a:xfrm>
              <a:custGeom>
                <a:avLst/>
                <a:gdLst/>
                <a:ahLst/>
                <a:cxnLst/>
                <a:rect l="l" t="t" r="r" b="b"/>
                <a:pathLst>
                  <a:path w="300" h="289" extrusionOk="0">
                    <a:moveTo>
                      <a:pt x="139" y="1"/>
                    </a:moveTo>
                    <a:cubicBezTo>
                      <a:pt x="124" y="1"/>
                      <a:pt x="109" y="4"/>
                      <a:pt x="95" y="10"/>
                    </a:cubicBezTo>
                    <a:cubicBezTo>
                      <a:pt x="30" y="32"/>
                      <a:pt x="1" y="112"/>
                      <a:pt x="23" y="185"/>
                    </a:cubicBezTo>
                    <a:cubicBezTo>
                      <a:pt x="46" y="248"/>
                      <a:pt x="100" y="289"/>
                      <a:pt x="158" y="289"/>
                    </a:cubicBezTo>
                    <a:cubicBezTo>
                      <a:pt x="174" y="289"/>
                      <a:pt x="189" y="286"/>
                      <a:pt x="205" y="280"/>
                    </a:cubicBezTo>
                    <a:cubicBezTo>
                      <a:pt x="270" y="251"/>
                      <a:pt x="299" y="178"/>
                      <a:pt x="270" y="98"/>
                    </a:cubicBezTo>
                    <a:cubicBezTo>
                      <a:pt x="247" y="40"/>
                      <a:pt x="193" y="1"/>
                      <a:pt x="1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5" name="Google Shape;1215;p19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1216" name="Google Shape;1216;p19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19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19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19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19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19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19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19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19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19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19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19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19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19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19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19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19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19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19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19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19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19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19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19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19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19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19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19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19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19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19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19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19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19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19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19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19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19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19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19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19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19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19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19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19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19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19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19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19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19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19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19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19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19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19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19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19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19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19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19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19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19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19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19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19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1" name="Google Shape;1281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82" name="Google Shape;1282;p19"/>
          <p:cNvSpPr txBox="1">
            <a:spLocks noGrp="1"/>
          </p:cNvSpPr>
          <p:nvPr>
            <p:ph type="subTitle" idx="1"/>
          </p:nvPr>
        </p:nvSpPr>
        <p:spPr>
          <a:xfrm>
            <a:off x="4603478" y="1667625"/>
            <a:ext cx="3254100" cy="1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3" name="Google Shape;1283;p19"/>
          <p:cNvSpPr txBox="1">
            <a:spLocks noGrp="1"/>
          </p:cNvSpPr>
          <p:nvPr>
            <p:ph type="subTitle" idx="2"/>
          </p:nvPr>
        </p:nvSpPr>
        <p:spPr>
          <a:xfrm>
            <a:off x="829300" y="1667625"/>
            <a:ext cx="3254100" cy="19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84" name="Google Shape;1284;p19"/>
          <p:cNvGrpSpPr/>
          <p:nvPr/>
        </p:nvGrpSpPr>
        <p:grpSpPr>
          <a:xfrm rot="3014714">
            <a:off x="8088032" y="208470"/>
            <a:ext cx="1003046" cy="516836"/>
            <a:chOff x="3572304" y="1339668"/>
            <a:chExt cx="643252" cy="331446"/>
          </a:xfrm>
        </p:grpSpPr>
        <p:sp>
          <p:nvSpPr>
            <p:cNvPr id="1285" name="Google Shape;1285;p19"/>
            <p:cNvSpPr/>
            <p:nvPr/>
          </p:nvSpPr>
          <p:spPr>
            <a:xfrm>
              <a:off x="3777592" y="1404953"/>
              <a:ext cx="290540" cy="208412"/>
            </a:xfrm>
            <a:custGeom>
              <a:avLst/>
              <a:gdLst/>
              <a:ahLst/>
              <a:cxnLst/>
              <a:rect l="l" t="t" r="r" b="b"/>
              <a:pathLst>
                <a:path w="6435" h="4616" extrusionOk="0">
                  <a:moveTo>
                    <a:pt x="5116" y="1"/>
                  </a:moveTo>
                  <a:cubicBezTo>
                    <a:pt x="5044" y="1"/>
                    <a:pt x="4966" y="15"/>
                    <a:pt x="4883" y="47"/>
                  </a:cubicBezTo>
                  <a:cubicBezTo>
                    <a:pt x="4118" y="339"/>
                    <a:pt x="1042" y="1454"/>
                    <a:pt x="263" y="1731"/>
                  </a:cubicBezTo>
                  <a:cubicBezTo>
                    <a:pt x="44" y="1803"/>
                    <a:pt x="0" y="1905"/>
                    <a:pt x="102" y="2124"/>
                  </a:cubicBezTo>
                  <a:cubicBezTo>
                    <a:pt x="139" y="2211"/>
                    <a:pt x="190" y="2299"/>
                    <a:pt x="241" y="2386"/>
                  </a:cubicBezTo>
                  <a:cubicBezTo>
                    <a:pt x="518" y="2933"/>
                    <a:pt x="816" y="3465"/>
                    <a:pt x="962" y="4070"/>
                  </a:cubicBezTo>
                  <a:cubicBezTo>
                    <a:pt x="991" y="4186"/>
                    <a:pt x="1035" y="4296"/>
                    <a:pt x="1072" y="4405"/>
                  </a:cubicBezTo>
                  <a:cubicBezTo>
                    <a:pt x="1128" y="4542"/>
                    <a:pt x="1232" y="4615"/>
                    <a:pt x="1370" y="4615"/>
                  </a:cubicBezTo>
                  <a:cubicBezTo>
                    <a:pt x="1394" y="4615"/>
                    <a:pt x="1418" y="4613"/>
                    <a:pt x="1443" y="4609"/>
                  </a:cubicBezTo>
                  <a:cubicBezTo>
                    <a:pt x="1582" y="4580"/>
                    <a:pt x="1720" y="4551"/>
                    <a:pt x="1859" y="4507"/>
                  </a:cubicBezTo>
                  <a:cubicBezTo>
                    <a:pt x="3243" y="4026"/>
                    <a:pt x="4628" y="3545"/>
                    <a:pt x="6012" y="3071"/>
                  </a:cubicBezTo>
                  <a:cubicBezTo>
                    <a:pt x="6289" y="2977"/>
                    <a:pt x="6435" y="2758"/>
                    <a:pt x="6355" y="2452"/>
                  </a:cubicBezTo>
                  <a:cubicBezTo>
                    <a:pt x="6275" y="2124"/>
                    <a:pt x="6202" y="1789"/>
                    <a:pt x="6107" y="1461"/>
                  </a:cubicBezTo>
                  <a:cubicBezTo>
                    <a:pt x="5998" y="1053"/>
                    <a:pt x="5815" y="667"/>
                    <a:pt x="5604" y="302"/>
                  </a:cubicBezTo>
                  <a:cubicBezTo>
                    <a:pt x="5505" y="137"/>
                    <a:pt x="5339" y="1"/>
                    <a:pt x="5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19"/>
            <p:cNvSpPr/>
            <p:nvPr/>
          </p:nvSpPr>
          <p:spPr>
            <a:xfrm>
              <a:off x="3584133" y="1548028"/>
              <a:ext cx="116848" cy="98201"/>
            </a:xfrm>
            <a:custGeom>
              <a:avLst/>
              <a:gdLst/>
              <a:ahLst/>
              <a:cxnLst/>
              <a:rect l="l" t="t" r="r" b="b"/>
              <a:pathLst>
                <a:path w="2588" h="2175" extrusionOk="0">
                  <a:moveTo>
                    <a:pt x="1805" y="1"/>
                  </a:moveTo>
                  <a:cubicBezTo>
                    <a:pt x="1753" y="1"/>
                    <a:pt x="1693" y="25"/>
                    <a:pt x="1618" y="70"/>
                  </a:cubicBezTo>
                  <a:cubicBezTo>
                    <a:pt x="1108" y="391"/>
                    <a:pt x="649" y="791"/>
                    <a:pt x="212" y="1214"/>
                  </a:cubicBezTo>
                  <a:cubicBezTo>
                    <a:pt x="0" y="1418"/>
                    <a:pt x="37" y="1848"/>
                    <a:pt x="270" y="2037"/>
                  </a:cubicBezTo>
                  <a:cubicBezTo>
                    <a:pt x="307" y="2067"/>
                    <a:pt x="358" y="2081"/>
                    <a:pt x="409" y="2088"/>
                  </a:cubicBezTo>
                  <a:cubicBezTo>
                    <a:pt x="740" y="2147"/>
                    <a:pt x="1074" y="2174"/>
                    <a:pt x="1408" y="2174"/>
                  </a:cubicBezTo>
                  <a:cubicBezTo>
                    <a:pt x="1742" y="2174"/>
                    <a:pt x="2077" y="2147"/>
                    <a:pt x="2413" y="2096"/>
                  </a:cubicBezTo>
                  <a:cubicBezTo>
                    <a:pt x="2522" y="2081"/>
                    <a:pt x="2587" y="2001"/>
                    <a:pt x="2587" y="1892"/>
                  </a:cubicBezTo>
                  <a:cubicBezTo>
                    <a:pt x="2587" y="1833"/>
                    <a:pt x="2587" y="1768"/>
                    <a:pt x="2566" y="1710"/>
                  </a:cubicBezTo>
                  <a:cubicBezTo>
                    <a:pt x="2522" y="1520"/>
                    <a:pt x="2464" y="1331"/>
                    <a:pt x="2405" y="1112"/>
                  </a:cubicBezTo>
                  <a:cubicBezTo>
                    <a:pt x="2376" y="1010"/>
                    <a:pt x="2340" y="908"/>
                    <a:pt x="2296" y="806"/>
                  </a:cubicBezTo>
                  <a:cubicBezTo>
                    <a:pt x="2201" y="609"/>
                    <a:pt x="2099" y="376"/>
                    <a:pt x="1990" y="157"/>
                  </a:cubicBezTo>
                  <a:cubicBezTo>
                    <a:pt x="1934" y="50"/>
                    <a:pt x="1878" y="1"/>
                    <a:pt x="18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19"/>
            <p:cNvSpPr/>
            <p:nvPr/>
          </p:nvSpPr>
          <p:spPr>
            <a:xfrm>
              <a:off x="4122388" y="1355380"/>
              <a:ext cx="79961" cy="142493"/>
            </a:xfrm>
            <a:custGeom>
              <a:avLst/>
              <a:gdLst/>
              <a:ahLst/>
              <a:cxnLst/>
              <a:rect l="l" t="t" r="r" b="b"/>
              <a:pathLst>
                <a:path w="1771" h="3156" extrusionOk="0">
                  <a:moveTo>
                    <a:pt x="531" y="1"/>
                  </a:moveTo>
                  <a:cubicBezTo>
                    <a:pt x="474" y="1"/>
                    <a:pt x="412" y="15"/>
                    <a:pt x="343" y="45"/>
                  </a:cubicBezTo>
                  <a:cubicBezTo>
                    <a:pt x="66" y="161"/>
                    <a:pt x="0" y="293"/>
                    <a:pt x="131" y="562"/>
                  </a:cubicBezTo>
                  <a:cubicBezTo>
                    <a:pt x="226" y="759"/>
                    <a:pt x="328" y="956"/>
                    <a:pt x="423" y="1160"/>
                  </a:cubicBezTo>
                  <a:cubicBezTo>
                    <a:pt x="693" y="1706"/>
                    <a:pt x="904" y="2275"/>
                    <a:pt x="984" y="2880"/>
                  </a:cubicBezTo>
                  <a:cubicBezTo>
                    <a:pt x="1013" y="3079"/>
                    <a:pt x="1036" y="3155"/>
                    <a:pt x="1133" y="3155"/>
                  </a:cubicBezTo>
                  <a:cubicBezTo>
                    <a:pt x="1181" y="3155"/>
                    <a:pt x="1247" y="3137"/>
                    <a:pt x="1341" y="3105"/>
                  </a:cubicBezTo>
                  <a:cubicBezTo>
                    <a:pt x="1487" y="3054"/>
                    <a:pt x="1596" y="2967"/>
                    <a:pt x="1640" y="2799"/>
                  </a:cubicBezTo>
                  <a:cubicBezTo>
                    <a:pt x="1771" y="2355"/>
                    <a:pt x="1713" y="1918"/>
                    <a:pt x="1560" y="1459"/>
                  </a:cubicBezTo>
                  <a:cubicBezTo>
                    <a:pt x="1516" y="1357"/>
                    <a:pt x="1443" y="1225"/>
                    <a:pt x="1399" y="1087"/>
                  </a:cubicBezTo>
                  <a:cubicBezTo>
                    <a:pt x="1290" y="730"/>
                    <a:pt x="1064" y="446"/>
                    <a:pt x="824" y="161"/>
                  </a:cubicBezTo>
                  <a:cubicBezTo>
                    <a:pt x="732" y="56"/>
                    <a:pt x="641" y="1"/>
                    <a:pt x="5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19"/>
            <p:cNvSpPr/>
            <p:nvPr/>
          </p:nvSpPr>
          <p:spPr>
            <a:xfrm>
              <a:off x="4075344" y="1373394"/>
              <a:ext cx="79645" cy="141184"/>
            </a:xfrm>
            <a:custGeom>
              <a:avLst/>
              <a:gdLst/>
              <a:ahLst/>
              <a:cxnLst/>
              <a:rect l="l" t="t" r="r" b="b"/>
              <a:pathLst>
                <a:path w="1764" h="3127" extrusionOk="0">
                  <a:moveTo>
                    <a:pt x="522" y="0"/>
                  </a:moveTo>
                  <a:cubicBezTo>
                    <a:pt x="509" y="0"/>
                    <a:pt x="495" y="1"/>
                    <a:pt x="481" y="3"/>
                  </a:cubicBezTo>
                  <a:cubicBezTo>
                    <a:pt x="365" y="17"/>
                    <a:pt x="248" y="47"/>
                    <a:pt x="153" y="98"/>
                  </a:cubicBezTo>
                  <a:cubicBezTo>
                    <a:pt x="29" y="156"/>
                    <a:pt x="0" y="280"/>
                    <a:pt x="51" y="411"/>
                  </a:cubicBezTo>
                  <a:cubicBezTo>
                    <a:pt x="88" y="498"/>
                    <a:pt x="139" y="579"/>
                    <a:pt x="190" y="659"/>
                  </a:cubicBezTo>
                  <a:cubicBezTo>
                    <a:pt x="583" y="1249"/>
                    <a:pt x="860" y="1883"/>
                    <a:pt x="962" y="2590"/>
                  </a:cubicBezTo>
                  <a:cubicBezTo>
                    <a:pt x="977" y="2706"/>
                    <a:pt x="984" y="2830"/>
                    <a:pt x="1020" y="2947"/>
                  </a:cubicBezTo>
                  <a:cubicBezTo>
                    <a:pt x="1052" y="3066"/>
                    <a:pt x="1121" y="3126"/>
                    <a:pt x="1229" y="3126"/>
                  </a:cubicBezTo>
                  <a:cubicBezTo>
                    <a:pt x="1246" y="3126"/>
                    <a:pt x="1264" y="3125"/>
                    <a:pt x="1283" y="3122"/>
                  </a:cubicBezTo>
                  <a:cubicBezTo>
                    <a:pt x="1385" y="3100"/>
                    <a:pt x="1479" y="3056"/>
                    <a:pt x="1581" y="3034"/>
                  </a:cubicBezTo>
                  <a:cubicBezTo>
                    <a:pt x="1676" y="3012"/>
                    <a:pt x="1727" y="2947"/>
                    <a:pt x="1742" y="2859"/>
                  </a:cubicBezTo>
                  <a:cubicBezTo>
                    <a:pt x="1756" y="2787"/>
                    <a:pt x="1764" y="2714"/>
                    <a:pt x="1749" y="2648"/>
                  </a:cubicBezTo>
                  <a:cubicBezTo>
                    <a:pt x="1676" y="2298"/>
                    <a:pt x="1596" y="1956"/>
                    <a:pt x="1538" y="1694"/>
                  </a:cubicBezTo>
                  <a:cubicBezTo>
                    <a:pt x="1392" y="1366"/>
                    <a:pt x="1297" y="1118"/>
                    <a:pt x="1181" y="877"/>
                  </a:cubicBezTo>
                  <a:cubicBezTo>
                    <a:pt x="1057" y="630"/>
                    <a:pt x="918" y="389"/>
                    <a:pt x="780" y="149"/>
                  </a:cubicBezTo>
                  <a:cubicBezTo>
                    <a:pt x="722" y="52"/>
                    <a:pt x="629" y="0"/>
                    <a:pt x="5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19"/>
            <p:cNvSpPr/>
            <p:nvPr/>
          </p:nvSpPr>
          <p:spPr>
            <a:xfrm>
              <a:off x="4035839" y="1391092"/>
              <a:ext cx="71472" cy="137753"/>
            </a:xfrm>
            <a:custGeom>
              <a:avLst/>
              <a:gdLst/>
              <a:ahLst/>
              <a:cxnLst/>
              <a:rect l="l" t="t" r="r" b="b"/>
              <a:pathLst>
                <a:path w="1583" h="3051" extrusionOk="0">
                  <a:moveTo>
                    <a:pt x="303" y="1"/>
                  </a:moveTo>
                  <a:cubicBezTo>
                    <a:pt x="201" y="1"/>
                    <a:pt x="131" y="72"/>
                    <a:pt x="66" y="143"/>
                  </a:cubicBezTo>
                  <a:cubicBezTo>
                    <a:pt x="1" y="216"/>
                    <a:pt x="37" y="289"/>
                    <a:pt x="81" y="369"/>
                  </a:cubicBezTo>
                  <a:cubicBezTo>
                    <a:pt x="402" y="930"/>
                    <a:pt x="649" y="1513"/>
                    <a:pt x="795" y="2140"/>
                  </a:cubicBezTo>
                  <a:cubicBezTo>
                    <a:pt x="846" y="2373"/>
                    <a:pt x="890" y="2613"/>
                    <a:pt x="941" y="2846"/>
                  </a:cubicBezTo>
                  <a:cubicBezTo>
                    <a:pt x="968" y="2985"/>
                    <a:pt x="1016" y="3051"/>
                    <a:pt x="1133" y="3051"/>
                  </a:cubicBezTo>
                  <a:cubicBezTo>
                    <a:pt x="1139" y="3051"/>
                    <a:pt x="1146" y="3051"/>
                    <a:pt x="1152" y="3050"/>
                  </a:cubicBezTo>
                  <a:cubicBezTo>
                    <a:pt x="1422" y="3021"/>
                    <a:pt x="1567" y="2934"/>
                    <a:pt x="1582" y="2628"/>
                  </a:cubicBezTo>
                  <a:cubicBezTo>
                    <a:pt x="1582" y="2584"/>
                    <a:pt x="1582" y="2548"/>
                    <a:pt x="1575" y="2511"/>
                  </a:cubicBezTo>
                  <a:cubicBezTo>
                    <a:pt x="1502" y="2176"/>
                    <a:pt x="1436" y="1833"/>
                    <a:pt x="1363" y="1498"/>
                  </a:cubicBezTo>
                  <a:cubicBezTo>
                    <a:pt x="1174" y="1017"/>
                    <a:pt x="904" y="595"/>
                    <a:pt x="620" y="179"/>
                  </a:cubicBezTo>
                  <a:cubicBezTo>
                    <a:pt x="547" y="77"/>
                    <a:pt x="460" y="26"/>
                    <a:pt x="343" y="4"/>
                  </a:cubicBezTo>
                  <a:cubicBezTo>
                    <a:pt x="329" y="2"/>
                    <a:pt x="316" y="1"/>
                    <a:pt x="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19"/>
            <p:cNvSpPr/>
            <p:nvPr/>
          </p:nvSpPr>
          <p:spPr>
            <a:xfrm>
              <a:off x="3676235" y="1518726"/>
              <a:ext cx="67183" cy="135631"/>
            </a:xfrm>
            <a:custGeom>
              <a:avLst/>
              <a:gdLst/>
              <a:ahLst/>
              <a:cxnLst/>
              <a:rect l="l" t="t" r="r" b="b"/>
              <a:pathLst>
                <a:path w="1488" h="3004" extrusionOk="0">
                  <a:moveTo>
                    <a:pt x="342" y="0"/>
                  </a:moveTo>
                  <a:cubicBezTo>
                    <a:pt x="303" y="0"/>
                    <a:pt x="263" y="11"/>
                    <a:pt x="227" y="34"/>
                  </a:cubicBezTo>
                  <a:cubicBezTo>
                    <a:pt x="52" y="143"/>
                    <a:pt x="1" y="151"/>
                    <a:pt x="74" y="355"/>
                  </a:cubicBezTo>
                  <a:cubicBezTo>
                    <a:pt x="117" y="471"/>
                    <a:pt x="176" y="580"/>
                    <a:pt x="227" y="690"/>
                  </a:cubicBezTo>
                  <a:cubicBezTo>
                    <a:pt x="424" y="1105"/>
                    <a:pt x="635" y="1521"/>
                    <a:pt x="737" y="1972"/>
                  </a:cubicBezTo>
                  <a:cubicBezTo>
                    <a:pt x="802" y="2249"/>
                    <a:pt x="861" y="2526"/>
                    <a:pt x="926" y="2803"/>
                  </a:cubicBezTo>
                  <a:cubicBezTo>
                    <a:pt x="948" y="2898"/>
                    <a:pt x="985" y="2985"/>
                    <a:pt x="1094" y="3000"/>
                  </a:cubicBezTo>
                  <a:cubicBezTo>
                    <a:pt x="1110" y="3002"/>
                    <a:pt x="1127" y="3003"/>
                    <a:pt x="1144" y="3003"/>
                  </a:cubicBezTo>
                  <a:cubicBezTo>
                    <a:pt x="1303" y="3003"/>
                    <a:pt x="1487" y="2909"/>
                    <a:pt x="1487" y="2679"/>
                  </a:cubicBezTo>
                  <a:cubicBezTo>
                    <a:pt x="1487" y="2606"/>
                    <a:pt x="1473" y="2541"/>
                    <a:pt x="1458" y="2482"/>
                  </a:cubicBezTo>
                  <a:cubicBezTo>
                    <a:pt x="1364" y="2162"/>
                    <a:pt x="1276" y="1848"/>
                    <a:pt x="1181" y="1535"/>
                  </a:cubicBezTo>
                  <a:cubicBezTo>
                    <a:pt x="1050" y="1222"/>
                    <a:pt x="926" y="908"/>
                    <a:pt x="788" y="595"/>
                  </a:cubicBezTo>
                  <a:cubicBezTo>
                    <a:pt x="722" y="435"/>
                    <a:pt x="642" y="282"/>
                    <a:pt x="555" y="136"/>
                  </a:cubicBezTo>
                  <a:cubicBezTo>
                    <a:pt x="510" y="51"/>
                    <a:pt x="427" y="0"/>
                    <a:pt x="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19"/>
            <p:cNvSpPr/>
            <p:nvPr/>
          </p:nvSpPr>
          <p:spPr>
            <a:xfrm>
              <a:off x="3710141" y="1506943"/>
              <a:ext cx="70434" cy="134908"/>
            </a:xfrm>
            <a:custGeom>
              <a:avLst/>
              <a:gdLst/>
              <a:ahLst/>
              <a:cxnLst/>
              <a:rect l="l" t="t" r="r" b="b"/>
              <a:pathLst>
                <a:path w="1560" h="2988" extrusionOk="0">
                  <a:moveTo>
                    <a:pt x="332" y="1"/>
                  </a:moveTo>
                  <a:cubicBezTo>
                    <a:pt x="319" y="1"/>
                    <a:pt x="306" y="2"/>
                    <a:pt x="292" y="3"/>
                  </a:cubicBezTo>
                  <a:cubicBezTo>
                    <a:pt x="59" y="40"/>
                    <a:pt x="0" y="149"/>
                    <a:pt x="102" y="361"/>
                  </a:cubicBezTo>
                  <a:cubicBezTo>
                    <a:pt x="110" y="382"/>
                    <a:pt x="124" y="404"/>
                    <a:pt x="132" y="419"/>
                  </a:cubicBezTo>
                  <a:cubicBezTo>
                    <a:pt x="256" y="681"/>
                    <a:pt x="387" y="944"/>
                    <a:pt x="496" y="1206"/>
                  </a:cubicBezTo>
                  <a:cubicBezTo>
                    <a:pt x="715" y="1745"/>
                    <a:pt x="897" y="2292"/>
                    <a:pt x="999" y="2867"/>
                  </a:cubicBezTo>
                  <a:cubicBezTo>
                    <a:pt x="1006" y="2904"/>
                    <a:pt x="1035" y="2947"/>
                    <a:pt x="1064" y="2969"/>
                  </a:cubicBezTo>
                  <a:cubicBezTo>
                    <a:pt x="1088" y="2982"/>
                    <a:pt x="1117" y="2987"/>
                    <a:pt x="1149" y="2987"/>
                  </a:cubicBezTo>
                  <a:cubicBezTo>
                    <a:pt x="1304" y="2987"/>
                    <a:pt x="1528" y="2856"/>
                    <a:pt x="1553" y="2729"/>
                  </a:cubicBezTo>
                  <a:cubicBezTo>
                    <a:pt x="1560" y="2692"/>
                    <a:pt x="1560" y="2656"/>
                    <a:pt x="1553" y="2627"/>
                  </a:cubicBezTo>
                  <a:cubicBezTo>
                    <a:pt x="1480" y="2350"/>
                    <a:pt x="1407" y="2080"/>
                    <a:pt x="1363" y="1898"/>
                  </a:cubicBezTo>
                  <a:cubicBezTo>
                    <a:pt x="1210" y="1534"/>
                    <a:pt x="1101" y="1264"/>
                    <a:pt x="977" y="995"/>
                  </a:cubicBezTo>
                  <a:cubicBezTo>
                    <a:pt x="838" y="703"/>
                    <a:pt x="678" y="419"/>
                    <a:pt x="525" y="127"/>
                  </a:cubicBezTo>
                  <a:cubicBezTo>
                    <a:pt x="481" y="45"/>
                    <a:pt x="419" y="1"/>
                    <a:pt x="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19"/>
            <p:cNvSpPr/>
            <p:nvPr/>
          </p:nvSpPr>
          <p:spPr>
            <a:xfrm>
              <a:off x="3744363" y="1496017"/>
              <a:ext cx="72105" cy="130664"/>
            </a:xfrm>
            <a:custGeom>
              <a:avLst/>
              <a:gdLst/>
              <a:ahLst/>
              <a:cxnLst/>
              <a:rect l="l" t="t" r="r" b="b"/>
              <a:pathLst>
                <a:path w="1597" h="2894" extrusionOk="0">
                  <a:moveTo>
                    <a:pt x="289" y="0"/>
                  </a:moveTo>
                  <a:cubicBezTo>
                    <a:pt x="252" y="0"/>
                    <a:pt x="214" y="7"/>
                    <a:pt x="175" y="20"/>
                  </a:cubicBezTo>
                  <a:cubicBezTo>
                    <a:pt x="59" y="49"/>
                    <a:pt x="0" y="187"/>
                    <a:pt x="51" y="296"/>
                  </a:cubicBezTo>
                  <a:cubicBezTo>
                    <a:pt x="95" y="384"/>
                    <a:pt x="146" y="464"/>
                    <a:pt x="190" y="552"/>
                  </a:cubicBezTo>
                  <a:cubicBezTo>
                    <a:pt x="489" y="1105"/>
                    <a:pt x="751" y="1681"/>
                    <a:pt x="948" y="2279"/>
                  </a:cubicBezTo>
                  <a:cubicBezTo>
                    <a:pt x="999" y="2424"/>
                    <a:pt x="1021" y="2577"/>
                    <a:pt x="1072" y="2723"/>
                  </a:cubicBezTo>
                  <a:cubicBezTo>
                    <a:pt x="1103" y="2838"/>
                    <a:pt x="1168" y="2893"/>
                    <a:pt x="1260" y="2893"/>
                  </a:cubicBezTo>
                  <a:cubicBezTo>
                    <a:pt x="1295" y="2893"/>
                    <a:pt x="1335" y="2885"/>
                    <a:pt x="1378" y="2869"/>
                  </a:cubicBezTo>
                  <a:cubicBezTo>
                    <a:pt x="1531" y="2818"/>
                    <a:pt x="1596" y="2679"/>
                    <a:pt x="1552" y="2512"/>
                  </a:cubicBezTo>
                  <a:cubicBezTo>
                    <a:pt x="1494" y="2286"/>
                    <a:pt x="1429" y="2067"/>
                    <a:pt x="1385" y="1907"/>
                  </a:cubicBezTo>
                  <a:cubicBezTo>
                    <a:pt x="1144" y="1266"/>
                    <a:pt x="860" y="705"/>
                    <a:pt x="547" y="158"/>
                  </a:cubicBezTo>
                  <a:cubicBezTo>
                    <a:pt x="487" y="55"/>
                    <a:pt x="395" y="0"/>
                    <a:pt x="2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19"/>
            <p:cNvSpPr/>
            <p:nvPr/>
          </p:nvSpPr>
          <p:spPr>
            <a:xfrm>
              <a:off x="3572304" y="1339668"/>
              <a:ext cx="643252" cy="331446"/>
            </a:xfrm>
            <a:custGeom>
              <a:avLst/>
              <a:gdLst/>
              <a:ahLst/>
              <a:cxnLst/>
              <a:rect l="l" t="t" r="r" b="b"/>
              <a:pathLst>
                <a:path w="14247" h="7341" extrusionOk="0">
                  <a:moveTo>
                    <a:pt x="12715" y="349"/>
                  </a:moveTo>
                  <a:cubicBezTo>
                    <a:pt x="12825" y="349"/>
                    <a:pt x="12916" y="404"/>
                    <a:pt x="13008" y="509"/>
                  </a:cubicBezTo>
                  <a:cubicBezTo>
                    <a:pt x="13248" y="794"/>
                    <a:pt x="13474" y="1078"/>
                    <a:pt x="13583" y="1435"/>
                  </a:cubicBezTo>
                  <a:cubicBezTo>
                    <a:pt x="13627" y="1573"/>
                    <a:pt x="13700" y="1705"/>
                    <a:pt x="13744" y="1807"/>
                  </a:cubicBezTo>
                  <a:cubicBezTo>
                    <a:pt x="13897" y="2266"/>
                    <a:pt x="13955" y="2703"/>
                    <a:pt x="13824" y="3147"/>
                  </a:cubicBezTo>
                  <a:cubicBezTo>
                    <a:pt x="13780" y="3315"/>
                    <a:pt x="13671" y="3402"/>
                    <a:pt x="13525" y="3453"/>
                  </a:cubicBezTo>
                  <a:cubicBezTo>
                    <a:pt x="13431" y="3485"/>
                    <a:pt x="13365" y="3503"/>
                    <a:pt x="13317" y="3503"/>
                  </a:cubicBezTo>
                  <a:cubicBezTo>
                    <a:pt x="13220" y="3503"/>
                    <a:pt x="13197" y="3427"/>
                    <a:pt x="13168" y="3228"/>
                  </a:cubicBezTo>
                  <a:cubicBezTo>
                    <a:pt x="13088" y="2623"/>
                    <a:pt x="12877" y="2054"/>
                    <a:pt x="12607" y="1508"/>
                  </a:cubicBezTo>
                  <a:cubicBezTo>
                    <a:pt x="12512" y="1304"/>
                    <a:pt x="12410" y="1107"/>
                    <a:pt x="12315" y="910"/>
                  </a:cubicBezTo>
                  <a:cubicBezTo>
                    <a:pt x="12184" y="641"/>
                    <a:pt x="12250" y="509"/>
                    <a:pt x="12527" y="393"/>
                  </a:cubicBezTo>
                  <a:cubicBezTo>
                    <a:pt x="12596" y="363"/>
                    <a:pt x="12658" y="349"/>
                    <a:pt x="12715" y="349"/>
                  </a:cubicBezTo>
                  <a:close/>
                  <a:moveTo>
                    <a:pt x="11664" y="747"/>
                  </a:moveTo>
                  <a:cubicBezTo>
                    <a:pt x="11771" y="747"/>
                    <a:pt x="11864" y="799"/>
                    <a:pt x="11922" y="896"/>
                  </a:cubicBezTo>
                  <a:cubicBezTo>
                    <a:pt x="12060" y="1136"/>
                    <a:pt x="12199" y="1377"/>
                    <a:pt x="12323" y="1624"/>
                  </a:cubicBezTo>
                  <a:cubicBezTo>
                    <a:pt x="12439" y="1865"/>
                    <a:pt x="12534" y="2113"/>
                    <a:pt x="12680" y="2441"/>
                  </a:cubicBezTo>
                  <a:cubicBezTo>
                    <a:pt x="12738" y="2703"/>
                    <a:pt x="12818" y="3045"/>
                    <a:pt x="12891" y="3395"/>
                  </a:cubicBezTo>
                  <a:cubicBezTo>
                    <a:pt x="12906" y="3461"/>
                    <a:pt x="12898" y="3534"/>
                    <a:pt x="12884" y="3606"/>
                  </a:cubicBezTo>
                  <a:cubicBezTo>
                    <a:pt x="12869" y="3694"/>
                    <a:pt x="12818" y="3759"/>
                    <a:pt x="12723" y="3781"/>
                  </a:cubicBezTo>
                  <a:cubicBezTo>
                    <a:pt x="12621" y="3803"/>
                    <a:pt x="12527" y="3847"/>
                    <a:pt x="12425" y="3869"/>
                  </a:cubicBezTo>
                  <a:cubicBezTo>
                    <a:pt x="12406" y="3872"/>
                    <a:pt x="12388" y="3873"/>
                    <a:pt x="12371" y="3873"/>
                  </a:cubicBezTo>
                  <a:cubicBezTo>
                    <a:pt x="12263" y="3873"/>
                    <a:pt x="12194" y="3813"/>
                    <a:pt x="12162" y="3694"/>
                  </a:cubicBezTo>
                  <a:cubicBezTo>
                    <a:pt x="12126" y="3577"/>
                    <a:pt x="12119" y="3453"/>
                    <a:pt x="12104" y="3337"/>
                  </a:cubicBezTo>
                  <a:cubicBezTo>
                    <a:pt x="12002" y="2630"/>
                    <a:pt x="11725" y="1996"/>
                    <a:pt x="11332" y="1406"/>
                  </a:cubicBezTo>
                  <a:cubicBezTo>
                    <a:pt x="11281" y="1326"/>
                    <a:pt x="11230" y="1245"/>
                    <a:pt x="11193" y="1158"/>
                  </a:cubicBezTo>
                  <a:cubicBezTo>
                    <a:pt x="11142" y="1027"/>
                    <a:pt x="11171" y="903"/>
                    <a:pt x="11295" y="845"/>
                  </a:cubicBezTo>
                  <a:cubicBezTo>
                    <a:pt x="11390" y="794"/>
                    <a:pt x="11507" y="764"/>
                    <a:pt x="11623" y="750"/>
                  </a:cubicBezTo>
                  <a:cubicBezTo>
                    <a:pt x="11637" y="748"/>
                    <a:pt x="11651" y="747"/>
                    <a:pt x="11664" y="747"/>
                  </a:cubicBezTo>
                  <a:close/>
                  <a:moveTo>
                    <a:pt x="10570" y="1140"/>
                  </a:moveTo>
                  <a:cubicBezTo>
                    <a:pt x="10583" y="1140"/>
                    <a:pt x="10596" y="1141"/>
                    <a:pt x="10610" y="1143"/>
                  </a:cubicBezTo>
                  <a:cubicBezTo>
                    <a:pt x="10727" y="1165"/>
                    <a:pt x="10814" y="1216"/>
                    <a:pt x="10887" y="1318"/>
                  </a:cubicBezTo>
                  <a:cubicBezTo>
                    <a:pt x="11171" y="1734"/>
                    <a:pt x="11441" y="2156"/>
                    <a:pt x="11630" y="2637"/>
                  </a:cubicBezTo>
                  <a:cubicBezTo>
                    <a:pt x="11703" y="2972"/>
                    <a:pt x="11769" y="3315"/>
                    <a:pt x="11842" y="3650"/>
                  </a:cubicBezTo>
                  <a:cubicBezTo>
                    <a:pt x="11849" y="3687"/>
                    <a:pt x="11849" y="3723"/>
                    <a:pt x="11849" y="3767"/>
                  </a:cubicBezTo>
                  <a:cubicBezTo>
                    <a:pt x="11834" y="4073"/>
                    <a:pt x="11689" y="4160"/>
                    <a:pt x="11419" y="4189"/>
                  </a:cubicBezTo>
                  <a:cubicBezTo>
                    <a:pt x="11413" y="4190"/>
                    <a:pt x="11406" y="4190"/>
                    <a:pt x="11400" y="4190"/>
                  </a:cubicBezTo>
                  <a:cubicBezTo>
                    <a:pt x="11283" y="4190"/>
                    <a:pt x="11235" y="4124"/>
                    <a:pt x="11208" y="3985"/>
                  </a:cubicBezTo>
                  <a:cubicBezTo>
                    <a:pt x="11157" y="3752"/>
                    <a:pt x="11113" y="3512"/>
                    <a:pt x="11062" y="3279"/>
                  </a:cubicBezTo>
                  <a:cubicBezTo>
                    <a:pt x="10916" y="2652"/>
                    <a:pt x="10669" y="2069"/>
                    <a:pt x="10348" y="1508"/>
                  </a:cubicBezTo>
                  <a:cubicBezTo>
                    <a:pt x="10304" y="1428"/>
                    <a:pt x="10268" y="1355"/>
                    <a:pt x="10333" y="1282"/>
                  </a:cubicBezTo>
                  <a:cubicBezTo>
                    <a:pt x="10398" y="1211"/>
                    <a:pt x="10468" y="1140"/>
                    <a:pt x="10570" y="1140"/>
                  </a:cubicBezTo>
                  <a:close/>
                  <a:moveTo>
                    <a:pt x="9663" y="1447"/>
                  </a:moveTo>
                  <a:cubicBezTo>
                    <a:pt x="9886" y="1447"/>
                    <a:pt x="10052" y="1583"/>
                    <a:pt x="10151" y="1748"/>
                  </a:cubicBezTo>
                  <a:cubicBezTo>
                    <a:pt x="10362" y="2113"/>
                    <a:pt x="10545" y="2499"/>
                    <a:pt x="10654" y="2907"/>
                  </a:cubicBezTo>
                  <a:cubicBezTo>
                    <a:pt x="10749" y="3235"/>
                    <a:pt x="10822" y="3570"/>
                    <a:pt x="10902" y="3898"/>
                  </a:cubicBezTo>
                  <a:cubicBezTo>
                    <a:pt x="10982" y="4204"/>
                    <a:pt x="10836" y="4423"/>
                    <a:pt x="10559" y="4517"/>
                  </a:cubicBezTo>
                  <a:cubicBezTo>
                    <a:pt x="9175" y="4991"/>
                    <a:pt x="7790" y="5472"/>
                    <a:pt x="6406" y="5953"/>
                  </a:cubicBezTo>
                  <a:cubicBezTo>
                    <a:pt x="6267" y="5997"/>
                    <a:pt x="6129" y="6026"/>
                    <a:pt x="5990" y="6055"/>
                  </a:cubicBezTo>
                  <a:cubicBezTo>
                    <a:pt x="5965" y="6059"/>
                    <a:pt x="5941" y="6061"/>
                    <a:pt x="5917" y="6061"/>
                  </a:cubicBezTo>
                  <a:cubicBezTo>
                    <a:pt x="5779" y="6061"/>
                    <a:pt x="5675" y="5988"/>
                    <a:pt x="5619" y="5851"/>
                  </a:cubicBezTo>
                  <a:cubicBezTo>
                    <a:pt x="5582" y="5742"/>
                    <a:pt x="5538" y="5632"/>
                    <a:pt x="5509" y="5516"/>
                  </a:cubicBezTo>
                  <a:cubicBezTo>
                    <a:pt x="5363" y="4911"/>
                    <a:pt x="5065" y="4379"/>
                    <a:pt x="4788" y="3832"/>
                  </a:cubicBezTo>
                  <a:cubicBezTo>
                    <a:pt x="4737" y="3745"/>
                    <a:pt x="4686" y="3657"/>
                    <a:pt x="4649" y="3570"/>
                  </a:cubicBezTo>
                  <a:cubicBezTo>
                    <a:pt x="4547" y="3351"/>
                    <a:pt x="4591" y="3249"/>
                    <a:pt x="4810" y="3177"/>
                  </a:cubicBezTo>
                  <a:cubicBezTo>
                    <a:pt x="5589" y="2900"/>
                    <a:pt x="8665" y="1785"/>
                    <a:pt x="9430" y="1493"/>
                  </a:cubicBezTo>
                  <a:cubicBezTo>
                    <a:pt x="9513" y="1461"/>
                    <a:pt x="9591" y="1447"/>
                    <a:pt x="9663" y="1447"/>
                  </a:cubicBezTo>
                  <a:close/>
                  <a:moveTo>
                    <a:pt x="4100" y="3463"/>
                  </a:moveTo>
                  <a:cubicBezTo>
                    <a:pt x="4206" y="3463"/>
                    <a:pt x="4298" y="3518"/>
                    <a:pt x="4358" y="3621"/>
                  </a:cubicBezTo>
                  <a:cubicBezTo>
                    <a:pt x="4671" y="4168"/>
                    <a:pt x="4955" y="4729"/>
                    <a:pt x="5196" y="5370"/>
                  </a:cubicBezTo>
                  <a:cubicBezTo>
                    <a:pt x="5240" y="5530"/>
                    <a:pt x="5305" y="5749"/>
                    <a:pt x="5363" y="5975"/>
                  </a:cubicBezTo>
                  <a:cubicBezTo>
                    <a:pt x="5407" y="6142"/>
                    <a:pt x="5342" y="6281"/>
                    <a:pt x="5189" y="6332"/>
                  </a:cubicBezTo>
                  <a:cubicBezTo>
                    <a:pt x="5146" y="6348"/>
                    <a:pt x="5106" y="6356"/>
                    <a:pt x="5071" y="6356"/>
                  </a:cubicBezTo>
                  <a:cubicBezTo>
                    <a:pt x="4979" y="6356"/>
                    <a:pt x="4914" y="6301"/>
                    <a:pt x="4883" y="6186"/>
                  </a:cubicBezTo>
                  <a:cubicBezTo>
                    <a:pt x="4832" y="6040"/>
                    <a:pt x="4810" y="5887"/>
                    <a:pt x="4759" y="5742"/>
                  </a:cubicBezTo>
                  <a:cubicBezTo>
                    <a:pt x="4562" y="5144"/>
                    <a:pt x="4300" y="4568"/>
                    <a:pt x="4001" y="4015"/>
                  </a:cubicBezTo>
                  <a:cubicBezTo>
                    <a:pt x="3957" y="3927"/>
                    <a:pt x="3906" y="3847"/>
                    <a:pt x="3862" y="3759"/>
                  </a:cubicBezTo>
                  <a:cubicBezTo>
                    <a:pt x="3811" y="3650"/>
                    <a:pt x="3870" y="3512"/>
                    <a:pt x="3986" y="3483"/>
                  </a:cubicBezTo>
                  <a:cubicBezTo>
                    <a:pt x="4025" y="3470"/>
                    <a:pt x="4063" y="3463"/>
                    <a:pt x="4100" y="3463"/>
                  </a:cubicBezTo>
                  <a:close/>
                  <a:moveTo>
                    <a:pt x="3385" y="3706"/>
                  </a:moveTo>
                  <a:cubicBezTo>
                    <a:pt x="3472" y="3706"/>
                    <a:pt x="3534" y="3750"/>
                    <a:pt x="3578" y="3832"/>
                  </a:cubicBezTo>
                  <a:cubicBezTo>
                    <a:pt x="3731" y="4124"/>
                    <a:pt x="3891" y="4408"/>
                    <a:pt x="4030" y="4700"/>
                  </a:cubicBezTo>
                  <a:cubicBezTo>
                    <a:pt x="4154" y="4969"/>
                    <a:pt x="4263" y="5239"/>
                    <a:pt x="4416" y="5603"/>
                  </a:cubicBezTo>
                  <a:cubicBezTo>
                    <a:pt x="4460" y="5785"/>
                    <a:pt x="4533" y="6055"/>
                    <a:pt x="4606" y="6332"/>
                  </a:cubicBezTo>
                  <a:cubicBezTo>
                    <a:pt x="4613" y="6361"/>
                    <a:pt x="4613" y="6397"/>
                    <a:pt x="4606" y="6434"/>
                  </a:cubicBezTo>
                  <a:cubicBezTo>
                    <a:pt x="4581" y="6561"/>
                    <a:pt x="4357" y="6692"/>
                    <a:pt x="4202" y="6692"/>
                  </a:cubicBezTo>
                  <a:cubicBezTo>
                    <a:pt x="4170" y="6692"/>
                    <a:pt x="4141" y="6687"/>
                    <a:pt x="4117" y="6674"/>
                  </a:cubicBezTo>
                  <a:cubicBezTo>
                    <a:pt x="4088" y="6652"/>
                    <a:pt x="4059" y="6609"/>
                    <a:pt x="4052" y="6572"/>
                  </a:cubicBezTo>
                  <a:cubicBezTo>
                    <a:pt x="3950" y="5997"/>
                    <a:pt x="3768" y="5450"/>
                    <a:pt x="3549" y="4911"/>
                  </a:cubicBezTo>
                  <a:cubicBezTo>
                    <a:pt x="3440" y="4649"/>
                    <a:pt x="3309" y="4386"/>
                    <a:pt x="3185" y="4124"/>
                  </a:cubicBezTo>
                  <a:cubicBezTo>
                    <a:pt x="3177" y="4109"/>
                    <a:pt x="3163" y="4087"/>
                    <a:pt x="3155" y="4066"/>
                  </a:cubicBezTo>
                  <a:cubicBezTo>
                    <a:pt x="3053" y="3854"/>
                    <a:pt x="3112" y="3745"/>
                    <a:pt x="3345" y="3708"/>
                  </a:cubicBezTo>
                  <a:cubicBezTo>
                    <a:pt x="3359" y="3707"/>
                    <a:pt x="3372" y="3706"/>
                    <a:pt x="3385" y="3706"/>
                  </a:cubicBezTo>
                  <a:close/>
                  <a:moveTo>
                    <a:pt x="2067" y="4616"/>
                  </a:moveTo>
                  <a:cubicBezTo>
                    <a:pt x="2140" y="4616"/>
                    <a:pt x="2196" y="4665"/>
                    <a:pt x="2252" y="4772"/>
                  </a:cubicBezTo>
                  <a:cubicBezTo>
                    <a:pt x="2361" y="4991"/>
                    <a:pt x="2463" y="5224"/>
                    <a:pt x="2558" y="5421"/>
                  </a:cubicBezTo>
                  <a:cubicBezTo>
                    <a:pt x="2602" y="5523"/>
                    <a:pt x="2638" y="5625"/>
                    <a:pt x="2667" y="5727"/>
                  </a:cubicBezTo>
                  <a:cubicBezTo>
                    <a:pt x="2726" y="5946"/>
                    <a:pt x="2784" y="6135"/>
                    <a:pt x="2828" y="6325"/>
                  </a:cubicBezTo>
                  <a:cubicBezTo>
                    <a:pt x="2849" y="6383"/>
                    <a:pt x="2849" y="6448"/>
                    <a:pt x="2849" y="6507"/>
                  </a:cubicBezTo>
                  <a:cubicBezTo>
                    <a:pt x="2849" y="6616"/>
                    <a:pt x="2784" y="6696"/>
                    <a:pt x="2675" y="6711"/>
                  </a:cubicBezTo>
                  <a:cubicBezTo>
                    <a:pt x="2339" y="6762"/>
                    <a:pt x="2004" y="6789"/>
                    <a:pt x="1670" y="6789"/>
                  </a:cubicBezTo>
                  <a:cubicBezTo>
                    <a:pt x="1336" y="6789"/>
                    <a:pt x="1002" y="6762"/>
                    <a:pt x="671" y="6703"/>
                  </a:cubicBezTo>
                  <a:cubicBezTo>
                    <a:pt x="620" y="6696"/>
                    <a:pt x="569" y="6682"/>
                    <a:pt x="532" y="6652"/>
                  </a:cubicBezTo>
                  <a:cubicBezTo>
                    <a:pt x="299" y="6463"/>
                    <a:pt x="262" y="6033"/>
                    <a:pt x="474" y="5829"/>
                  </a:cubicBezTo>
                  <a:cubicBezTo>
                    <a:pt x="911" y="5406"/>
                    <a:pt x="1370" y="5006"/>
                    <a:pt x="1880" y="4685"/>
                  </a:cubicBezTo>
                  <a:cubicBezTo>
                    <a:pt x="1955" y="4640"/>
                    <a:pt x="2015" y="4616"/>
                    <a:pt x="2067" y="4616"/>
                  </a:cubicBezTo>
                  <a:close/>
                  <a:moveTo>
                    <a:pt x="2644" y="3966"/>
                  </a:moveTo>
                  <a:cubicBezTo>
                    <a:pt x="2729" y="3966"/>
                    <a:pt x="2812" y="4017"/>
                    <a:pt x="2857" y="4102"/>
                  </a:cubicBezTo>
                  <a:cubicBezTo>
                    <a:pt x="2944" y="4248"/>
                    <a:pt x="3024" y="4401"/>
                    <a:pt x="3090" y="4561"/>
                  </a:cubicBezTo>
                  <a:cubicBezTo>
                    <a:pt x="3228" y="4874"/>
                    <a:pt x="3352" y="5188"/>
                    <a:pt x="3483" y="5501"/>
                  </a:cubicBezTo>
                  <a:cubicBezTo>
                    <a:pt x="3578" y="5814"/>
                    <a:pt x="3666" y="6128"/>
                    <a:pt x="3760" y="6448"/>
                  </a:cubicBezTo>
                  <a:cubicBezTo>
                    <a:pt x="3775" y="6507"/>
                    <a:pt x="3789" y="6572"/>
                    <a:pt x="3789" y="6645"/>
                  </a:cubicBezTo>
                  <a:cubicBezTo>
                    <a:pt x="3789" y="6875"/>
                    <a:pt x="3605" y="6969"/>
                    <a:pt x="3446" y="6969"/>
                  </a:cubicBezTo>
                  <a:cubicBezTo>
                    <a:pt x="3429" y="6969"/>
                    <a:pt x="3412" y="6968"/>
                    <a:pt x="3396" y="6966"/>
                  </a:cubicBezTo>
                  <a:cubicBezTo>
                    <a:pt x="3287" y="6951"/>
                    <a:pt x="3250" y="6864"/>
                    <a:pt x="3228" y="6769"/>
                  </a:cubicBezTo>
                  <a:cubicBezTo>
                    <a:pt x="3163" y="6492"/>
                    <a:pt x="3104" y="6215"/>
                    <a:pt x="3039" y="5938"/>
                  </a:cubicBezTo>
                  <a:cubicBezTo>
                    <a:pt x="2937" y="5487"/>
                    <a:pt x="2726" y="5071"/>
                    <a:pt x="2529" y="4656"/>
                  </a:cubicBezTo>
                  <a:cubicBezTo>
                    <a:pt x="2478" y="4546"/>
                    <a:pt x="2419" y="4437"/>
                    <a:pt x="2376" y="4321"/>
                  </a:cubicBezTo>
                  <a:cubicBezTo>
                    <a:pt x="2303" y="4117"/>
                    <a:pt x="2354" y="4109"/>
                    <a:pt x="2529" y="4000"/>
                  </a:cubicBezTo>
                  <a:cubicBezTo>
                    <a:pt x="2565" y="3977"/>
                    <a:pt x="2605" y="3966"/>
                    <a:pt x="2644" y="3966"/>
                  </a:cubicBezTo>
                  <a:close/>
                  <a:moveTo>
                    <a:pt x="12762" y="1"/>
                  </a:moveTo>
                  <a:cubicBezTo>
                    <a:pt x="12710" y="1"/>
                    <a:pt x="12655" y="16"/>
                    <a:pt x="12600" y="50"/>
                  </a:cubicBezTo>
                  <a:cubicBezTo>
                    <a:pt x="12519" y="101"/>
                    <a:pt x="12417" y="130"/>
                    <a:pt x="12323" y="160"/>
                  </a:cubicBezTo>
                  <a:cubicBezTo>
                    <a:pt x="10683" y="743"/>
                    <a:pt x="4052" y="3104"/>
                    <a:pt x="2376" y="3694"/>
                  </a:cubicBezTo>
                  <a:cubicBezTo>
                    <a:pt x="2245" y="3745"/>
                    <a:pt x="2128" y="3818"/>
                    <a:pt x="1997" y="3869"/>
                  </a:cubicBezTo>
                  <a:cubicBezTo>
                    <a:pt x="1888" y="3913"/>
                    <a:pt x="1866" y="3985"/>
                    <a:pt x="1902" y="4095"/>
                  </a:cubicBezTo>
                  <a:cubicBezTo>
                    <a:pt x="1946" y="4197"/>
                    <a:pt x="1909" y="4277"/>
                    <a:pt x="1829" y="4342"/>
                  </a:cubicBezTo>
                  <a:cubicBezTo>
                    <a:pt x="1778" y="4386"/>
                    <a:pt x="1720" y="4423"/>
                    <a:pt x="1669" y="4459"/>
                  </a:cubicBezTo>
                  <a:cubicBezTo>
                    <a:pt x="1108" y="4831"/>
                    <a:pt x="605" y="5268"/>
                    <a:pt x="153" y="5763"/>
                  </a:cubicBezTo>
                  <a:cubicBezTo>
                    <a:pt x="58" y="5865"/>
                    <a:pt x="0" y="5982"/>
                    <a:pt x="29" y="6128"/>
                  </a:cubicBezTo>
                  <a:cubicBezTo>
                    <a:pt x="66" y="6274"/>
                    <a:pt x="95" y="6419"/>
                    <a:pt x="139" y="6565"/>
                  </a:cubicBezTo>
                  <a:cubicBezTo>
                    <a:pt x="211" y="6835"/>
                    <a:pt x="394" y="6980"/>
                    <a:pt x="678" y="6988"/>
                  </a:cubicBezTo>
                  <a:cubicBezTo>
                    <a:pt x="722" y="6995"/>
                    <a:pt x="765" y="7002"/>
                    <a:pt x="809" y="7010"/>
                  </a:cubicBezTo>
                  <a:cubicBezTo>
                    <a:pt x="1115" y="7051"/>
                    <a:pt x="1419" y="7071"/>
                    <a:pt x="1722" y="7071"/>
                  </a:cubicBezTo>
                  <a:cubicBezTo>
                    <a:pt x="2011" y="7071"/>
                    <a:pt x="2299" y="7052"/>
                    <a:pt x="2587" y="7017"/>
                  </a:cubicBezTo>
                  <a:cubicBezTo>
                    <a:pt x="2617" y="7014"/>
                    <a:pt x="2646" y="7013"/>
                    <a:pt x="2675" y="7013"/>
                  </a:cubicBezTo>
                  <a:cubicBezTo>
                    <a:pt x="2805" y="7013"/>
                    <a:pt x="2919" y="7048"/>
                    <a:pt x="3002" y="7192"/>
                  </a:cubicBezTo>
                  <a:cubicBezTo>
                    <a:pt x="3058" y="7281"/>
                    <a:pt x="3140" y="7340"/>
                    <a:pt x="3244" y="7340"/>
                  </a:cubicBezTo>
                  <a:cubicBezTo>
                    <a:pt x="3275" y="7340"/>
                    <a:pt x="3309" y="7335"/>
                    <a:pt x="3345" y="7323"/>
                  </a:cubicBezTo>
                  <a:cubicBezTo>
                    <a:pt x="3462" y="7279"/>
                    <a:pt x="3585" y="7265"/>
                    <a:pt x="3702" y="7221"/>
                  </a:cubicBezTo>
                  <a:cubicBezTo>
                    <a:pt x="4788" y="6849"/>
                    <a:pt x="5881" y="6478"/>
                    <a:pt x="6967" y="6099"/>
                  </a:cubicBezTo>
                  <a:cubicBezTo>
                    <a:pt x="9226" y="5319"/>
                    <a:pt x="11477" y="4532"/>
                    <a:pt x="13736" y="3752"/>
                  </a:cubicBezTo>
                  <a:cubicBezTo>
                    <a:pt x="13889" y="3694"/>
                    <a:pt x="13991" y="3592"/>
                    <a:pt x="14050" y="3446"/>
                  </a:cubicBezTo>
                  <a:cubicBezTo>
                    <a:pt x="14174" y="3133"/>
                    <a:pt x="14246" y="2805"/>
                    <a:pt x="14195" y="2470"/>
                  </a:cubicBezTo>
                  <a:cubicBezTo>
                    <a:pt x="14072" y="1705"/>
                    <a:pt x="13809" y="998"/>
                    <a:pt x="13299" y="400"/>
                  </a:cubicBezTo>
                  <a:cubicBezTo>
                    <a:pt x="13197" y="284"/>
                    <a:pt x="13081" y="174"/>
                    <a:pt x="12957" y="79"/>
                  </a:cubicBezTo>
                  <a:cubicBezTo>
                    <a:pt x="12898" y="29"/>
                    <a:pt x="12832" y="1"/>
                    <a:pt x="127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19"/>
            <p:cNvSpPr/>
            <p:nvPr/>
          </p:nvSpPr>
          <p:spPr>
            <a:xfrm>
              <a:off x="3828926" y="1450643"/>
              <a:ext cx="207284" cy="116713"/>
            </a:xfrm>
            <a:custGeom>
              <a:avLst/>
              <a:gdLst/>
              <a:ahLst/>
              <a:cxnLst/>
              <a:rect l="l" t="t" r="r" b="b"/>
              <a:pathLst>
                <a:path w="4591" h="2585" extrusionOk="0">
                  <a:moveTo>
                    <a:pt x="3180" y="243"/>
                  </a:moveTo>
                  <a:cubicBezTo>
                    <a:pt x="3295" y="243"/>
                    <a:pt x="3410" y="250"/>
                    <a:pt x="3527" y="267"/>
                  </a:cubicBezTo>
                  <a:cubicBezTo>
                    <a:pt x="3797" y="303"/>
                    <a:pt x="4023" y="412"/>
                    <a:pt x="4146" y="682"/>
                  </a:cubicBezTo>
                  <a:cubicBezTo>
                    <a:pt x="4212" y="828"/>
                    <a:pt x="4212" y="974"/>
                    <a:pt x="4146" y="1119"/>
                  </a:cubicBezTo>
                  <a:cubicBezTo>
                    <a:pt x="4059" y="1331"/>
                    <a:pt x="3899" y="1484"/>
                    <a:pt x="3717" y="1615"/>
                  </a:cubicBezTo>
                  <a:cubicBezTo>
                    <a:pt x="3265" y="1921"/>
                    <a:pt x="2762" y="2118"/>
                    <a:pt x="2230" y="2227"/>
                  </a:cubicBezTo>
                  <a:cubicBezTo>
                    <a:pt x="1922" y="2294"/>
                    <a:pt x="1614" y="2342"/>
                    <a:pt x="1303" y="2342"/>
                  </a:cubicBezTo>
                  <a:cubicBezTo>
                    <a:pt x="1173" y="2342"/>
                    <a:pt x="1042" y="2334"/>
                    <a:pt x="911" y="2314"/>
                  </a:cubicBezTo>
                  <a:cubicBezTo>
                    <a:pt x="758" y="2293"/>
                    <a:pt x="612" y="2256"/>
                    <a:pt x="474" y="2198"/>
                  </a:cubicBezTo>
                  <a:cubicBezTo>
                    <a:pt x="277" y="2125"/>
                    <a:pt x="219" y="1994"/>
                    <a:pt x="306" y="1804"/>
                  </a:cubicBezTo>
                  <a:cubicBezTo>
                    <a:pt x="364" y="1673"/>
                    <a:pt x="452" y="1549"/>
                    <a:pt x="539" y="1440"/>
                  </a:cubicBezTo>
                  <a:cubicBezTo>
                    <a:pt x="780" y="1148"/>
                    <a:pt x="1086" y="952"/>
                    <a:pt x="1414" y="777"/>
                  </a:cubicBezTo>
                  <a:cubicBezTo>
                    <a:pt x="1654" y="646"/>
                    <a:pt x="1917" y="544"/>
                    <a:pt x="2164" y="427"/>
                  </a:cubicBezTo>
                  <a:cubicBezTo>
                    <a:pt x="2498" y="312"/>
                    <a:pt x="2835" y="243"/>
                    <a:pt x="3180" y="243"/>
                  </a:cubicBezTo>
                  <a:close/>
                  <a:moveTo>
                    <a:pt x="3349" y="0"/>
                  </a:moveTo>
                  <a:cubicBezTo>
                    <a:pt x="3283" y="0"/>
                    <a:pt x="3216" y="4"/>
                    <a:pt x="3148" y="12"/>
                  </a:cubicBezTo>
                  <a:cubicBezTo>
                    <a:pt x="2740" y="55"/>
                    <a:pt x="2339" y="128"/>
                    <a:pt x="1931" y="289"/>
                  </a:cubicBezTo>
                  <a:cubicBezTo>
                    <a:pt x="1611" y="383"/>
                    <a:pt x="1305" y="544"/>
                    <a:pt x="1006" y="733"/>
                  </a:cubicBezTo>
                  <a:cubicBezTo>
                    <a:pt x="663" y="959"/>
                    <a:pt x="328" y="1207"/>
                    <a:pt x="139" y="1586"/>
                  </a:cubicBezTo>
                  <a:cubicBezTo>
                    <a:pt x="73" y="1702"/>
                    <a:pt x="37" y="1841"/>
                    <a:pt x="22" y="1979"/>
                  </a:cubicBezTo>
                  <a:cubicBezTo>
                    <a:pt x="0" y="2118"/>
                    <a:pt x="51" y="2242"/>
                    <a:pt x="182" y="2314"/>
                  </a:cubicBezTo>
                  <a:cubicBezTo>
                    <a:pt x="299" y="2380"/>
                    <a:pt x="415" y="2460"/>
                    <a:pt x="539" y="2489"/>
                  </a:cubicBezTo>
                  <a:cubicBezTo>
                    <a:pt x="780" y="2540"/>
                    <a:pt x="1020" y="2584"/>
                    <a:pt x="1261" y="2584"/>
                  </a:cubicBezTo>
                  <a:cubicBezTo>
                    <a:pt x="2048" y="2584"/>
                    <a:pt x="2791" y="2373"/>
                    <a:pt x="3491" y="2016"/>
                  </a:cubicBezTo>
                  <a:cubicBezTo>
                    <a:pt x="3775" y="1870"/>
                    <a:pt x="4037" y="1680"/>
                    <a:pt x="4234" y="1418"/>
                  </a:cubicBezTo>
                  <a:cubicBezTo>
                    <a:pt x="4591" y="923"/>
                    <a:pt x="4394" y="376"/>
                    <a:pt x="3928" y="136"/>
                  </a:cubicBezTo>
                  <a:cubicBezTo>
                    <a:pt x="3742" y="37"/>
                    <a:pt x="3548" y="0"/>
                    <a:pt x="3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19"/>
            <p:cNvSpPr/>
            <p:nvPr/>
          </p:nvSpPr>
          <p:spPr>
            <a:xfrm>
              <a:off x="3838768" y="1461569"/>
              <a:ext cx="180374" cy="94860"/>
            </a:xfrm>
            <a:custGeom>
              <a:avLst/>
              <a:gdLst/>
              <a:ahLst/>
              <a:cxnLst/>
              <a:rect l="l" t="t" r="r" b="b"/>
              <a:pathLst>
                <a:path w="3995" h="2101" extrusionOk="0">
                  <a:moveTo>
                    <a:pt x="2962" y="1"/>
                  </a:moveTo>
                  <a:cubicBezTo>
                    <a:pt x="2617" y="1"/>
                    <a:pt x="2280" y="70"/>
                    <a:pt x="1946" y="185"/>
                  </a:cubicBezTo>
                  <a:cubicBezTo>
                    <a:pt x="1699" y="302"/>
                    <a:pt x="1436" y="404"/>
                    <a:pt x="1196" y="535"/>
                  </a:cubicBezTo>
                  <a:cubicBezTo>
                    <a:pt x="868" y="710"/>
                    <a:pt x="562" y="906"/>
                    <a:pt x="321" y="1198"/>
                  </a:cubicBezTo>
                  <a:cubicBezTo>
                    <a:pt x="234" y="1307"/>
                    <a:pt x="146" y="1431"/>
                    <a:pt x="88" y="1562"/>
                  </a:cubicBezTo>
                  <a:cubicBezTo>
                    <a:pt x="1" y="1752"/>
                    <a:pt x="59" y="1883"/>
                    <a:pt x="256" y="1956"/>
                  </a:cubicBezTo>
                  <a:cubicBezTo>
                    <a:pt x="394" y="2014"/>
                    <a:pt x="540" y="2051"/>
                    <a:pt x="693" y="2072"/>
                  </a:cubicBezTo>
                  <a:cubicBezTo>
                    <a:pt x="824" y="2092"/>
                    <a:pt x="955" y="2100"/>
                    <a:pt x="1085" y="2100"/>
                  </a:cubicBezTo>
                  <a:cubicBezTo>
                    <a:pt x="1396" y="2100"/>
                    <a:pt x="1704" y="2052"/>
                    <a:pt x="2012" y="1985"/>
                  </a:cubicBezTo>
                  <a:cubicBezTo>
                    <a:pt x="2544" y="1876"/>
                    <a:pt x="3047" y="1679"/>
                    <a:pt x="3499" y="1373"/>
                  </a:cubicBezTo>
                  <a:cubicBezTo>
                    <a:pt x="3681" y="1242"/>
                    <a:pt x="3841" y="1089"/>
                    <a:pt x="3928" y="877"/>
                  </a:cubicBezTo>
                  <a:cubicBezTo>
                    <a:pt x="3994" y="732"/>
                    <a:pt x="3994" y="586"/>
                    <a:pt x="3928" y="440"/>
                  </a:cubicBezTo>
                  <a:cubicBezTo>
                    <a:pt x="3805" y="170"/>
                    <a:pt x="3579" y="61"/>
                    <a:pt x="3309" y="25"/>
                  </a:cubicBezTo>
                  <a:cubicBezTo>
                    <a:pt x="3192" y="8"/>
                    <a:pt x="3077" y="1"/>
                    <a:pt x="2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19"/>
            <p:cNvSpPr/>
            <p:nvPr/>
          </p:nvSpPr>
          <p:spPr>
            <a:xfrm>
              <a:off x="3911140" y="1503015"/>
              <a:ext cx="34630" cy="28806"/>
            </a:xfrm>
            <a:custGeom>
              <a:avLst/>
              <a:gdLst/>
              <a:ahLst/>
              <a:cxnLst/>
              <a:rect l="l" t="t" r="r" b="b"/>
              <a:pathLst>
                <a:path w="767" h="638" extrusionOk="0">
                  <a:moveTo>
                    <a:pt x="556" y="1"/>
                  </a:moveTo>
                  <a:cubicBezTo>
                    <a:pt x="551" y="1"/>
                    <a:pt x="546" y="1"/>
                    <a:pt x="540" y="3"/>
                  </a:cubicBezTo>
                  <a:cubicBezTo>
                    <a:pt x="467" y="32"/>
                    <a:pt x="475" y="83"/>
                    <a:pt x="482" y="149"/>
                  </a:cubicBezTo>
                  <a:cubicBezTo>
                    <a:pt x="482" y="185"/>
                    <a:pt x="504" y="324"/>
                    <a:pt x="394" y="375"/>
                  </a:cubicBezTo>
                  <a:cubicBezTo>
                    <a:pt x="384" y="380"/>
                    <a:pt x="374" y="382"/>
                    <a:pt x="363" y="382"/>
                  </a:cubicBezTo>
                  <a:cubicBezTo>
                    <a:pt x="287" y="382"/>
                    <a:pt x="216" y="254"/>
                    <a:pt x="190" y="222"/>
                  </a:cubicBezTo>
                  <a:cubicBezTo>
                    <a:pt x="150" y="181"/>
                    <a:pt x="128" y="159"/>
                    <a:pt x="109" y="159"/>
                  </a:cubicBezTo>
                  <a:cubicBezTo>
                    <a:pt x="105" y="159"/>
                    <a:pt x="100" y="160"/>
                    <a:pt x="96" y="163"/>
                  </a:cubicBezTo>
                  <a:cubicBezTo>
                    <a:pt x="59" y="178"/>
                    <a:pt x="1" y="222"/>
                    <a:pt x="37" y="353"/>
                  </a:cubicBezTo>
                  <a:cubicBezTo>
                    <a:pt x="95" y="532"/>
                    <a:pt x="244" y="638"/>
                    <a:pt x="398" y="638"/>
                  </a:cubicBezTo>
                  <a:cubicBezTo>
                    <a:pt x="438" y="638"/>
                    <a:pt x="479" y="630"/>
                    <a:pt x="518" y="615"/>
                  </a:cubicBezTo>
                  <a:cubicBezTo>
                    <a:pt x="693" y="542"/>
                    <a:pt x="766" y="295"/>
                    <a:pt x="671" y="112"/>
                  </a:cubicBezTo>
                  <a:cubicBezTo>
                    <a:pt x="645" y="54"/>
                    <a:pt x="602" y="1"/>
                    <a:pt x="5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19"/>
            <p:cNvSpPr/>
            <p:nvPr/>
          </p:nvSpPr>
          <p:spPr>
            <a:xfrm>
              <a:off x="3885180" y="1514708"/>
              <a:ext cx="13500" cy="12958"/>
            </a:xfrm>
            <a:custGeom>
              <a:avLst/>
              <a:gdLst/>
              <a:ahLst/>
              <a:cxnLst/>
              <a:rect l="l" t="t" r="r" b="b"/>
              <a:pathLst>
                <a:path w="299" h="287" extrusionOk="0">
                  <a:moveTo>
                    <a:pt x="144" y="1"/>
                  </a:moveTo>
                  <a:cubicBezTo>
                    <a:pt x="133" y="1"/>
                    <a:pt x="121" y="3"/>
                    <a:pt x="110" y="6"/>
                  </a:cubicBezTo>
                  <a:cubicBezTo>
                    <a:pt x="37" y="21"/>
                    <a:pt x="0" y="101"/>
                    <a:pt x="22" y="174"/>
                  </a:cubicBezTo>
                  <a:cubicBezTo>
                    <a:pt x="41" y="249"/>
                    <a:pt x="92" y="286"/>
                    <a:pt x="152" y="286"/>
                  </a:cubicBezTo>
                  <a:cubicBezTo>
                    <a:pt x="162" y="286"/>
                    <a:pt x="172" y="285"/>
                    <a:pt x="182" y="283"/>
                  </a:cubicBezTo>
                  <a:cubicBezTo>
                    <a:pt x="255" y="269"/>
                    <a:pt x="299" y="181"/>
                    <a:pt x="270" y="101"/>
                  </a:cubicBezTo>
                  <a:cubicBezTo>
                    <a:pt x="252" y="41"/>
                    <a:pt x="19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9"/>
            <p:cNvSpPr/>
            <p:nvPr/>
          </p:nvSpPr>
          <p:spPr>
            <a:xfrm>
              <a:off x="3953941" y="1490373"/>
              <a:ext cx="13184" cy="13274"/>
            </a:xfrm>
            <a:custGeom>
              <a:avLst/>
              <a:gdLst/>
              <a:ahLst/>
              <a:cxnLst/>
              <a:rect l="l" t="t" r="r" b="b"/>
              <a:pathLst>
                <a:path w="292" h="294" extrusionOk="0">
                  <a:moveTo>
                    <a:pt x="138" y="0"/>
                  </a:moveTo>
                  <a:cubicBezTo>
                    <a:pt x="126" y="0"/>
                    <a:pt x="114" y="2"/>
                    <a:pt x="102" y="6"/>
                  </a:cubicBezTo>
                  <a:cubicBezTo>
                    <a:pt x="37" y="28"/>
                    <a:pt x="0" y="101"/>
                    <a:pt x="22" y="181"/>
                  </a:cubicBezTo>
                  <a:cubicBezTo>
                    <a:pt x="41" y="251"/>
                    <a:pt x="88" y="293"/>
                    <a:pt x="148" y="293"/>
                  </a:cubicBezTo>
                  <a:cubicBezTo>
                    <a:pt x="157" y="293"/>
                    <a:pt x="166" y="292"/>
                    <a:pt x="175" y="290"/>
                  </a:cubicBezTo>
                  <a:cubicBezTo>
                    <a:pt x="255" y="268"/>
                    <a:pt x="292" y="188"/>
                    <a:pt x="270" y="101"/>
                  </a:cubicBezTo>
                  <a:cubicBezTo>
                    <a:pt x="252" y="41"/>
                    <a:pt x="194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29"/>
          <p:cNvGrpSpPr/>
          <p:nvPr/>
        </p:nvGrpSpPr>
        <p:grpSpPr>
          <a:xfrm>
            <a:off x="-80799" y="-733347"/>
            <a:ext cx="9305598" cy="6610193"/>
            <a:chOff x="2948550" y="1567025"/>
            <a:chExt cx="2607925" cy="1852425"/>
          </a:xfrm>
        </p:grpSpPr>
        <p:sp>
          <p:nvSpPr>
            <p:cNvPr id="2113" name="Google Shape;2113;p29"/>
            <p:cNvSpPr/>
            <p:nvPr/>
          </p:nvSpPr>
          <p:spPr>
            <a:xfrm>
              <a:off x="2948550" y="3417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29"/>
            <p:cNvSpPr/>
            <p:nvPr/>
          </p:nvSpPr>
          <p:spPr>
            <a:xfrm>
              <a:off x="2948550" y="3347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29"/>
            <p:cNvSpPr/>
            <p:nvPr/>
          </p:nvSpPr>
          <p:spPr>
            <a:xfrm>
              <a:off x="2948550" y="3277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29"/>
            <p:cNvSpPr/>
            <p:nvPr/>
          </p:nvSpPr>
          <p:spPr>
            <a:xfrm>
              <a:off x="2948550" y="32071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29"/>
            <p:cNvSpPr/>
            <p:nvPr/>
          </p:nvSpPr>
          <p:spPr>
            <a:xfrm>
              <a:off x="2948550" y="3137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29"/>
            <p:cNvSpPr/>
            <p:nvPr/>
          </p:nvSpPr>
          <p:spPr>
            <a:xfrm>
              <a:off x="2948550" y="30670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29"/>
            <p:cNvSpPr/>
            <p:nvPr/>
          </p:nvSpPr>
          <p:spPr>
            <a:xfrm>
              <a:off x="2948550" y="2996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29"/>
            <p:cNvSpPr/>
            <p:nvPr/>
          </p:nvSpPr>
          <p:spPr>
            <a:xfrm>
              <a:off x="2948550" y="29268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29"/>
            <p:cNvSpPr/>
            <p:nvPr/>
          </p:nvSpPr>
          <p:spPr>
            <a:xfrm>
              <a:off x="2948550" y="2856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29"/>
            <p:cNvSpPr/>
            <p:nvPr/>
          </p:nvSpPr>
          <p:spPr>
            <a:xfrm>
              <a:off x="2948550" y="27865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29"/>
            <p:cNvSpPr/>
            <p:nvPr/>
          </p:nvSpPr>
          <p:spPr>
            <a:xfrm>
              <a:off x="2948550" y="27164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29"/>
            <p:cNvSpPr/>
            <p:nvPr/>
          </p:nvSpPr>
          <p:spPr>
            <a:xfrm>
              <a:off x="2948550" y="26462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29"/>
            <p:cNvSpPr/>
            <p:nvPr/>
          </p:nvSpPr>
          <p:spPr>
            <a:xfrm>
              <a:off x="2948550" y="25761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29"/>
            <p:cNvSpPr/>
            <p:nvPr/>
          </p:nvSpPr>
          <p:spPr>
            <a:xfrm>
              <a:off x="2948550" y="25061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29"/>
            <p:cNvSpPr/>
            <p:nvPr/>
          </p:nvSpPr>
          <p:spPr>
            <a:xfrm>
              <a:off x="2948550" y="2436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29"/>
            <p:cNvSpPr/>
            <p:nvPr/>
          </p:nvSpPr>
          <p:spPr>
            <a:xfrm>
              <a:off x="2948550" y="23658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29"/>
            <p:cNvSpPr/>
            <p:nvPr/>
          </p:nvSpPr>
          <p:spPr>
            <a:xfrm>
              <a:off x="2948550" y="22957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29"/>
            <p:cNvSpPr/>
            <p:nvPr/>
          </p:nvSpPr>
          <p:spPr>
            <a:xfrm>
              <a:off x="2948550" y="22256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29"/>
            <p:cNvSpPr/>
            <p:nvPr/>
          </p:nvSpPr>
          <p:spPr>
            <a:xfrm>
              <a:off x="2948550" y="21554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29"/>
            <p:cNvSpPr/>
            <p:nvPr/>
          </p:nvSpPr>
          <p:spPr>
            <a:xfrm>
              <a:off x="2948550" y="20853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29"/>
            <p:cNvSpPr/>
            <p:nvPr/>
          </p:nvSpPr>
          <p:spPr>
            <a:xfrm>
              <a:off x="2948550" y="20152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29"/>
            <p:cNvSpPr/>
            <p:nvPr/>
          </p:nvSpPr>
          <p:spPr>
            <a:xfrm>
              <a:off x="2948550" y="19450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29"/>
            <p:cNvSpPr/>
            <p:nvPr/>
          </p:nvSpPr>
          <p:spPr>
            <a:xfrm>
              <a:off x="2948550" y="187510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29"/>
            <p:cNvSpPr/>
            <p:nvPr/>
          </p:nvSpPr>
          <p:spPr>
            <a:xfrm>
              <a:off x="2948550" y="18049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29"/>
            <p:cNvSpPr/>
            <p:nvPr/>
          </p:nvSpPr>
          <p:spPr>
            <a:xfrm>
              <a:off x="2948550" y="17348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0"/>
                  </a:moveTo>
                  <a:lnTo>
                    <a:pt x="104316" y="0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29"/>
            <p:cNvSpPr/>
            <p:nvPr/>
          </p:nvSpPr>
          <p:spPr>
            <a:xfrm>
              <a:off x="2948550" y="166467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29"/>
            <p:cNvSpPr/>
            <p:nvPr/>
          </p:nvSpPr>
          <p:spPr>
            <a:xfrm>
              <a:off x="2948550" y="1595450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29"/>
            <p:cNvSpPr/>
            <p:nvPr/>
          </p:nvSpPr>
          <p:spPr>
            <a:xfrm>
              <a:off x="2948550" y="1567025"/>
              <a:ext cx="2607925" cy="25"/>
            </a:xfrm>
            <a:custGeom>
              <a:avLst/>
              <a:gdLst/>
              <a:ahLst/>
              <a:cxnLst/>
              <a:rect l="l" t="t" r="r" b="b"/>
              <a:pathLst>
                <a:path w="104317" h="1" fill="none" extrusionOk="0">
                  <a:moveTo>
                    <a:pt x="1" y="1"/>
                  </a:moveTo>
                  <a:lnTo>
                    <a:pt x="104316" y="1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29"/>
            <p:cNvSpPr/>
            <p:nvPr/>
          </p:nvSpPr>
          <p:spPr>
            <a:xfrm>
              <a:off x="55003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29"/>
            <p:cNvSpPr/>
            <p:nvPr/>
          </p:nvSpPr>
          <p:spPr>
            <a:xfrm>
              <a:off x="5429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29"/>
            <p:cNvSpPr/>
            <p:nvPr/>
          </p:nvSpPr>
          <p:spPr>
            <a:xfrm>
              <a:off x="53584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29"/>
            <p:cNvSpPr/>
            <p:nvPr/>
          </p:nvSpPr>
          <p:spPr>
            <a:xfrm>
              <a:off x="5287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29"/>
            <p:cNvSpPr/>
            <p:nvPr/>
          </p:nvSpPr>
          <p:spPr>
            <a:xfrm>
              <a:off x="5216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29"/>
            <p:cNvSpPr/>
            <p:nvPr/>
          </p:nvSpPr>
          <p:spPr>
            <a:xfrm>
              <a:off x="5145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29"/>
            <p:cNvSpPr/>
            <p:nvPr/>
          </p:nvSpPr>
          <p:spPr>
            <a:xfrm>
              <a:off x="5074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29"/>
            <p:cNvSpPr/>
            <p:nvPr/>
          </p:nvSpPr>
          <p:spPr>
            <a:xfrm>
              <a:off x="5004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29"/>
            <p:cNvSpPr/>
            <p:nvPr/>
          </p:nvSpPr>
          <p:spPr>
            <a:xfrm>
              <a:off x="49332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29"/>
            <p:cNvSpPr/>
            <p:nvPr/>
          </p:nvSpPr>
          <p:spPr>
            <a:xfrm>
              <a:off x="4862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29"/>
            <p:cNvSpPr/>
            <p:nvPr/>
          </p:nvSpPr>
          <p:spPr>
            <a:xfrm>
              <a:off x="4791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29"/>
            <p:cNvSpPr/>
            <p:nvPr/>
          </p:nvSpPr>
          <p:spPr>
            <a:xfrm>
              <a:off x="47206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29"/>
            <p:cNvSpPr/>
            <p:nvPr/>
          </p:nvSpPr>
          <p:spPr>
            <a:xfrm>
              <a:off x="4649750" y="1567025"/>
              <a:ext cx="0" cy="1852425"/>
            </a:xfrm>
            <a:custGeom>
              <a:avLst/>
              <a:gdLst/>
              <a:ahLst/>
              <a:cxnLst/>
              <a:rect l="l" t="t" r="r" b="b"/>
              <a:pathLst>
                <a:path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29"/>
            <p:cNvSpPr/>
            <p:nvPr/>
          </p:nvSpPr>
          <p:spPr>
            <a:xfrm>
              <a:off x="4578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29"/>
            <p:cNvSpPr/>
            <p:nvPr/>
          </p:nvSpPr>
          <p:spPr>
            <a:xfrm>
              <a:off x="45080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29"/>
            <p:cNvSpPr/>
            <p:nvPr/>
          </p:nvSpPr>
          <p:spPr>
            <a:xfrm>
              <a:off x="44371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29"/>
            <p:cNvSpPr/>
            <p:nvPr/>
          </p:nvSpPr>
          <p:spPr>
            <a:xfrm>
              <a:off x="4366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29"/>
            <p:cNvSpPr/>
            <p:nvPr/>
          </p:nvSpPr>
          <p:spPr>
            <a:xfrm>
              <a:off x="42952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29"/>
            <p:cNvSpPr/>
            <p:nvPr/>
          </p:nvSpPr>
          <p:spPr>
            <a:xfrm>
              <a:off x="42243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29"/>
            <p:cNvSpPr/>
            <p:nvPr/>
          </p:nvSpPr>
          <p:spPr>
            <a:xfrm>
              <a:off x="41534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29"/>
            <p:cNvSpPr/>
            <p:nvPr/>
          </p:nvSpPr>
          <p:spPr>
            <a:xfrm>
              <a:off x="40826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29"/>
            <p:cNvSpPr/>
            <p:nvPr/>
          </p:nvSpPr>
          <p:spPr>
            <a:xfrm>
              <a:off x="40117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29"/>
            <p:cNvSpPr/>
            <p:nvPr/>
          </p:nvSpPr>
          <p:spPr>
            <a:xfrm>
              <a:off x="39408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29"/>
            <p:cNvSpPr/>
            <p:nvPr/>
          </p:nvSpPr>
          <p:spPr>
            <a:xfrm>
              <a:off x="3870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29"/>
            <p:cNvSpPr/>
            <p:nvPr/>
          </p:nvSpPr>
          <p:spPr>
            <a:xfrm>
              <a:off x="3799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29"/>
            <p:cNvSpPr/>
            <p:nvPr/>
          </p:nvSpPr>
          <p:spPr>
            <a:xfrm>
              <a:off x="37282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29"/>
            <p:cNvSpPr/>
            <p:nvPr/>
          </p:nvSpPr>
          <p:spPr>
            <a:xfrm>
              <a:off x="3657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29"/>
            <p:cNvSpPr/>
            <p:nvPr/>
          </p:nvSpPr>
          <p:spPr>
            <a:xfrm>
              <a:off x="3586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29"/>
            <p:cNvSpPr/>
            <p:nvPr/>
          </p:nvSpPr>
          <p:spPr>
            <a:xfrm>
              <a:off x="35156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29"/>
            <p:cNvSpPr/>
            <p:nvPr/>
          </p:nvSpPr>
          <p:spPr>
            <a:xfrm>
              <a:off x="34448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29"/>
            <p:cNvSpPr/>
            <p:nvPr/>
          </p:nvSpPr>
          <p:spPr>
            <a:xfrm>
              <a:off x="33739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29"/>
            <p:cNvSpPr/>
            <p:nvPr/>
          </p:nvSpPr>
          <p:spPr>
            <a:xfrm>
              <a:off x="330307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29"/>
            <p:cNvSpPr/>
            <p:nvPr/>
          </p:nvSpPr>
          <p:spPr>
            <a:xfrm>
              <a:off x="32320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29"/>
            <p:cNvSpPr/>
            <p:nvPr/>
          </p:nvSpPr>
          <p:spPr>
            <a:xfrm>
              <a:off x="31611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29"/>
            <p:cNvSpPr/>
            <p:nvPr/>
          </p:nvSpPr>
          <p:spPr>
            <a:xfrm>
              <a:off x="309030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0" y="1"/>
                  </a:moveTo>
                  <a:lnTo>
                    <a:pt x="0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29"/>
            <p:cNvSpPr/>
            <p:nvPr/>
          </p:nvSpPr>
          <p:spPr>
            <a:xfrm>
              <a:off x="3019425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29"/>
            <p:cNvSpPr/>
            <p:nvPr/>
          </p:nvSpPr>
          <p:spPr>
            <a:xfrm>
              <a:off x="2948550" y="1567025"/>
              <a:ext cx="25" cy="1852425"/>
            </a:xfrm>
            <a:custGeom>
              <a:avLst/>
              <a:gdLst/>
              <a:ahLst/>
              <a:cxnLst/>
              <a:rect l="l" t="t" r="r" b="b"/>
              <a:pathLst>
                <a:path w="1" h="74097" fill="none" extrusionOk="0">
                  <a:moveTo>
                    <a:pt x="1" y="1"/>
                  </a:moveTo>
                  <a:lnTo>
                    <a:pt x="1" y="74096"/>
                  </a:lnTo>
                </a:path>
              </a:pathLst>
            </a:custGeom>
            <a:noFill/>
            <a:ln w="3275" cap="flat" cmpd="sng">
              <a:solidFill>
                <a:schemeClr val="accent5"/>
              </a:solidFill>
              <a:prstDash val="solid"/>
              <a:miter lim="72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8" name="Google Shape;2178;p29"/>
          <p:cNvGrpSpPr/>
          <p:nvPr/>
        </p:nvGrpSpPr>
        <p:grpSpPr>
          <a:xfrm>
            <a:off x="-1015524" y="2112209"/>
            <a:ext cx="10077713" cy="3022501"/>
            <a:chOff x="-1015524" y="2112209"/>
            <a:chExt cx="10077713" cy="3022501"/>
          </a:xfrm>
        </p:grpSpPr>
        <p:grpSp>
          <p:nvGrpSpPr>
            <p:cNvPr id="2179" name="Google Shape;2179;p29"/>
            <p:cNvGrpSpPr/>
            <p:nvPr/>
          </p:nvGrpSpPr>
          <p:grpSpPr>
            <a:xfrm rot="-547435">
              <a:off x="-977403" y="2237007"/>
              <a:ext cx="1622733" cy="610283"/>
              <a:chOff x="1218220" y="2229867"/>
              <a:chExt cx="1182524" cy="444728"/>
            </a:xfrm>
          </p:grpSpPr>
          <p:sp>
            <p:nvSpPr>
              <p:cNvPr id="2180" name="Google Shape;2180;p29"/>
              <p:cNvSpPr/>
              <p:nvPr/>
            </p:nvSpPr>
            <p:spPr>
              <a:xfrm>
                <a:off x="1218220" y="2229867"/>
                <a:ext cx="1182524" cy="444728"/>
              </a:xfrm>
              <a:custGeom>
                <a:avLst/>
                <a:gdLst/>
                <a:ahLst/>
                <a:cxnLst/>
                <a:rect l="l" t="t" r="r" b="b"/>
                <a:pathLst>
                  <a:path w="26191" h="9850" extrusionOk="0">
                    <a:moveTo>
                      <a:pt x="24486" y="363"/>
                    </a:moveTo>
                    <a:cubicBezTo>
                      <a:pt x="24644" y="363"/>
                      <a:pt x="24794" y="415"/>
                      <a:pt x="24929" y="601"/>
                    </a:cubicBezTo>
                    <a:cubicBezTo>
                      <a:pt x="24973" y="667"/>
                      <a:pt x="25010" y="740"/>
                      <a:pt x="25039" y="813"/>
                    </a:cubicBezTo>
                    <a:cubicBezTo>
                      <a:pt x="25323" y="1607"/>
                      <a:pt x="25520" y="2430"/>
                      <a:pt x="25629" y="3268"/>
                    </a:cubicBezTo>
                    <a:cubicBezTo>
                      <a:pt x="25702" y="3859"/>
                      <a:pt x="25782" y="4449"/>
                      <a:pt x="25833" y="5047"/>
                    </a:cubicBezTo>
                    <a:cubicBezTo>
                      <a:pt x="25862" y="5425"/>
                      <a:pt x="25840" y="5812"/>
                      <a:pt x="25833" y="6198"/>
                    </a:cubicBezTo>
                    <a:cubicBezTo>
                      <a:pt x="25826" y="6373"/>
                      <a:pt x="25746" y="6475"/>
                      <a:pt x="25571" y="6511"/>
                    </a:cubicBezTo>
                    <a:cubicBezTo>
                      <a:pt x="25367" y="6555"/>
                      <a:pt x="25163" y="6584"/>
                      <a:pt x="24959" y="6606"/>
                    </a:cubicBezTo>
                    <a:cubicBezTo>
                      <a:pt x="22991" y="6839"/>
                      <a:pt x="21031" y="7072"/>
                      <a:pt x="19071" y="7313"/>
                    </a:cubicBezTo>
                    <a:cubicBezTo>
                      <a:pt x="16833" y="7582"/>
                      <a:pt x="14589" y="7852"/>
                      <a:pt x="12352" y="8129"/>
                    </a:cubicBezTo>
                    <a:cubicBezTo>
                      <a:pt x="10333" y="8369"/>
                      <a:pt x="8308" y="8617"/>
                      <a:pt x="6282" y="8865"/>
                    </a:cubicBezTo>
                    <a:cubicBezTo>
                      <a:pt x="4642" y="9062"/>
                      <a:pt x="3003" y="9259"/>
                      <a:pt x="1356" y="9463"/>
                    </a:cubicBezTo>
                    <a:cubicBezTo>
                      <a:pt x="1275" y="9470"/>
                      <a:pt x="1195" y="9484"/>
                      <a:pt x="1108" y="9484"/>
                    </a:cubicBezTo>
                    <a:cubicBezTo>
                      <a:pt x="1093" y="9486"/>
                      <a:pt x="1078" y="9487"/>
                      <a:pt x="1065" y="9487"/>
                    </a:cubicBezTo>
                    <a:cubicBezTo>
                      <a:pt x="954" y="9487"/>
                      <a:pt x="891" y="9433"/>
                      <a:pt x="846" y="9310"/>
                    </a:cubicBezTo>
                    <a:cubicBezTo>
                      <a:pt x="831" y="9251"/>
                      <a:pt x="809" y="9193"/>
                      <a:pt x="802" y="9135"/>
                    </a:cubicBezTo>
                    <a:cubicBezTo>
                      <a:pt x="663" y="8362"/>
                      <a:pt x="583" y="7590"/>
                      <a:pt x="539" y="6810"/>
                    </a:cubicBezTo>
                    <a:cubicBezTo>
                      <a:pt x="496" y="5914"/>
                      <a:pt x="416" y="5010"/>
                      <a:pt x="350" y="4114"/>
                    </a:cubicBezTo>
                    <a:cubicBezTo>
                      <a:pt x="343" y="3983"/>
                      <a:pt x="335" y="3844"/>
                      <a:pt x="335" y="3713"/>
                    </a:cubicBezTo>
                    <a:cubicBezTo>
                      <a:pt x="350" y="3494"/>
                      <a:pt x="467" y="3356"/>
                      <a:pt x="692" y="3320"/>
                    </a:cubicBezTo>
                    <a:cubicBezTo>
                      <a:pt x="1006" y="3268"/>
                      <a:pt x="1326" y="3232"/>
                      <a:pt x="1640" y="3188"/>
                    </a:cubicBezTo>
                    <a:cubicBezTo>
                      <a:pt x="1691" y="3181"/>
                      <a:pt x="1742" y="3174"/>
                      <a:pt x="1800" y="3174"/>
                    </a:cubicBezTo>
                    <a:cubicBezTo>
                      <a:pt x="1808" y="3172"/>
                      <a:pt x="1815" y="3172"/>
                      <a:pt x="1823" y="3172"/>
                    </a:cubicBezTo>
                    <a:cubicBezTo>
                      <a:pt x="1886" y="3172"/>
                      <a:pt x="1939" y="3225"/>
                      <a:pt x="1939" y="3290"/>
                    </a:cubicBezTo>
                    <a:cubicBezTo>
                      <a:pt x="1946" y="3320"/>
                      <a:pt x="1946" y="3349"/>
                      <a:pt x="1946" y="3371"/>
                    </a:cubicBezTo>
                    <a:cubicBezTo>
                      <a:pt x="1975" y="3567"/>
                      <a:pt x="1997" y="3757"/>
                      <a:pt x="2033" y="3946"/>
                    </a:cubicBezTo>
                    <a:cubicBezTo>
                      <a:pt x="2033" y="3953"/>
                      <a:pt x="2033" y="3968"/>
                      <a:pt x="2041" y="3975"/>
                    </a:cubicBezTo>
                    <a:cubicBezTo>
                      <a:pt x="2054" y="4028"/>
                      <a:pt x="2097" y="4053"/>
                      <a:pt x="2140" y="4053"/>
                    </a:cubicBezTo>
                    <a:cubicBezTo>
                      <a:pt x="2192" y="4053"/>
                      <a:pt x="2245" y="4017"/>
                      <a:pt x="2245" y="3953"/>
                    </a:cubicBezTo>
                    <a:lnTo>
                      <a:pt x="2245" y="3946"/>
                    </a:lnTo>
                    <a:cubicBezTo>
                      <a:pt x="2237" y="3742"/>
                      <a:pt x="2223" y="3538"/>
                      <a:pt x="2208" y="3334"/>
                    </a:cubicBezTo>
                    <a:cubicBezTo>
                      <a:pt x="2201" y="3305"/>
                      <a:pt x="2201" y="3283"/>
                      <a:pt x="2194" y="3254"/>
                    </a:cubicBezTo>
                    <a:cubicBezTo>
                      <a:pt x="2186" y="3181"/>
                      <a:pt x="2237" y="3123"/>
                      <a:pt x="2310" y="3115"/>
                    </a:cubicBezTo>
                    <a:lnTo>
                      <a:pt x="2886" y="3043"/>
                    </a:lnTo>
                    <a:cubicBezTo>
                      <a:pt x="2890" y="3042"/>
                      <a:pt x="2894" y="3042"/>
                      <a:pt x="2898" y="3042"/>
                    </a:cubicBezTo>
                    <a:cubicBezTo>
                      <a:pt x="2966" y="3042"/>
                      <a:pt x="3025" y="3098"/>
                      <a:pt x="3032" y="3166"/>
                    </a:cubicBezTo>
                    <a:cubicBezTo>
                      <a:pt x="3032" y="3188"/>
                      <a:pt x="3032" y="3210"/>
                      <a:pt x="3032" y="3239"/>
                    </a:cubicBezTo>
                    <a:cubicBezTo>
                      <a:pt x="3046" y="3327"/>
                      <a:pt x="3061" y="3414"/>
                      <a:pt x="3090" y="3494"/>
                    </a:cubicBezTo>
                    <a:cubicBezTo>
                      <a:pt x="3115" y="3563"/>
                      <a:pt x="3167" y="3616"/>
                      <a:pt x="3236" y="3616"/>
                    </a:cubicBezTo>
                    <a:cubicBezTo>
                      <a:pt x="3247" y="3616"/>
                      <a:pt x="3260" y="3614"/>
                      <a:pt x="3272" y="3611"/>
                    </a:cubicBezTo>
                    <a:cubicBezTo>
                      <a:pt x="3352" y="3589"/>
                      <a:pt x="3381" y="3516"/>
                      <a:pt x="3374" y="3443"/>
                    </a:cubicBezTo>
                    <a:cubicBezTo>
                      <a:pt x="3374" y="3363"/>
                      <a:pt x="3352" y="3290"/>
                      <a:pt x="3345" y="3210"/>
                    </a:cubicBezTo>
                    <a:cubicBezTo>
                      <a:pt x="3338" y="3181"/>
                      <a:pt x="3338" y="3152"/>
                      <a:pt x="3330" y="3115"/>
                    </a:cubicBezTo>
                    <a:cubicBezTo>
                      <a:pt x="3323" y="3050"/>
                      <a:pt x="3374" y="2984"/>
                      <a:pt x="3440" y="2977"/>
                    </a:cubicBezTo>
                    <a:lnTo>
                      <a:pt x="3899" y="2919"/>
                    </a:lnTo>
                    <a:cubicBezTo>
                      <a:pt x="3903" y="2918"/>
                      <a:pt x="3908" y="2918"/>
                      <a:pt x="3913" y="2918"/>
                    </a:cubicBezTo>
                    <a:cubicBezTo>
                      <a:pt x="3979" y="2918"/>
                      <a:pt x="4031" y="2967"/>
                      <a:pt x="4045" y="3035"/>
                    </a:cubicBezTo>
                    <a:cubicBezTo>
                      <a:pt x="4059" y="3203"/>
                      <a:pt x="4074" y="3363"/>
                      <a:pt x="4103" y="3524"/>
                    </a:cubicBezTo>
                    <a:cubicBezTo>
                      <a:pt x="4117" y="3618"/>
                      <a:pt x="4147" y="3713"/>
                      <a:pt x="4183" y="3793"/>
                    </a:cubicBezTo>
                    <a:cubicBezTo>
                      <a:pt x="4198" y="3830"/>
                      <a:pt x="4256" y="3866"/>
                      <a:pt x="4300" y="3866"/>
                    </a:cubicBezTo>
                    <a:cubicBezTo>
                      <a:pt x="4321" y="3866"/>
                      <a:pt x="4365" y="3808"/>
                      <a:pt x="4372" y="3771"/>
                    </a:cubicBezTo>
                    <a:cubicBezTo>
                      <a:pt x="4387" y="3655"/>
                      <a:pt x="4402" y="3531"/>
                      <a:pt x="4394" y="3407"/>
                    </a:cubicBezTo>
                    <a:cubicBezTo>
                      <a:pt x="4387" y="3276"/>
                      <a:pt x="4372" y="3137"/>
                      <a:pt x="4351" y="2999"/>
                    </a:cubicBezTo>
                    <a:cubicBezTo>
                      <a:pt x="4343" y="2926"/>
                      <a:pt x="4394" y="2860"/>
                      <a:pt x="4467" y="2853"/>
                    </a:cubicBezTo>
                    <a:lnTo>
                      <a:pt x="4963" y="2795"/>
                    </a:lnTo>
                    <a:cubicBezTo>
                      <a:pt x="4967" y="2794"/>
                      <a:pt x="4972" y="2794"/>
                      <a:pt x="4976" y="2794"/>
                    </a:cubicBezTo>
                    <a:cubicBezTo>
                      <a:pt x="5021" y="2794"/>
                      <a:pt x="5057" y="2828"/>
                      <a:pt x="5057" y="2868"/>
                    </a:cubicBezTo>
                    <a:cubicBezTo>
                      <a:pt x="5072" y="2992"/>
                      <a:pt x="5087" y="3115"/>
                      <a:pt x="5101" y="3232"/>
                    </a:cubicBezTo>
                    <a:cubicBezTo>
                      <a:pt x="5116" y="3327"/>
                      <a:pt x="5138" y="3429"/>
                      <a:pt x="5174" y="3516"/>
                    </a:cubicBezTo>
                    <a:cubicBezTo>
                      <a:pt x="5195" y="3557"/>
                      <a:pt x="5253" y="3604"/>
                      <a:pt x="5291" y="3604"/>
                    </a:cubicBezTo>
                    <a:cubicBezTo>
                      <a:pt x="5293" y="3604"/>
                      <a:pt x="5296" y="3604"/>
                      <a:pt x="5298" y="3604"/>
                    </a:cubicBezTo>
                    <a:cubicBezTo>
                      <a:pt x="5334" y="3604"/>
                      <a:pt x="5385" y="3531"/>
                      <a:pt x="5393" y="3494"/>
                    </a:cubicBezTo>
                    <a:cubicBezTo>
                      <a:pt x="5400" y="3341"/>
                      <a:pt x="5400" y="3188"/>
                      <a:pt x="5393" y="3043"/>
                    </a:cubicBezTo>
                    <a:cubicBezTo>
                      <a:pt x="5393" y="2970"/>
                      <a:pt x="5378" y="2904"/>
                      <a:pt x="5371" y="2831"/>
                    </a:cubicBezTo>
                    <a:cubicBezTo>
                      <a:pt x="5364" y="2780"/>
                      <a:pt x="5400" y="2744"/>
                      <a:pt x="5444" y="2737"/>
                    </a:cubicBezTo>
                    <a:lnTo>
                      <a:pt x="5998" y="2671"/>
                    </a:lnTo>
                    <a:cubicBezTo>
                      <a:pt x="6003" y="2670"/>
                      <a:pt x="6008" y="2670"/>
                      <a:pt x="6013" y="2670"/>
                    </a:cubicBezTo>
                    <a:cubicBezTo>
                      <a:pt x="6056" y="2670"/>
                      <a:pt x="6086" y="2697"/>
                      <a:pt x="6092" y="2737"/>
                    </a:cubicBezTo>
                    <a:cubicBezTo>
                      <a:pt x="6114" y="2853"/>
                      <a:pt x="6136" y="2962"/>
                      <a:pt x="6158" y="3079"/>
                    </a:cubicBezTo>
                    <a:cubicBezTo>
                      <a:pt x="6180" y="3196"/>
                      <a:pt x="6187" y="3320"/>
                      <a:pt x="6209" y="3443"/>
                    </a:cubicBezTo>
                    <a:cubicBezTo>
                      <a:pt x="6223" y="3516"/>
                      <a:pt x="6245" y="3596"/>
                      <a:pt x="6282" y="3662"/>
                    </a:cubicBezTo>
                    <a:cubicBezTo>
                      <a:pt x="6304" y="3698"/>
                      <a:pt x="6369" y="3735"/>
                      <a:pt x="6413" y="3735"/>
                    </a:cubicBezTo>
                    <a:cubicBezTo>
                      <a:pt x="6442" y="3735"/>
                      <a:pt x="6493" y="3677"/>
                      <a:pt x="6500" y="3633"/>
                    </a:cubicBezTo>
                    <a:cubicBezTo>
                      <a:pt x="6515" y="3553"/>
                      <a:pt x="6522" y="3473"/>
                      <a:pt x="6515" y="3385"/>
                    </a:cubicBezTo>
                    <a:cubicBezTo>
                      <a:pt x="6486" y="3166"/>
                      <a:pt x="6449" y="2948"/>
                      <a:pt x="6413" y="2729"/>
                    </a:cubicBezTo>
                    <a:cubicBezTo>
                      <a:pt x="6413" y="2715"/>
                      <a:pt x="6413" y="2700"/>
                      <a:pt x="6413" y="2686"/>
                    </a:cubicBezTo>
                    <a:cubicBezTo>
                      <a:pt x="6406" y="2642"/>
                      <a:pt x="6442" y="2598"/>
                      <a:pt x="6486" y="2591"/>
                    </a:cubicBezTo>
                    <a:lnTo>
                      <a:pt x="7251" y="2503"/>
                    </a:lnTo>
                    <a:cubicBezTo>
                      <a:pt x="7255" y="2503"/>
                      <a:pt x="7260" y="2502"/>
                      <a:pt x="7264" y="2502"/>
                    </a:cubicBezTo>
                    <a:cubicBezTo>
                      <a:pt x="7309" y="2502"/>
                      <a:pt x="7346" y="2537"/>
                      <a:pt x="7346" y="2584"/>
                    </a:cubicBezTo>
                    <a:cubicBezTo>
                      <a:pt x="7353" y="2627"/>
                      <a:pt x="7353" y="2678"/>
                      <a:pt x="7360" y="2722"/>
                    </a:cubicBezTo>
                    <a:cubicBezTo>
                      <a:pt x="7389" y="2875"/>
                      <a:pt x="7397" y="3028"/>
                      <a:pt x="7419" y="3188"/>
                    </a:cubicBezTo>
                    <a:cubicBezTo>
                      <a:pt x="7438" y="3294"/>
                      <a:pt x="7494" y="3358"/>
                      <a:pt x="7564" y="3358"/>
                    </a:cubicBezTo>
                    <a:cubicBezTo>
                      <a:pt x="7571" y="3358"/>
                      <a:pt x="7579" y="3357"/>
                      <a:pt x="7586" y="3356"/>
                    </a:cubicBezTo>
                    <a:cubicBezTo>
                      <a:pt x="7688" y="3341"/>
                      <a:pt x="7710" y="3254"/>
                      <a:pt x="7703" y="3166"/>
                    </a:cubicBezTo>
                    <a:cubicBezTo>
                      <a:pt x="7688" y="2970"/>
                      <a:pt x="7666" y="2780"/>
                      <a:pt x="7644" y="2584"/>
                    </a:cubicBezTo>
                    <a:cubicBezTo>
                      <a:pt x="7644" y="2576"/>
                      <a:pt x="7644" y="2562"/>
                      <a:pt x="7644" y="2547"/>
                    </a:cubicBezTo>
                    <a:cubicBezTo>
                      <a:pt x="7637" y="2496"/>
                      <a:pt x="7666" y="2452"/>
                      <a:pt x="7717" y="2452"/>
                    </a:cubicBezTo>
                    <a:lnTo>
                      <a:pt x="8096" y="2409"/>
                    </a:lnTo>
                    <a:cubicBezTo>
                      <a:pt x="8101" y="2408"/>
                      <a:pt x="8105" y="2408"/>
                      <a:pt x="8109" y="2408"/>
                    </a:cubicBezTo>
                    <a:cubicBezTo>
                      <a:pt x="8147" y="2408"/>
                      <a:pt x="8178" y="2435"/>
                      <a:pt x="8191" y="2474"/>
                    </a:cubicBezTo>
                    <a:cubicBezTo>
                      <a:pt x="8227" y="2642"/>
                      <a:pt x="8271" y="2809"/>
                      <a:pt x="8308" y="2977"/>
                    </a:cubicBezTo>
                    <a:cubicBezTo>
                      <a:pt x="8337" y="3115"/>
                      <a:pt x="8359" y="3254"/>
                      <a:pt x="8388" y="3392"/>
                    </a:cubicBezTo>
                    <a:cubicBezTo>
                      <a:pt x="8402" y="3429"/>
                      <a:pt x="8417" y="3465"/>
                      <a:pt x="8431" y="3502"/>
                    </a:cubicBezTo>
                    <a:cubicBezTo>
                      <a:pt x="8452" y="3558"/>
                      <a:pt x="8498" y="3596"/>
                      <a:pt x="8548" y="3596"/>
                    </a:cubicBezTo>
                    <a:cubicBezTo>
                      <a:pt x="8570" y="3596"/>
                      <a:pt x="8592" y="3590"/>
                      <a:pt x="8614" y="3575"/>
                    </a:cubicBezTo>
                    <a:cubicBezTo>
                      <a:pt x="8657" y="3545"/>
                      <a:pt x="8679" y="3494"/>
                      <a:pt x="8686" y="3451"/>
                    </a:cubicBezTo>
                    <a:cubicBezTo>
                      <a:pt x="8694" y="3356"/>
                      <a:pt x="8679" y="3268"/>
                      <a:pt x="8665" y="3174"/>
                    </a:cubicBezTo>
                    <a:cubicBezTo>
                      <a:pt x="8614" y="2933"/>
                      <a:pt x="8555" y="2686"/>
                      <a:pt x="8497" y="2445"/>
                    </a:cubicBezTo>
                    <a:cubicBezTo>
                      <a:pt x="8490" y="2394"/>
                      <a:pt x="8526" y="2350"/>
                      <a:pt x="8570" y="2343"/>
                    </a:cubicBezTo>
                    <a:lnTo>
                      <a:pt x="9342" y="2256"/>
                    </a:lnTo>
                    <a:cubicBezTo>
                      <a:pt x="9348" y="2255"/>
                      <a:pt x="9353" y="2255"/>
                      <a:pt x="9358" y="2255"/>
                    </a:cubicBezTo>
                    <a:cubicBezTo>
                      <a:pt x="9424" y="2255"/>
                      <a:pt x="9481" y="2297"/>
                      <a:pt x="9488" y="2358"/>
                    </a:cubicBezTo>
                    <a:cubicBezTo>
                      <a:pt x="9495" y="2387"/>
                      <a:pt x="9503" y="2416"/>
                      <a:pt x="9510" y="2445"/>
                    </a:cubicBezTo>
                    <a:cubicBezTo>
                      <a:pt x="9532" y="2598"/>
                      <a:pt x="9546" y="2744"/>
                      <a:pt x="9575" y="2897"/>
                    </a:cubicBezTo>
                    <a:cubicBezTo>
                      <a:pt x="9595" y="2994"/>
                      <a:pt x="9655" y="3045"/>
                      <a:pt x="9719" y="3045"/>
                    </a:cubicBezTo>
                    <a:cubicBezTo>
                      <a:pt x="9727" y="3045"/>
                      <a:pt x="9735" y="3044"/>
                      <a:pt x="9743" y="3043"/>
                    </a:cubicBezTo>
                    <a:cubicBezTo>
                      <a:pt x="9816" y="3035"/>
                      <a:pt x="9874" y="2955"/>
                      <a:pt x="9867" y="2853"/>
                    </a:cubicBezTo>
                    <a:cubicBezTo>
                      <a:pt x="9845" y="2678"/>
                      <a:pt x="9809" y="2511"/>
                      <a:pt x="9772" y="2343"/>
                    </a:cubicBezTo>
                    <a:cubicBezTo>
                      <a:pt x="9765" y="2263"/>
                      <a:pt x="9816" y="2190"/>
                      <a:pt x="9889" y="2183"/>
                    </a:cubicBezTo>
                    <a:lnTo>
                      <a:pt x="10129" y="2154"/>
                    </a:lnTo>
                    <a:cubicBezTo>
                      <a:pt x="10134" y="2153"/>
                      <a:pt x="10138" y="2153"/>
                      <a:pt x="10142" y="2153"/>
                    </a:cubicBezTo>
                    <a:cubicBezTo>
                      <a:pt x="10203" y="2153"/>
                      <a:pt x="10261" y="2201"/>
                      <a:pt x="10275" y="2263"/>
                    </a:cubicBezTo>
                    <a:cubicBezTo>
                      <a:pt x="10275" y="2285"/>
                      <a:pt x="10282" y="2299"/>
                      <a:pt x="10282" y="2314"/>
                    </a:cubicBezTo>
                    <a:cubicBezTo>
                      <a:pt x="10304" y="2460"/>
                      <a:pt x="10311" y="2605"/>
                      <a:pt x="10333" y="2751"/>
                    </a:cubicBezTo>
                    <a:cubicBezTo>
                      <a:pt x="10341" y="2802"/>
                      <a:pt x="10355" y="2853"/>
                      <a:pt x="10377" y="2911"/>
                    </a:cubicBezTo>
                    <a:cubicBezTo>
                      <a:pt x="10404" y="2972"/>
                      <a:pt x="10450" y="3014"/>
                      <a:pt x="10515" y="3014"/>
                    </a:cubicBezTo>
                    <a:cubicBezTo>
                      <a:pt x="10520" y="3014"/>
                      <a:pt x="10525" y="3014"/>
                      <a:pt x="10530" y="3013"/>
                    </a:cubicBezTo>
                    <a:cubicBezTo>
                      <a:pt x="10610" y="3006"/>
                      <a:pt x="10647" y="2941"/>
                      <a:pt x="10647" y="2868"/>
                    </a:cubicBezTo>
                    <a:cubicBezTo>
                      <a:pt x="10647" y="2722"/>
                      <a:pt x="10632" y="2569"/>
                      <a:pt x="10625" y="2423"/>
                    </a:cubicBezTo>
                    <a:cubicBezTo>
                      <a:pt x="10618" y="2358"/>
                      <a:pt x="10610" y="2292"/>
                      <a:pt x="10603" y="2226"/>
                    </a:cubicBezTo>
                    <a:cubicBezTo>
                      <a:pt x="10596" y="2154"/>
                      <a:pt x="10647" y="2088"/>
                      <a:pt x="10720" y="2073"/>
                    </a:cubicBezTo>
                    <a:lnTo>
                      <a:pt x="11288" y="2008"/>
                    </a:lnTo>
                    <a:cubicBezTo>
                      <a:pt x="11293" y="2007"/>
                      <a:pt x="11297" y="2007"/>
                      <a:pt x="11302" y="2007"/>
                    </a:cubicBezTo>
                    <a:cubicBezTo>
                      <a:pt x="11369" y="2007"/>
                      <a:pt x="11427" y="2056"/>
                      <a:pt x="11434" y="2124"/>
                    </a:cubicBezTo>
                    <a:cubicBezTo>
                      <a:pt x="11441" y="2168"/>
                      <a:pt x="11441" y="2205"/>
                      <a:pt x="11448" y="2248"/>
                    </a:cubicBezTo>
                    <a:cubicBezTo>
                      <a:pt x="11485" y="2474"/>
                      <a:pt x="11521" y="2693"/>
                      <a:pt x="11565" y="2919"/>
                    </a:cubicBezTo>
                    <a:cubicBezTo>
                      <a:pt x="11579" y="2970"/>
                      <a:pt x="11601" y="3028"/>
                      <a:pt x="11630" y="3072"/>
                    </a:cubicBezTo>
                    <a:cubicBezTo>
                      <a:pt x="11660" y="3105"/>
                      <a:pt x="11699" y="3120"/>
                      <a:pt x="11736" y="3120"/>
                    </a:cubicBezTo>
                    <a:cubicBezTo>
                      <a:pt x="11789" y="3120"/>
                      <a:pt x="11839" y="3088"/>
                      <a:pt x="11856" y="3028"/>
                    </a:cubicBezTo>
                    <a:cubicBezTo>
                      <a:pt x="11871" y="2962"/>
                      <a:pt x="11864" y="2890"/>
                      <a:pt x="11849" y="2831"/>
                    </a:cubicBezTo>
                    <a:cubicBezTo>
                      <a:pt x="11813" y="2591"/>
                      <a:pt x="11762" y="2358"/>
                      <a:pt x="11718" y="2124"/>
                    </a:cubicBezTo>
                    <a:cubicBezTo>
                      <a:pt x="11718" y="2110"/>
                      <a:pt x="11718" y="2095"/>
                      <a:pt x="11718" y="2088"/>
                    </a:cubicBezTo>
                    <a:cubicBezTo>
                      <a:pt x="11703" y="2015"/>
                      <a:pt x="11754" y="1942"/>
                      <a:pt x="11835" y="1935"/>
                    </a:cubicBezTo>
                    <a:lnTo>
                      <a:pt x="12264" y="1884"/>
                    </a:lnTo>
                    <a:cubicBezTo>
                      <a:pt x="12269" y="1884"/>
                      <a:pt x="12273" y="1883"/>
                      <a:pt x="12278" y="1883"/>
                    </a:cubicBezTo>
                    <a:cubicBezTo>
                      <a:pt x="12353" y="1883"/>
                      <a:pt x="12418" y="1939"/>
                      <a:pt x="12425" y="2015"/>
                    </a:cubicBezTo>
                    <a:lnTo>
                      <a:pt x="12432" y="2015"/>
                    </a:lnTo>
                    <a:cubicBezTo>
                      <a:pt x="12454" y="2248"/>
                      <a:pt x="12483" y="2489"/>
                      <a:pt x="12512" y="2729"/>
                    </a:cubicBezTo>
                    <a:cubicBezTo>
                      <a:pt x="12519" y="2780"/>
                      <a:pt x="12534" y="2839"/>
                      <a:pt x="12563" y="2882"/>
                    </a:cubicBezTo>
                    <a:cubicBezTo>
                      <a:pt x="12592" y="2919"/>
                      <a:pt x="12651" y="2941"/>
                      <a:pt x="12687" y="2941"/>
                    </a:cubicBezTo>
                    <a:cubicBezTo>
                      <a:pt x="12731" y="2933"/>
                      <a:pt x="12775" y="2890"/>
                      <a:pt x="12789" y="2846"/>
                    </a:cubicBezTo>
                    <a:cubicBezTo>
                      <a:pt x="12811" y="2802"/>
                      <a:pt x="12804" y="2751"/>
                      <a:pt x="12804" y="2700"/>
                    </a:cubicBezTo>
                    <a:cubicBezTo>
                      <a:pt x="12775" y="2467"/>
                      <a:pt x="12745" y="2234"/>
                      <a:pt x="12716" y="2008"/>
                    </a:cubicBezTo>
                    <a:cubicBezTo>
                      <a:pt x="12716" y="1993"/>
                      <a:pt x="12716" y="1986"/>
                      <a:pt x="12716" y="1979"/>
                    </a:cubicBezTo>
                    <a:cubicBezTo>
                      <a:pt x="12709" y="1899"/>
                      <a:pt x="12767" y="1826"/>
                      <a:pt x="12847" y="1818"/>
                    </a:cubicBezTo>
                    <a:lnTo>
                      <a:pt x="13175" y="1775"/>
                    </a:lnTo>
                    <a:cubicBezTo>
                      <a:pt x="13180" y="1774"/>
                      <a:pt x="13184" y="1774"/>
                      <a:pt x="13189" y="1774"/>
                    </a:cubicBezTo>
                    <a:cubicBezTo>
                      <a:pt x="13264" y="1774"/>
                      <a:pt x="13329" y="1830"/>
                      <a:pt x="13336" y="1899"/>
                    </a:cubicBezTo>
                    <a:cubicBezTo>
                      <a:pt x="13350" y="1957"/>
                      <a:pt x="13358" y="2015"/>
                      <a:pt x="13358" y="2081"/>
                    </a:cubicBezTo>
                    <a:cubicBezTo>
                      <a:pt x="13358" y="2212"/>
                      <a:pt x="13387" y="2336"/>
                      <a:pt x="13416" y="2467"/>
                    </a:cubicBezTo>
                    <a:cubicBezTo>
                      <a:pt x="13438" y="2532"/>
                      <a:pt x="13438" y="2627"/>
                      <a:pt x="13467" y="2700"/>
                    </a:cubicBezTo>
                    <a:cubicBezTo>
                      <a:pt x="13499" y="2789"/>
                      <a:pt x="13558" y="2834"/>
                      <a:pt x="13627" y="2834"/>
                    </a:cubicBezTo>
                    <a:cubicBezTo>
                      <a:pt x="13636" y="2834"/>
                      <a:pt x="13646" y="2833"/>
                      <a:pt x="13656" y="2831"/>
                    </a:cubicBezTo>
                    <a:cubicBezTo>
                      <a:pt x="13751" y="2809"/>
                      <a:pt x="13773" y="2737"/>
                      <a:pt x="13773" y="2649"/>
                    </a:cubicBezTo>
                    <a:cubicBezTo>
                      <a:pt x="13773" y="2598"/>
                      <a:pt x="13766" y="2540"/>
                      <a:pt x="13758" y="2481"/>
                    </a:cubicBezTo>
                    <a:cubicBezTo>
                      <a:pt x="13729" y="2277"/>
                      <a:pt x="13707" y="2073"/>
                      <a:pt x="13685" y="1855"/>
                    </a:cubicBezTo>
                    <a:cubicBezTo>
                      <a:pt x="13671" y="1775"/>
                      <a:pt x="13729" y="1702"/>
                      <a:pt x="13809" y="1687"/>
                    </a:cubicBezTo>
                    <a:cubicBezTo>
                      <a:pt x="13926" y="1673"/>
                      <a:pt x="14050" y="1658"/>
                      <a:pt x="14174" y="1643"/>
                    </a:cubicBezTo>
                    <a:cubicBezTo>
                      <a:pt x="14178" y="1643"/>
                      <a:pt x="14183" y="1643"/>
                      <a:pt x="14187" y="1643"/>
                    </a:cubicBezTo>
                    <a:cubicBezTo>
                      <a:pt x="14262" y="1643"/>
                      <a:pt x="14327" y="1699"/>
                      <a:pt x="14334" y="1775"/>
                    </a:cubicBezTo>
                    <a:cubicBezTo>
                      <a:pt x="14334" y="1789"/>
                      <a:pt x="14334" y="1797"/>
                      <a:pt x="14341" y="1811"/>
                    </a:cubicBezTo>
                    <a:cubicBezTo>
                      <a:pt x="14363" y="2066"/>
                      <a:pt x="14392" y="2321"/>
                      <a:pt x="14421" y="2576"/>
                    </a:cubicBezTo>
                    <a:cubicBezTo>
                      <a:pt x="14429" y="2627"/>
                      <a:pt x="14436" y="2686"/>
                      <a:pt x="14451" y="2737"/>
                    </a:cubicBezTo>
                    <a:cubicBezTo>
                      <a:pt x="14480" y="2868"/>
                      <a:pt x="14538" y="2919"/>
                      <a:pt x="14618" y="2919"/>
                    </a:cubicBezTo>
                    <a:cubicBezTo>
                      <a:pt x="14698" y="2911"/>
                      <a:pt x="14742" y="2846"/>
                      <a:pt x="14749" y="2715"/>
                    </a:cubicBezTo>
                    <a:cubicBezTo>
                      <a:pt x="14757" y="2613"/>
                      <a:pt x="14749" y="2503"/>
                      <a:pt x="14742" y="2401"/>
                    </a:cubicBezTo>
                    <a:cubicBezTo>
                      <a:pt x="14720" y="2183"/>
                      <a:pt x="14691" y="1964"/>
                      <a:pt x="14662" y="1738"/>
                    </a:cubicBezTo>
                    <a:cubicBezTo>
                      <a:pt x="14655" y="1658"/>
                      <a:pt x="14713" y="1585"/>
                      <a:pt x="14786" y="1571"/>
                    </a:cubicBezTo>
                    <a:cubicBezTo>
                      <a:pt x="14975" y="1541"/>
                      <a:pt x="15165" y="1512"/>
                      <a:pt x="15361" y="1490"/>
                    </a:cubicBezTo>
                    <a:cubicBezTo>
                      <a:pt x="15405" y="1490"/>
                      <a:pt x="15442" y="1520"/>
                      <a:pt x="15449" y="1563"/>
                    </a:cubicBezTo>
                    <a:cubicBezTo>
                      <a:pt x="15471" y="1767"/>
                      <a:pt x="15493" y="1964"/>
                      <a:pt x="15522" y="2161"/>
                    </a:cubicBezTo>
                    <a:cubicBezTo>
                      <a:pt x="15529" y="2234"/>
                      <a:pt x="15544" y="2307"/>
                      <a:pt x="15573" y="2372"/>
                    </a:cubicBezTo>
                    <a:cubicBezTo>
                      <a:pt x="15590" y="2431"/>
                      <a:pt x="15636" y="2466"/>
                      <a:pt x="15692" y="2466"/>
                    </a:cubicBezTo>
                    <a:cubicBezTo>
                      <a:pt x="15705" y="2466"/>
                      <a:pt x="15719" y="2464"/>
                      <a:pt x="15733" y="2460"/>
                    </a:cubicBezTo>
                    <a:cubicBezTo>
                      <a:pt x="15777" y="2438"/>
                      <a:pt x="15828" y="2379"/>
                      <a:pt x="15842" y="2328"/>
                    </a:cubicBezTo>
                    <a:cubicBezTo>
                      <a:pt x="15857" y="2263"/>
                      <a:pt x="15842" y="2190"/>
                      <a:pt x="15835" y="2117"/>
                    </a:cubicBezTo>
                    <a:cubicBezTo>
                      <a:pt x="15813" y="1928"/>
                      <a:pt x="15791" y="1731"/>
                      <a:pt x="15770" y="1527"/>
                    </a:cubicBezTo>
                    <a:cubicBezTo>
                      <a:pt x="15762" y="1490"/>
                      <a:pt x="15791" y="1454"/>
                      <a:pt x="15835" y="1447"/>
                    </a:cubicBezTo>
                    <a:lnTo>
                      <a:pt x="16331" y="1388"/>
                    </a:lnTo>
                    <a:cubicBezTo>
                      <a:pt x="16334" y="1388"/>
                      <a:pt x="16338" y="1387"/>
                      <a:pt x="16342" y="1387"/>
                    </a:cubicBezTo>
                    <a:cubicBezTo>
                      <a:pt x="16374" y="1387"/>
                      <a:pt x="16405" y="1414"/>
                      <a:pt x="16418" y="1447"/>
                    </a:cubicBezTo>
                    <a:cubicBezTo>
                      <a:pt x="16433" y="1512"/>
                      <a:pt x="16447" y="1585"/>
                      <a:pt x="16462" y="1651"/>
                    </a:cubicBezTo>
                    <a:cubicBezTo>
                      <a:pt x="16498" y="1942"/>
                      <a:pt x="16527" y="2241"/>
                      <a:pt x="16564" y="2532"/>
                    </a:cubicBezTo>
                    <a:cubicBezTo>
                      <a:pt x="16571" y="2591"/>
                      <a:pt x="16586" y="2656"/>
                      <a:pt x="16622" y="2700"/>
                    </a:cubicBezTo>
                    <a:cubicBezTo>
                      <a:pt x="16648" y="2733"/>
                      <a:pt x="16704" y="2760"/>
                      <a:pt x="16746" y="2760"/>
                    </a:cubicBezTo>
                    <a:cubicBezTo>
                      <a:pt x="16751" y="2760"/>
                      <a:pt x="16756" y="2759"/>
                      <a:pt x="16761" y="2758"/>
                    </a:cubicBezTo>
                    <a:cubicBezTo>
                      <a:pt x="16797" y="2758"/>
                      <a:pt x="16848" y="2707"/>
                      <a:pt x="16863" y="2664"/>
                    </a:cubicBezTo>
                    <a:cubicBezTo>
                      <a:pt x="16877" y="2605"/>
                      <a:pt x="16877" y="2532"/>
                      <a:pt x="16870" y="2467"/>
                    </a:cubicBezTo>
                    <a:cubicBezTo>
                      <a:pt x="16819" y="2117"/>
                      <a:pt x="16768" y="1760"/>
                      <a:pt x="16717" y="1410"/>
                    </a:cubicBezTo>
                    <a:cubicBezTo>
                      <a:pt x="16710" y="1367"/>
                      <a:pt x="16739" y="1330"/>
                      <a:pt x="16782" y="1330"/>
                    </a:cubicBezTo>
                    <a:lnTo>
                      <a:pt x="17657" y="1228"/>
                    </a:lnTo>
                    <a:cubicBezTo>
                      <a:pt x="17661" y="1227"/>
                      <a:pt x="17665" y="1227"/>
                      <a:pt x="17668" y="1227"/>
                    </a:cubicBezTo>
                    <a:cubicBezTo>
                      <a:pt x="17701" y="1227"/>
                      <a:pt x="17731" y="1254"/>
                      <a:pt x="17737" y="1286"/>
                    </a:cubicBezTo>
                    <a:cubicBezTo>
                      <a:pt x="17759" y="1381"/>
                      <a:pt x="17774" y="1476"/>
                      <a:pt x="17795" y="1571"/>
                    </a:cubicBezTo>
                    <a:cubicBezTo>
                      <a:pt x="17817" y="1687"/>
                      <a:pt x="17846" y="1811"/>
                      <a:pt x="17876" y="1928"/>
                    </a:cubicBezTo>
                    <a:cubicBezTo>
                      <a:pt x="17890" y="1979"/>
                      <a:pt x="17912" y="2030"/>
                      <a:pt x="17941" y="2059"/>
                    </a:cubicBezTo>
                    <a:cubicBezTo>
                      <a:pt x="17971" y="2083"/>
                      <a:pt x="18015" y="2106"/>
                      <a:pt x="18050" y="2106"/>
                    </a:cubicBezTo>
                    <a:cubicBezTo>
                      <a:pt x="18058" y="2106"/>
                      <a:pt x="18066" y="2105"/>
                      <a:pt x="18072" y="2103"/>
                    </a:cubicBezTo>
                    <a:cubicBezTo>
                      <a:pt x="18116" y="2095"/>
                      <a:pt x="18160" y="2044"/>
                      <a:pt x="18167" y="2008"/>
                    </a:cubicBezTo>
                    <a:cubicBezTo>
                      <a:pt x="18182" y="1942"/>
                      <a:pt x="18167" y="1877"/>
                      <a:pt x="18160" y="1811"/>
                    </a:cubicBezTo>
                    <a:cubicBezTo>
                      <a:pt x="18123" y="1629"/>
                      <a:pt x="18080" y="1447"/>
                      <a:pt x="18043" y="1257"/>
                    </a:cubicBezTo>
                    <a:cubicBezTo>
                      <a:pt x="18029" y="1221"/>
                      <a:pt x="18058" y="1177"/>
                      <a:pt x="18101" y="1170"/>
                    </a:cubicBezTo>
                    <a:lnTo>
                      <a:pt x="18597" y="1112"/>
                    </a:lnTo>
                    <a:cubicBezTo>
                      <a:pt x="18641" y="1112"/>
                      <a:pt x="18677" y="1141"/>
                      <a:pt x="18677" y="1184"/>
                    </a:cubicBezTo>
                    <a:cubicBezTo>
                      <a:pt x="18677" y="1294"/>
                      <a:pt x="18677" y="1388"/>
                      <a:pt x="18684" y="1490"/>
                    </a:cubicBezTo>
                    <a:cubicBezTo>
                      <a:pt x="18699" y="1673"/>
                      <a:pt x="18706" y="1855"/>
                      <a:pt x="18735" y="2037"/>
                    </a:cubicBezTo>
                    <a:cubicBezTo>
                      <a:pt x="18762" y="2170"/>
                      <a:pt x="18832" y="2243"/>
                      <a:pt x="18916" y="2243"/>
                    </a:cubicBezTo>
                    <a:cubicBezTo>
                      <a:pt x="18924" y="2243"/>
                      <a:pt x="18932" y="2242"/>
                      <a:pt x="18939" y="2241"/>
                    </a:cubicBezTo>
                    <a:cubicBezTo>
                      <a:pt x="19027" y="2226"/>
                      <a:pt x="19063" y="2139"/>
                      <a:pt x="19049" y="1979"/>
                    </a:cubicBezTo>
                    <a:cubicBezTo>
                      <a:pt x="19027" y="1724"/>
                      <a:pt x="19005" y="1461"/>
                      <a:pt x="18990" y="1199"/>
                    </a:cubicBezTo>
                    <a:cubicBezTo>
                      <a:pt x="18990" y="1170"/>
                      <a:pt x="18990" y="1148"/>
                      <a:pt x="18990" y="1119"/>
                    </a:cubicBezTo>
                    <a:cubicBezTo>
                      <a:pt x="18998" y="1082"/>
                      <a:pt x="19027" y="1053"/>
                      <a:pt x="19056" y="1053"/>
                    </a:cubicBezTo>
                    <a:lnTo>
                      <a:pt x="19581" y="988"/>
                    </a:lnTo>
                    <a:cubicBezTo>
                      <a:pt x="19586" y="987"/>
                      <a:pt x="19591" y="987"/>
                      <a:pt x="19596" y="987"/>
                    </a:cubicBezTo>
                    <a:cubicBezTo>
                      <a:pt x="19692" y="987"/>
                      <a:pt x="19778" y="1051"/>
                      <a:pt x="19792" y="1148"/>
                    </a:cubicBezTo>
                    <a:cubicBezTo>
                      <a:pt x="19799" y="1163"/>
                      <a:pt x="19799" y="1177"/>
                      <a:pt x="19799" y="1192"/>
                    </a:cubicBezTo>
                    <a:cubicBezTo>
                      <a:pt x="19821" y="1345"/>
                      <a:pt x="19836" y="1490"/>
                      <a:pt x="19872" y="1636"/>
                    </a:cubicBezTo>
                    <a:cubicBezTo>
                      <a:pt x="19892" y="1748"/>
                      <a:pt x="19965" y="1806"/>
                      <a:pt x="20043" y="1806"/>
                    </a:cubicBezTo>
                    <a:cubicBezTo>
                      <a:pt x="20051" y="1806"/>
                      <a:pt x="20060" y="1805"/>
                      <a:pt x="20069" y="1804"/>
                    </a:cubicBezTo>
                    <a:cubicBezTo>
                      <a:pt x="20142" y="1789"/>
                      <a:pt x="20200" y="1709"/>
                      <a:pt x="20193" y="1592"/>
                    </a:cubicBezTo>
                    <a:cubicBezTo>
                      <a:pt x="20186" y="1498"/>
                      <a:pt x="20164" y="1396"/>
                      <a:pt x="20149" y="1294"/>
                    </a:cubicBezTo>
                    <a:cubicBezTo>
                      <a:pt x="20142" y="1235"/>
                      <a:pt x="20135" y="1177"/>
                      <a:pt x="20120" y="1119"/>
                    </a:cubicBezTo>
                    <a:cubicBezTo>
                      <a:pt x="20105" y="1009"/>
                      <a:pt x="20178" y="907"/>
                      <a:pt x="20288" y="900"/>
                    </a:cubicBezTo>
                    <a:lnTo>
                      <a:pt x="20448" y="878"/>
                    </a:lnTo>
                    <a:cubicBezTo>
                      <a:pt x="20453" y="878"/>
                      <a:pt x="20458" y="878"/>
                      <a:pt x="20464" y="878"/>
                    </a:cubicBezTo>
                    <a:cubicBezTo>
                      <a:pt x="20552" y="878"/>
                      <a:pt x="20631" y="935"/>
                      <a:pt x="20652" y="1031"/>
                    </a:cubicBezTo>
                    <a:cubicBezTo>
                      <a:pt x="20659" y="1039"/>
                      <a:pt x="20659" y="1046"/>
                      <a:pt x="20659" y="1053"/>
                    </a:cubicBezTo>
                    <a:cubicBezTo>
                      <a:pt x="20696" y="1257"/>
                      <a:pt x="20732" y="1461"/>
                      <a:pt x="20776" y="1665"/>
                    </a:cubicBezTo>
                    <a:cubicBezTo>
                      <a:pt x="20783" y="1731"/>
                      <a:pt x="20805" y="1811"/>
                      <a:pt x="20841" y="1869"/>
                    </a:cubicBezTo>
                    <a:cubicBezTo>
                      <a:pt x="20868" y="1910"/>
                      <a:pt x="20927" y="1950"/>
                      <a:pt x="20970" y="1950"/>
                    </a:cubicBezTo>
                    <a:cubicBezTo>
                      <a:pt x="20973" y="1950"/>
                      <a:pt x="20977" y="1950"/>
                      <a:pt x="20980" y="1950"/>
                    </a:cubicBezTo>
                    <a:cubicBezTo>
                      <a:pt x="21024" y="1942"/>
                      <a:pt x="21089" y="1877"/>
                      <a:pt x="21096" y="1833"/>
                    </a:cubicBezTo>
                    <a:cubicBezTo>
                      <a:pt x="21104" y="1731"/>
                      <a:pt x="21104" y="1629"/>
                      <a:pt x="21082" y="1534"/>
                    </a:cubicBezTo>
                    <a:cubicBezTo>
                      <a:pt x="21060" y="1359"/>
                      <a:pt x="21024" y="1192"/>
                      <a:pt x="20994" y="1017"/>
                    </a:cubicBezTo>
                    <a:cubicBezTo>
                      <a:pt x="20973" y="907"/>
                      <a:pt x="21053" y="805"/>
                      <a:pt x="21162" y="791"/>
                    </a:cubicBezTo>
                    <a:lnTo>
                      <a:pt x="21526" y="747"/>
                    </a:lnTo>
                    <a:cubicBezTo>
                      <a:pt x="21532" y="747"/>
                      <a:pt x="21537" y="747"/>
                      <a:pt x="21542" y="747"/>
                    </a:cubicBezTo>
                    <a:cubicBezTo>
                      <a:pt x="21631" y="747"/>
                      <a:pt x="21710" y="804"/>
                      <a:pt x="21730" y="900"/>
                    </a:cubicBezTo>
                    <a:cubicBezTo>
                      <a:pt x="21774" y="1097"/>
                      <a:pt x="21811" y="1294"/>
                      <a:pt x="21854" y="1490"/>
                    </a:cubicBezTo>
                    <a:cubicBezTo>
                      <a:pt x="21869" y="1541"/>
                      <a:pt x="21883" y="1600"/>
                      <a:pt x="21920" y="1643"/>
                    </a:cubicBezTo>
                    <a:cubicBezTo>
                      <a:pt x="21941" y="1674"/>
                      <a:pt x="21974" y="1688"/>
                      <a:pt x="22007" y="1688"/>
                    </a:cubicBezTo>
                    <a:cubicBezTo>
                      <a:pt x="22053" y="1688"/>
                      <a:pt x="22100" y="1661"/>
                      <a:pt x="22117" y="1614"/>
                    </a:cubicBezTo>
                    <a:cubicBezTo>
                      <a:pt x="22131" y="1556"/>
                      <a:pt x="22146" y="1490"/>
                      <a:pt x="22131" y="1439"/>
                    </a:cubicBezTo>
                    <a:cubicBezTo>
                      <a:pt x="22102" y="1257"/>
                      <a:pt x="22058" y="1075"/>
                      <a:pt x="22022" y="900"/>
                    </a:cubicBezTo>
                    <a:cubicBezTo>
                      <a:pt x="22022" y="900"/>
                      <a:pt x="22022" y="900"/>
                      <a:pt x="22022" y="893"/>
                    </a:cubicBezTo>
                    <a:cubicBezTo>
                      <a:pt x="22000" y="784"/>
                      <a:pt x="22073" y="682"/>
                      <a:pt x="22190" y="667"/>
                    </a:cubicBezTo>
                    <a:lnTo>
                      <a:pt x="22503" y="631"/>
                    </a:lnTo>
                    <a:cubicBezTo>
                      <a:pt x="22512" y="629"/>
                      <a:pt x="22521" y="629"/>
                      <a:pt x="22531" y="629"/>
                    </a:cubicBezTo>
                    <a:cubicBezTo>
                      <a:pt x="22628" y="629"/>
                      <a:pt x="22708" y="698"/>
                      <a:pt x="22714" y="798"/>
                    </a:cubicBezTo>
                    <a:lnTo>
                      <a:pt x="22714" y="805"/>
                    </a:lnTo>
                    <a:cubicBezTo>
                      <a:pt x="22743" y="1017"/>
                      <a:pt x="22772" y="1228"/>
                      <a:pt x="22794" y="1432"/>
                    </a:cubicBezTo>
                    <a:cubicBezTo>
                      <a:pt x="22809" y="1498"/>
                      <a:pt x="22816" y="1556"/>
                      <a:pt x="22838" y="1614"/>
                    </a:cubicBezTo>
                    <a:cubicBezTo>
                      <a:pt x="22868" y="1699"/>
                      <a:pt x="22924" y="1744"/>
                      <a:pt x="22988" y="1744"/>
                    </a:cubicBezTo>
                    <a:cubicBezTo>
                      <a:pt x="23001" y="1744"/>
                      <a:pt x="23014" y="1742"/>
                      <a:pt x="23028" y="1738"/>
                    </a:cubicBezTo>
                    <a:cubicBezTo>
                      <a:pt x="23122" y="1716"/>
                      <a:pt x="23151" y="1643"/>
                      <a:pt x="23151" y="1563"/>
                    </a:cubicBezTo>
                    <a:cubicBezTo>
                      <a:pt x="23151" y="1461"/>
                      <a:pt x="23130" y="1352"/>
                      <a:pt x="23122" y="1250"/>
                    </a:cubicBezTo>
                    <a:cubicBezTo>
                      <a:pt x="23100" y="1082"/>
                      <a:pt x="23079" y="922"/>
                      <a:pt x="23064" y="747"/>
                    </a:cubicBezTo>
                    <a:cubicBezTo>
                      <a:pt x="23049" y="645"/>
                      <a:pt x="23122" y="550"/>
                      <a:pt x="23232" y="536"/>
                    </a:cubicBezTo>
                    <a:lnTo>
                      <a:pt x="23516" y="507"/>
                    </a:lnTo>
                    <a:cubicBezTo>
                      <a:pt x="23525" y="505"/>
                      <a:pt x="23533" y="505"/>
                      <a:pt x="23542" y="505"/>
                    </a:cubicBezTo>
                    <a:cubicBezTo>
                      <a:pt x="23633" y="505"/>
                      <a:pt x="23714" y="574"/>
                      <a:pt x="23727" y="667"/>
                    </a:cubicBezTo>
                    <a:cubicBezTo>
                      <a:pt x="23756" y="886"/>
                      <a:pt x="23778" y="1104"/>
                      <a:pt x="23807" y="1316"/>
                    </a:cubicBezTo>
                    <a:cubicBezTo>
                      <a:pt x="23815" y="1381"/>
                      <a:pt x="23822" y="1454"/>
                      <a:pt x="23858" y="1505"/>
                    </a:cubicBezTo>
                    <a:cubicBezTo>
                      <a:pt x="23880" y="1549"/>
                      <a:pt x="23953" y="1592"/>
                      <a:pt x="23997" y="1592"/>
                    </a:cubicBezTo>
                    <a:cubicBezTo>
                      <a:pt x="24048" y="1585"/>
                      <a:pt x="24106" y="1534"/>
                      <a:pt x="24128" y="1490"/>
                    </a:cubicBezTo>
                    <a:cubicBezTo>
                      <a:pt x="24150" y="1432"/>
                      <a:pt x="24142" y="1359"/>
                      <a:pt x="24135" y="1294"/>
                    </a:cubicBezTo>
                    <a:cubicBezTo>
                      <a:pt x="24113" y="1068"/>
                      <a:pt x="24091" y="842"/>
                      <a:pt x="24062" y="609"/>
                    </a:cubicBezTo>
                    <a:cubicBezTo>
                      <a:pt x="24048" y="507"/>
                      <a:pt x="24121" y="412"/>
                      <a:pt x="24215" y="397"/>
                    </a:cubicBezTo>
                    <a:cubicBezTo>
                      <a:pt x="24307" y="379"/>
                      <a:pt x="24398" y="363"/>
                      <a:pt x="24486" y="363"/>
                    </a:cubicBezTo>
                    <a:close/>
                    <a:moveTo>
                      <a:pt x="24903" y="1"/>
                    </a:moveTo>
                    <a:cubicBezTo>
                      <a:pt x="24888" y="1"/>
                      <a:pt x="24872" y="2"/>
                      <a:pt x="24857" y="4"/>
                    </a:cubicBezTo>
                    <a:cubicBezTo>
                      <a:pt x="24798" y="11"/>
                      <a:pt x="24740" y="11"/>
                      <a:pt x="24689" y="18"/>
                    </a:cubicBezTo>
                    <a:cubicBezTo>
                      <a:pt x="23749" y="135"/>
                      <a:pt x="22809" y="252"/>
                      <a:pt x="21869" y="368"/>
                    </a:cubicBezTo>
                    <a:cubicBezTo>
                      <a:pt x="20237" y="572"/>
                      <a:pt x="18604" y="769"/>
                      <a:pt x="16979" y="973"/>
                    </a:cubicBezTo>
                    <a:cubicBezTo>
                      <a:pt x="15361" y="1170"/>
                      <a:pt x="13751" y="1367"/>
                      <a:pt x="12133" y="1563"/>
                    </a:cubicBezTo>
                    <a:cubicBezTo>
                      <a:pt x="10545" y="1760"/>
                      <a:pt x="8949" y="1957"/>
                      <a:pt x="7360" y="2154"/>
                    </a:cubicBezTo>
                    <a:cubicBezTo>
                      <a:pt x="5728" y="2350"/>
                      <a:pt x="4096" y="2554"/>
                      <a:pt x="2471" y="2751"/>
                    </a:cubicBezTo>
                    <a:cubicBezTo>
                      <a:pt x="1742" y="2846"/>
                      <a:pt x="1020" y="2926"/>
                      <a:pt x="299" y="3021"/>
                    </a:cubicBezTo>
                    <a:cubicBezTo>
                      <a:pt x="73" y="3043"/>
                      <a:pt x="15" y="3108"/>
                      <a:pt x="8" y="3327"/>
                    </a:cubicBezTo>
                    <a:cubicBezTo>
                      <a:pt x="0" y="3575"/>
                      <a:pt x="8" y="3815"/>
                      <a:pt x="29" y="4063"/>
                    </a:cubicBezTo>
                    <a:cubicBezTo>
                      <a:pt x="59" y="4529"/>
                      <a:pt x="110" y="4996"/>
                      <a:pt x="146" y="5462"/>
                    </a:cubicBezTo>
                    <a:cubicBezTo>
                      <a:pt x="182" y="5906"/>
                      <a:pt x="212" y="6358"/>
                      <a:pt x="233" y="6810"/>
                    </a:cubicBezTo>
                    <a:cubicBezTo>
                      <a:pt x="270" y="7619"/>
                      <a:pt x="343" y="8420"/>
                      <a:pt x="488" y="9215"/>
                    </a:cubicBezTo>
                    <a:cubicBezTo>
                      <a:pt x="518" y="9368"/>
                      <a:pt x="561" y="9521"/>
                      <a:pt x="612" y="9667"/>
                    </a:cubicBezTo>
                    <a:cubicBezTo>
                      <a:pt x="653" y="9802"/>
                      <a:pt x="725" y="9850"/>
                      <a:pt x="859" y="9850"/>
                    </a:cubicBezTo>
                    <a:cubicBezTo>
                      <a:pt x="868" y="9850"/>
                      <a:pt x="879" y="9849"/>
                      <a:pt x="889" y="9849"/>
                    </a:cubicBezTo>
                    <a:cubicBezTo>
                      <a:pt x="948" y="9849"/>
                      <a:pt x="999" y="9841"/>
                      <a:pt x="1057" y="9834"/>
                    </a:cubicBezTo>
                    <a:cubicBezTo>
                      <a:pt x="2281" y="9681"/>
                      <a:pt x="3513" y="9535"/>
                      <a:pt x="4737" y="9382"/>
                    </a:cubicBezTo>
                    <a:cubicBezTo>
                      <a:pt x="6661" y="9149"/>
                      <a:pt x="8584" y="8916"/>
                      <a:pt x="10508" y="8683"/>
                    </a:cubicBezTo>
                    <a:cubicBezTo>
                      <a:pt x="11463" y="8566"/>
                      <a:pt x="15201" y="8107"/>
                      <a:pt x="16112" y="7998"/>
                    </a:cubicBezTo>
                    <a:cubicBezTo>
                      <a:pt x="18597" y="7699"/>
                      <a:pt x="21075" y="7393"/>
                      <a:pt x="23559" y="7094"/>
                    </a:cubicBezTo>
                    <a:cubicBezTo>
                      <a:pt x="24303" y="7000"/>
                      <a:pt x="25039" y="6912"/>
                      <a:pt x="25782" y="6825"/>
                    </a:cubicBezTo>
                    <a:cubicBezTo>
                      <a:pt x="26059" y="6788"/>
                      <a:pt x="26095" y="6759"/>
                      <a:pt x="26117" y="6489"/>
                    </a:cubicBezTo>
                    <a:cubicBezTo>
                      <a:pt x="26161" y="5972"/>
                      <a:pt x="26190" y="5462"/>
                      <a:pt x="26139" y="4952"/>
                    </a:cubicBezTo>
                    <a:cubicBezTo>
                      <a:pt x="26095" y="4464"/>
                      <a:pt x="26037" y="3975"/>
                      <a:pt x="25979" y="3494"/>
                    </a:cubicBezTo>
                    <a:cubicBezTo>
                      <a:pt x="25877" y="2642"/>
                      <a:pt x="25687" y="1804"/>
                      <a:pt x="25447" y="980"/>
                    </a:cubicBezTo>
                    <a:cubicBezTo>
                      <a:pt x="25359" y="696"/>
                      <a:pt x="25228" y="427"/>
                      <a:pt x="25119" y="150"/>
                    </a:cubicBezTo>
                    <a:cubicBezTo>
                      <a:pt x="25081" y="43"/>
                      <a:pt x="25000" y="1"/>
                      <a:pt x="249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29"/>
              <p:cNvSpPr/>
              <p:nvPr/>
            </p:nvSpPr>
            <p:spPr>
              <a:xfrm>
                <a:off x="1233344" y="2246211"/>
                <a:ext cx="1152589" cy="411994"/>
              </a:xfrm>
              <a:custGeom>
                <a:avLst/>
                <a:gdLst/>
                <a:ahLst/>
                <a:cxnLst/>
                <a:rect l="l" t="t" r="r" b="b"/>
                <a:pathLst>
                  <a:path w="25528" h="9125" extrusionOk="0">
                    <a:moveTo>
                      <a:pt x="2145" y="5127"/>
                    </a:moveTo>
                    <a:cubicBezTo>
                      <a:pt x="2167" y="5127"/>
                      <a:pt x="2188" y="5128"/>
                      <a:pt x="2208" y="5129"/>
                    </a:cubicBezTo>
                    <a:cubicBezTo>
                      <a:pt x="2799" y="5151"/>
                      <a:pt x="3236" y="5654"/>
                      <a:pt x="3207" y="6244"/>
                    </a:cubicBezTo>
                    <a:cubicBezTo>
                      <a:pt x="3192" y="6543"/>
                      <a:pt x="3097" y="6820"/>
                      <a:pt x="2937" y="7075"/>
                    </a:cubicBezTo>
                    <a:cubicBezTo>
                      <a:pt x="2749" y="7383"/>
                      <a:pt x="2493" y="7612"/>
                      <a:pt x="2124" y="7612"/>
                    </a:cubicBezTo>
                    <a:cubicBezTo>
                      <a:pt x="2092" y="7612"/>
                      <a:pt x="2060" y="7610"/>
                      <a:pt x="2026" y="7607"/>
                    </a:cubicBezTo>
                    <a:cubicBezTo>
                      <a:pt x="1604" y="7563"/>
                      <a:pt x="1341" y="7293"/>
                      <a:pt x="1174" y="6914"/>
                    </a:cubicBezTo>
                    <a:cubicBezTo>
                      <a:pt x="1130" y="6820"/>
                      <a:pt x="1115" y="6718"/>
                      <a:pt x="1093" y="6623"/>
                    </a:cubicBezTo>
                    <a:cubicBezTo>
                      <a:pt x="1064" y="6011"/>
                      <a:pt x="1276" y="5530"/>
                      <a:pt x="1786" y="5209"/>
                    </a:cubicBezTo>
                    <a:cubicBezTo>
                      <a:pt x="1885" y="5147"/>
                      <a:pt x="2021" y="5127"/>
                      <a:pt x="2145" y="5127"/>
                    </a:cubicBezTo>
                    <a:close/>
                    <a:moveTo>
                      <a:pt x="24151" y="1"/>
                    </a:moveTo>
                    <a:cubicBezTo>
                      <a:pt x="24063" y="1"/>
                      <a:pt x="23972" y="17"/>
                      <a:pt x="23880" y="35"/>
                    </a:cubicBezTo>
                    <a:cubicBezTo>
                      <a:pt x="23786" y="50"/>
                      <a:pt x="23713" y="145"/>
                      <a:pt x="23727" y="247"/>
                    </a:cubicBezTo>
                    <a:cubicBezTo>
                      <a:pt x="23756" y="480"/>
                      <a:pt x="23778" y="706"/>
                      <a:pt x="23800" y="932"/>
                    </a:cubicBezTo>
                    <a:cubicBezTo>
                      <a:pt x="23807" y="997"/>
                      <a:pt x="23815" y="1070"/>
                      <a:pt x="23793" y="1128"/>
                    </a:cubicBezTo>
                    <a:cubicBezTo>
                      <a:pt x="23771" y="1172"/>
                      <a:pt x="23713" y="1223"/>
                      <a:pt x="23662" y="1230"/>
                    </a:cubicBezTo>
                    <a:cubicBezTo>
                      <a:pt x="23618" y="1230"/>
                      <a:pt x="23545" y="1187"/>
                      <a:pt x="23523" y="1143"/>
                    </a:cubicBezTo>
                    <a:cubicBezTo>
                      <a:pt x="23487" y="1092"/>
                      <a:pt x="23480" y="1019"/>
                      <a:pt x="23472" y="954"/>
                    </a:cubicBezTo>
                    <a:cubicBezTo>
                      <a:pt x="23443" y="742"/>
                      <a:pt x="23421" y="524"/>
                      <a:pt x="23392" y="305"/>
                    </a:cubicBezTo>
                    <a:cubicBezTo>
                      <a:pt x="23379" y="212"/>
                      <a:pt x="23298" y="143"/>
                      <a:pt x="23207" y="143"/>
                    </a:cubicBezTo>
                    <a:cubicBezTo>
                      <a:pt x="23198" y="143"/>
                      <a:pt x="23190" y="143"/>
                      <a:pt x="23181" y="145"/>
                    </a:cubicBezTo>
                    <a:lnTo>
                      <a:pt x="22897" y="174"/>
                    </a:lnTo>
                    <a:cubicBezTo>
                      <a:pt x="22787" y="188"/>
                      <a:pt x="22714" y="283"/>
                      <a:pt x="22729" y="385"/>
                    </a:cubicBezTo>
                    <a:cubicBezTo>
                      <a:pt x="22744" y="560"/>
                      <a:pt x="22765" y="720"/>
                      <a:pt x="22787" y="888"/>
                    </a:cubicBezTo>
                    <a:cubicBezTo>
                      <a:pt x="22795" y="990"/>
                      <a:pt x="22816" y="1099"/>
                      <a:pt x="22816" y="1201"/>
                    </a:cubicBezTo>
                    <a:cubicBezTo>
                      <a:pt x="22816" y="1281"/>
                      <a:pt x="22787" y="1354"/>
                      <a:pt x="22693" y="1376"/>
                    </a:cubicBezTo>
                    <a:cubicBezTo>
                      <a:pt x="22679" y="1380"/>
                      <a:pt x="22666" y="1382"/>
                      <a:pt x="22653" y="1382"/>
                    </a:cubicBezTo>
                    <a:cubicBezTo>
                      <a:pt x="22589" y="1382"/>
                      <a:pt x="22533" y="1337"/>
                      <a:pt x="22503" y="1252"/>
                    </a:cubicBezTo>
                    <a:cubicBezTo>
                      <a:pt x="22481" y="1194"/>
                      <a:pt x="22474" y="1136"/>
                      <a:pt x="22459" y="1070"/>
                    </a:cubicBezTo>
                    <a:cubicBezTo>
                      <a:pt x="22437" y="866"/>
                      <a:pt x="22408" y="655"/>
                      <a:pt x="22379" y="443"/>
                    </a:cubicBezTo>
                    <a:lnTo>
                      <a:pt x="22379" y="436"/>
                    </a:lnTo>
                    <a:cubicBezTo>
                      <a:pt x="22373" y="336"/>
                      <a:pt x="22293" y="267"/>
                      <a:pt x="22196" y="267"/>
                    </a:cubicBezTo>
                    <a:cubicBezTo>
                      <a:pt x="22186" y="267"/>
                      <a:pt x="22177" y="267"/>
                      <a:pt x="22168" y="269"/>
                    </a:cubicBezTo>
                    <a:lnTo>
                      <a:pt x="21855" y="305"/>
                    </a:lnTo>
                    <a:cubicBezTo>
                      <a:pt x="21738" y="320"/>
                      <a:pt x="21665" y="422"/>
                      <a:pt x="21687" y="531"/>
                    </a:cubicBezTo>
                    <a:cubicBezTo>
                      <a:pt x="21687" y="538"/>
                      <a:pt x="21687" y="538"/>
                      <a:pt x="21687" y="538"/>
                    </a:cubicBezTo>
                    <a:cubicBezTo>
                      <a:pt x="21723" y="713"/>
                      <a:pt x="21767" y="895"/>
                      <a:pt x="21796" y="1077"/>
                    </a:cubicBezTo>
                    <a:cubicBezTo>
                      <a:pt x="21811" y="1128"/>
                      <a:pt x="21796" y="1194"/>
                      <a:pt x="21782" y="1252"/>
                    </a:cubicBezTo>
                    <a:cubicBezTo>
                      <a:pt x="21765" y="1299"/>
                      <a:pt x="21718" y="1326"/>
                      <a:pt x="21672" y="1326"/>
                    </a:cubicBezTo>
                    <a:cubicBezTo>
                      <a:pt x="21639" y="1326"/>
                      <a:pt x="21606" y="1312"/>
                      <a:pt x="21585" y="1281"/>
                    </a:cubicBezTo>
                    <a:cubicBezTo>
                      <a:pt x="21548" y="1238"/>
                      <a:pt x="21534" y="1179"/>
                      <a:pt x="21519" y="1128"/>
                    </a:cubicBezTo>
                    <a:cubicBezTo>
                      <a:pt x="21476" y="932"/>
                      <a:pt x="21439" y="735"/>
                      <a:pt x="21395" y="538"/>
                    </a:cubicBezTo>
                    <a:cubicBezTo>
                      <a:pt x="21376" y="446"/>
                      <a:pt x="21302" y="383"/>
                      <a:pt x="21218" y="383"/>
                    </a:cubicBezTo>
                    <a:cubicBezTo>
                      <a:pt x="21209" y="383"/>
                      <a:pt x="21200" y="384"/>
                      <a:pt x="21191" y="385"/>
                    </a:cubicBezTo>
                    <a:lnTo>
                      <a:pt x="20827" y="429"/>
                    </a:lnTo>
                    <a:cubicBezTo>
                      <a:pt x="20718" y="443"/>
                      <a:pt x="20638" y="545"/>
                      <a:pt x="20659" y="655"/>
                    </a:cubicBezTo>
                    <a:cubicBezTo>
                      <a:pt x="20689" y="830"/>
                      <a:pt x="20725" y="997"/>
                      <a:pt x="20747" y="1172"/>
                    </a:cubicBezTo>
                    <a:cubicBezTo>
                      <a:pt x="20769" y="1267"/>
                      <a:pt x="20769" y="1369"/>
                      <a:pt x="20754" y="1471"/>
                    </a:cubicBezTo>
                    <a:cubicBezTo>
                      <a:pt x="20754" y="1515"/>
                      <a:pt x="20689" y="1580"/>
                      <a:pt x="20645" y="1588"/>
                    </a:cubicBezTo>
                    <a:cubicBezTo>
                      <a:pt x="20642" y="1588"/>
                      <a:pt x="20638" y="1588"/>
                      <a:pt x="20635" y="1588"/>
                    </a:cubicBezTo>
                    <a:cubicBezTo>
                      <a:pt x="20592" y="1588"/>
                      <a:pt x="20533" y="1548"/>
                      <a:pt x="20506" y="1507"/>
                    </a:cubicBezTo>
                    <a:cubicBezTo>
                      <a:pt x="20470" y="1449"/>
                      <a:pt x="20448" y="1369"/>
                      <a:pt x="20441" y="1303"/>
                    </a:cubicBezTo>
                    <a:cubicBezTo>
                      <a:pt x="20397" y="1099"/>
                      <a:pt x="20361" y="895"/>
                      <a:pt x="20324" y="691"/>
                    </a:cubicBezTo>
                    <a:cubicBezTo>
                      <a:pt x="20324" y="684"/>
                      <a:pt x="20324" y="677"/>
                      <a:pt x="20317" y="669"/>
                    </a:cubicBezTo>
                    <a:cubicBezTo>
                      <a:pt x="20296" y="573"/>
                      <a:pt x="20217" y="516"/>
                      <a:pt x="20129" y="516"/>
                    </a:cubicBezTo>
                    <a:cubicBezTo>
                      <a:pt x="20123" y="516"/>
                      <a:pt x="20118" y="516"/>
                      <a:pt x="20113" y="516"/>
                    </a:cubicBezTo>
                    <a:lnTo>
                      <a:pt x="19953" y="538"/>
                    </a:lnTo>
                    <a:cubicBezTo>
                      <a:pt x="19843" y="545"/>
                      <a:pt x="19770" y="647"/>
                      <a:pt x="19785" y="757"/>
                    </a:cubicBezTo>
                    <a:cubicBezTo>
                      <a:pt x="19800" y="815"/>
                      <a:pt x="19807" y="873"/>
                      <a:pt x="19814" y="932"/>
                    </a:cubicBezTo>
                    <a:cubicBezTo>
                      <a:pt x="19829" y="1034"/>
                      <a:pt x="19851" y="1136"/>
                      <a:pt x="19858" y="1230"/>
                    </a:cubicBezTo>
                    <a:cubicBezTo>
                      <a:pt x="19865" y="1347"/>
                      <a:pt x="19807" y="1427"/>
                      <a:pt x="19734" y="1442"/>
                    </a:cubicBezTo>
                    <a:cubicBezTo>
                      <a:pt x="19726" y="1443"/>
                      <a:pt x="19718" y="1444"/>
                      <a:pt x="19710" y="1444"/>
                    </a:cubicBezTo>
                    <a:cubicBezTo>
                      <a:pt x="19631" y="1444"/>
                      <a:pt x="19557" y="1380"/>
                      <a:pt x="19537" y="1274"/>
                    </a:cubicBezTo>
                    <a:cubicBezTo>
                      <a:pt x="19501" y="1128"/>
                      <a:pt x="19486" y="983"/>
                      <a:pt x="19464" y="830"/>
                    </a:cubicBezTo>
                    <a:cubicBezTo>
                      <a:pt x="19464" y="815"/>
                      <a:pt x="19464" y="801"/>
                      <a:pt x="19457" y="786"/>
                    </a:cubicBezTo>
                    <a:cubicBezTo>
                      <a:pt x="19443" y="689"/>
                      <a:pt x="19357" y="625"/>
                      <a:pt x="19261" y="625"/>
                    </a:cubicBezTo>
                    <a:cubicBezTo>
                      <a:pt x="19256" y="625"/>
                      <a:pt x="19251" y="625"/>
                      <a:pt x="19246" y="626"/>
                    </a:cubicBezTo>
                    <a:lnTo>
                      <a:pt x="18721" y="691"/>
                    </a:lnTo>
                    <a:cubicBezTo>
                      <a:pt x="18692" y="691"/>
                      <a:pt x="18663" y="720"/>
                      <a:pt x="18655" y="757"/>
                    </a:cubicBezTo>
                    <a:cubicBezTo>
                      <a:pt x="18655" y="786"/>
                      <a:pt x="18655" y="808"/>
                      <a:pt x="18655" y="837"/>
                    </a:cubicBezTo>
                    <a:cubicBezTo>
                      <a:pt x="18670" y="1099"/>
                      <a:pt x="18692" y="1354"/>
                      <a:pt x="18714" y="1617"/>
                    </a:cubicBezTo>
                    <a:cubicBezTo>
                      <a:pt x="18728" y="1777"/>
                      <a:pt x="18692" y="1864"/>
                      <a:pt x="18604" y="1879"/>
                    </a:cubicBezTo>
                    <a:cubicBezTo>
                      <a:pt x="18597" y="1880"/>
                      <a:pt x="18589" y="1881"/>
                      <a:pt x="18581" y="1881"/>
                    </a:cubicBezTo>
                    <a:cubicBezTo>
                      <a:pt x="18497" y="1881"/>
                      <a:pt x="18427" y="1808"/>
                      <a:pt x="18400" y="1675"/>
                    </a:cubicBezTo>
                    <a:cubicBezTo>
                      <a:pt x="18371" y="1493"/>
                      <a:pt x="18364" y="1311"/>
                      <a:pt x="18349" y="1128"/>
                    </a:cubicBezTo>
                    <a:cubicBezTo>
                      <a:pt x="18342" y="1026"/>
                      <a:pt x="18342" y="932"/>
                      <a:pt x="18342" y="822"/>
                    </a:cubicBezTo>
                    <a:cubicBezTo>
                      <a:pt x="18342" y="779"/>
                      <a:pt x="18306" y="750"/>
                      <a:pt x="18262" y="750"/>
                    </a:cubicBezTo>
                    <a:lnTo>
                      <a:pt x="17766" y="808"/>
                    </a:lnTo>
                    <a:cubicBezTo>
                      <a:pt x="17723" y="815"/>
                      <a:pt x="17694" y="859"/>
                      <a:pt x="17708" y="895"/>
                    </a:cubicBezTo>
                    <a:cubicBezTo>
                      <a:pt x="17745" y="1085"/>
                      <a:pt x="17788" y="1267"/>
                      <a:pt x="17825" y="1449"/>
                    </a:cubicBezTo>
                    <a:cubicBezTo>
                      <a:pt x="17832" y="1515"/>
                      <a:pt x="17847" y="1580"/>
                      <a:pt x="17832" y="1646"/>
                    </a:cubicBezTo>
                    <a:cubicBezTo>
                      <a:pt x="17825" y="1682"/>
                      <a:pt x="17781" y="1733"/>
                      <a:pt x="17737" y="1741"/>
                    </a:cubicBezTo>
                    <a:cubicBezTo>
                      <a:pt x="17731" y="1743"/>
                      <a:pt x="17723" y="1744"/>
                      <a:pt x="17715" y="1744"/>
                    </a:cubicBezTo>
                    <a:cubicBezTo>
                      <a:pt x="17680" y="1744"/>
                      <a:pt x="17636" y="1721"/>
                      <a:pt x="17606" y="1697"/>
                    </a:cubicBezTo>
                    <a:cubicBezTo>
                      <a:pt x="17577" y="1668"/>
                      <a:pt x="17555" y="1617"/>
                      <a:pt x="17541" y="1566"/>
                    </a:cubicBezTo>
                    <a:cubicBezTo>
                      <a:pt x="17511" y="1449"/>
                      <a:pt x="17482" y="1325"/>
                      <a:pt x="17460" y="1209"/>
                    </a:cubicBezTo>
                    <a:cubicBezTo>
                      <a:pt x="17439" y="1114"/>
                      <a:pt x="17424" y="1019"/>
                      <a:pt x="17402" y="924"/>
                    </a:cubicBezTo>
                    <a:cubicBezTo>
                      <a:pt x="17396" y="892"/>
                      <a:pt x="17366" y="865"/>
                      <a:pt x="17333" y="865"/>
                    </a:cubicBezTo>
                    <a:cubicBezTo>
                      <a:pt x="17330" y="865"/>
                      <a:pt x="17326" y="865"/>
                      <a:pt x="17322" y="866"/>
                    </a:cubicBezTo>
                    <a:lnTo>
                      <a:pt x="16447" y="968"/>
                    </a:lnTo>
                    <a:cubicBezTo>
                      <a:pt x="16404" y="968"/>
                      <a:pt x="16375" y="1005"/>
                      <a:pt x="16382" y="1048"/>
                    </a:cubicBezTo>
                    <a:cubicBezTo>
                      <a:pt x="16433" y="1398"/>
                      <a:pt x="16484" y="1755"/>
                      <a:pt x="16535" y="2105"/>
                    </a:cubicBezTo>
                    <a:cubicBezTo>
                      <a:pt x="16542" y="2170"/>
                      <a:pt x="16542" y="2243"/>
                      <a:pt x="16528" y="2302"/>
                    </a:cubicBezTo>
                    <a:cubicBezTo>
                      <a:pt x="16513" y="2345"/>
                      <a:pt x="16462" y="2396"/>
                      <a:pt x="16426" y="2396"/>
                    </a:cubicBezTo>
                    <a:cubicBezTo>
                      <a:pt x="16421" y="2397"/>
                      <a:pt x="16416" y="2398"/>
                      <a:pt x="16411" y="2398"/>
                    </a:cubicBezTo>
                    <a:cubicBezTo>
                      <a:pt x="16369" y="2398"/>
                      <a:pt x="16313" y="2371"/>
                      <a:pt x="16287" y="2338"/>
                    </a:cubicBezTo>
                    <a:cubicBezTo>
                      <a:pt x="16251" y="2294"/>
                      <a:pt x="16236" y="2229"/>
                      <a:pt x="16229" y="2170"/>
                    </a:cubicBezTo>
                    <a:cubicBezTo>
                      <a:pt x="16192" y="1879"/>
                      <a:pt x="16163" y="1580"/>
                      <a:pt x="16127" y="1289"/>
                    </a:cubicBezTo>
                    <a:cubicBezTo>
                      <a:pt x="16112" y="1223"/>
                      <a:pt x="16098" y="1150"/>
                      <a:pt x="16083" y="1085"/>
                    </a:cubicBezTo>
                    <a:cubicBezTo>
                      <a:pt x="16070" y="1052"/>
                      <a:pt x="16039" y="1025"/>
                      <a:pt x="16007" y="1025"/>
                    </a:cubicBezTo>
                    <a:cubicBezTo>
                      <a:pt x="16003" y="1025"/>
                      <a:pt x="15999" y="1026"/>
                      <a:pt x="15996" y="1026"/>
                    </a:cubicBezTo>
                    <a:lnTo>
                      <a:pt x="15500" y="1085"/>
                    </a:lnTo>
                    <a:cubicBezTo>
                      <a:pt x="15456" y="1092"/>
                      <a:pt x="15427" y="1128"/>
                      <a:pt x="15435" y="1165"/>
                    </a:cubicBezTo>
                    <a:cubicBezTo>
                      <a:pt x="15456" y="1369"/>
                      <a:pt x="15478" y="1566"/>
                      <a:pt x="15500" y="1755"/>
                    </a:cubicBezTo>
                    <a:cubicBezTo>
                      <a:pt x="15507" y="1828"/>
                      <a:pt x="15522" y="1901"/>
                      <a:pt x="15507" y="1966"/>
                    </a:cubicBezTo>
                    <a:cubicBezTo>
                      <a:pt x="15493" y="2017"/>
                      <a:pt x="15442" y="2076"/>
                      <a:pt x="15398" y="2098"/>
                    </a:cubicBezTo>
                    <a:cubicBezTo>
                      <a:pt x="15384" y="2102"/>
                      <a:pt x="15370" y="2104"/>
                      <a:pt x="15357" y="2104"/>
                    </a:cubicBezTo>
                    <a:cubicBezTo>
                      <a:pt x="15301" y="2104"/>
                      <a:pt x="15255" y="2069"/>
                      <a:pt x="15238" y="2010"/>
                    </a:cubicBezTo>
                    <a:cubicBezTo>
                      <a:pt x="15209" y="1945"/>
                      <a:pt x="15194" y="1872"/>
                      <a:pt x="15180" y="1799"/>
                    </a:cubicBezTo>
                    <a:cubicBezTo>
                      <a:pt x="15158" y="1602"/>
                      <a:pt x="15136" y="1405"/>
                      <a:pt x="15114" y="1201"/>
                    </a:cubicBezTo>
                    <a:cubicBezTo>
                      <a:pt x="15107" y="1158"/>
                      <a:pt x="15070" y="1128"/>
                      <a:pt x="15026" y="1128"/>
                    </a:cubicBezTo>
                    <a:cubicBezTo>
                      <a:pt x="14830" y="1150"/>
                      <a:pt x="14640" y="1179"/>
                      <a:pt x="14451" y="1209"/>
                    </a:cubicBezTo>
                    <a:cubicBezTo>
                      <a:pt x="14378" y="1223"/>
                      <a:pt x="14320" y="1296"/>
                      <a:pt x="14327" y="1376"/>
                    </a:cubicBezTo>
                    <a:cubicBezTo>
                      <a:pt x="14356" y="1602"/>
                      <a:pt x="14385" y="1821"/>
                      <a:pt x="14407" y="2039"/>
                    </a:cubicBezTo>
                    <a:cubicBezTo>
                      <a:pt x="14414" y="2141"/>
                      <a:pt x="14422" y="2251"/>
                      <a:pt x="14414" y="2353"/>
                    </a:cubicBezTo>
                    <a:cubicBezTo>
                      <a:pt x="14407" y="2484"/>
                      <a:pt x="14363" y="2549"/>
                      <a:pt x="14283" y="2557"/>
                    </a:cubicBezTo>
                    <a:cubicBezTo>
                      <a:pt x="14203" y="2557"/>
                      <a:pt x="14145" y="2506"/>
                      <a:pt x="14116" y="2375"/>
                    </a:cubicBezTo>
                    <a:cubicBezTo>
                      <a:pt x="14101" y="2324"/>
                      <a:pt x="14094" y="2265"/>
                      <a:pt x="14086" y="2214"/>
                    </a:cubicBezTo>
                    <a:cubicBezTo>
                      <a:pt x="14057" y="1959"/>
                      <a:pt x="14028" y="1704"/>
                      <a:pt x="14006" y="1449"/>
                    </a:cubicBezTo>
                    <a:cubicBezTo>
                      <a:pt x="13999" y="1435"/>
                      <a:pt x="13999" y="1427"/>
                      <a:pt x="13999" y="1413"/>
                    </a:cubicBezTo>
                    <a:cubicBezTo>
                      <a:pt x="13992" y="1337"/>
                      <a:pt x="13927" y="1281"/>
                      <a:pt x="13852" y="1281"/>
                    </a:cubicBezTo>
                    <a:cubicBezTo>
                      <a:pt x="13848" y="1281"/>
                      <a:pt x="13843" y="1281"/>
                      <a:pt x="13839" y="1281"/>
                    </a:cubicBezTo>
                    <a:cubicBezTo>
                      <a:pt x="13715" y="1296"/>
                      <a:pt x="13591" y="1311"/>
                      <a:pt x="13474" y="1325"/>
                    </a:cubicBezTo>
                    <a:cubicBezTo>
                      <a:pt x="13394" y="1340"/>
                      <a:pt x="13336" y="1413"/>
                      <a:pt x="13350" y="1493"/>
                    </a:cubicBezTo>
                    <a:cubicBezTo>
                      <a:pt x="13372" y="1711"/>
                      <a:pt x="13394" y="1915"/>
                      <a:pt x="13423" y="2119"/>
                    </a:cubicBezTo>
                    <a:cubicBezTo>
                      <a:pt x="13431" y="2178"/>
                      <a:pt x="13438" y="2236"/>
                      <a:pt x="13438" y="2287"/>
                    </a:cubicBezTo>
                    <a:cubicBezTo>
                      <a:pt x="13438" y="2375"/>
                      <a:pt x="13416" y="2447"/>
                      <a:pt x="13321" y="2469"/>
                    </a:cubicBezTo>
                    <a:cubicBezTo>
                      <a:pt x="13311" y="2471"/>
                      <a:pt x="13301" y="2472"/>
                      <a:pt x="13292" y="2472"/>
                    </a:cubicBezTo>
                    <a:cubicBezTo>
                      <a:pt x="13223" y="2472"/>
                      <a:pt x="13164" y="2427"/>
                      <a:pt x="13132" y="2338"/>
                    </a:cubicBezTo>
                    <a:cubicBezTo>
                      <a:pt x="13103" y="2265"/>
                      <a:pt x="13103" y="2170"/>
                      <a:pt x="13081" y="2105"/>
                    </a:cubicBezTo>
                    <a:cubicBezTo>
                      <a:pt x="13052" y="1974"/>
                      <a:pt x="13023" y="1850"/>
                      <a:pt x="13023" y="1719"/>
                    </a:cubicBezTo>
                    <a:cubicBezTo>
                      <a:pt x="13023" y="1653"/>
                      <a:pt x="13015" y="1595"/>
                      <a:pt x="13001" y="1537"/>
                    </a:cubicBezTo>
                    <a:cubicBezTo>
                      <a:pt x="12994" y="1468"/>
                      <a:pt x="12929" y="1412"/>
                      <a:pt x="12854" y="1412"/>
                    </a:cubicBezTo>
                    <a:cubicBezTo>
                      <a:pt x="12849" y="1412"/>
                      <a:pt x="12845" y="1412"/>
                      <a:pt x="12840" y="1413"/>
                    </a:cubicBezTo>
                    <a:lnTo>
                      <a:pt x="12512" y="1456"/>
                    </a:lnTo>
                    <a:cubicBezTo>
                      <a:pt x="12432" y="1464"/>
                      <a:pt x="12374" y="1537"/>
                      <a:pt x="12381" y="1617"/>
                    </a:cubicBezTo>
                    <a:cubicBezTo>
                      <a:pt x="12381" y="1624"/>
                      <a:pt x="12381" y="1631"/>
                      <a:pt x="12381" y="1646"/>
                    </a:cubicBezTo>
                    <a:cubicBezTo>
                      <a:pt x="12410" y="1872"/>
                      <a:pt x="12440" y="2105"/>
                      <a:pt x="12469" y="2338"/>
                    </a:cubicBezTo>
                    <a:cubicBezTo>
                      <a:pt x="12469" y="2389"/>
                      <a:pt x="12476" y="2440"/>
                      <a:pt x="12454" y="2484"/>
                    </a:cubicBezTo>
                    <a:cubicBezTo>
                      <a:pt x="12440" y="2528"/>
                      <a:pt x="12396" y="2571"/>
                      <a:pt x="12352" y="2579"/>
                    </a:cubicBezTo>
                    <a:cubicBezTo>
                      <a:pt x="12316" y="2579"/>
                      <a:pt x="12257" y="2557"/>
                      <a:pt x="12228" y="2520"/>
                    </a:cubicBezTo>
                    <a:cubicBezTo>
                      <a:pt x="12199" y="2477"/>
                      <a:pt x="12184" y="2418"/>
                      <a:pt x="12177" y="2367"/>
                    </a:cubicBezTo>
                    <a:cubicBezTo>
                      <a:pt x="12148" y="2127"/>
                      <a:pt x="12119" y="1886"/>
                      <a:pt x="12097" y="1653"/>
                    </a:cubicBezTo>
                    <a:lnTo>
                      <a:pt x="12090" y="1653"/>
                    </a:lnTo>
                    <a:cubicBezTo>
                      <a:pt x="12083" y="1577"/>
                      <a:pt x="12018" y="1521"/>
                      <a:pt x="11943" y="1521"/>
                    </a:cubicBezTo>
                    <a:cubicBezTo>
                      <a:pt x="11938" y="1521"/>
                      <a:pt x="11934" y="1522"/>
                      <a:pt x="11929" y="1522"/>
                    </a:cubicBezTo>
                    <a:lnTo>
                      <a:pt x="11500" y="1573"/>
                    </a:lnTo>
                    <a:cubicBezTo>
                      <a:pt x="11419" y="1580"/>
                      <a:pt x="11368" y="1653"/>
                      <a:pt x="11383" y="1726"/>
                    </a:cubicBezTo>
                    <a:cubicBezTo>
                      <a:pt x="11383" y="1733"/>
                      <a:pt x="11383" y="1748"/>
                      <a:pt x="11383" y="1762"/>
                    </a:cubicBezTo>
                    <a:cubicBezTo>
                      <a:pt x="11427" y="1996"/>
                      <a:pt x="11478" y="2229"/>
                      <a:pt x="11514" y="2469"/>
                    </a:cubicBezTo>
                    <a:cubicBezTo>
                      <a:pt x="11529" y="2528"/>
                      <a:pt x="11536" y="2600"/>
                      <a:pt x="11521" y="2666"/>
                    </a:cubicBezTo>
                    <a:cubicBezTo>
                      <a:pt x="11504" y="2726"/>
                      <a:pt x="11454" y="2758"/>
                      <a:pt x="11401" y="2758"/>
                    </a:cubicBezTo>
                    <a:cubicBezTo>
                      <a:pt x="11364" y="2758"/>
                      <a:pt x="11325" y="2743"/>
                      <a:pt x="11295" y="2710"/>
                    </a:cubicBezTo>
                    <a:cubicBezTo>
                      <a:pt x="11266" y="2666"/>
                      <a:pt x="11244" y="2608"/>
                      <a:pt x="11230" y="2557"/>
                    </a:cubicBezTo>
                    <a:cubicBezTo>
                      <a:pt x="11186" y="2331"/>
                      <a:pt x="11150" y="2112"/>
                      <a:pt x="11113" y="1886"/>
                    </a:cubicBezTo>
                    <a:cubicBezTo>
                      <a:pt x="11106" y="1843"/>
                      <a:pt x="11106" y="1806"/>
                      <a:pt x="11099" y="1762"/>
                    </a:cubicBezTo>
                    <a:cubicBezTo>
                      <a:pt x="11092" y="1694"/>
                      <a:pt x="11034" y="1645"/>
                      <a:pt x="10967" y="1645"/>
                    </a:cubicBezTo>
                    <a:cubicBezTo>
                      <a:pt x="10962" y="1645"/>
                      <a:pt x="10958" y="1645"/>
                      <a:pt x="10953" y="1646"/>
                    </a:cubicBezTo>
                    <a:lnTo>
                      <a:pt x="10385" y="1711"/>
                    </a:lnTo>
                    <a:cubicBezTo>
                      <a:pt x="10312" y="1726"/>
                      <a:pt x="10261" y="1792"/>
                      <a:pt x="10268" y="1864"/>
                    </a:cubicBezTo>
                    <a:cubicBezTo>
                      <a:pt x="10275" y="1930"/>
                      <a:pt x="10283" y="1996"/>
                      <a:pt x="10290" y="2061"/>
                    </a:cubicBezTo>
                    <a:cubicBezTo>
                      <a:pt x="10297" y="2207"/>
                      <a:pt x="10312" y="2360"/>
                      <a:pt x="10312" y="2506"/>
                    </a:cubicBezTo>
                    <a:cubicBezTo>
                      <a:pt x="10312" y="2579"/>
                      <a:pt x="10275" y="2644"/>
                      <a:pt x="10195" y="2651"/>
                    </a:cubicBezTo>
                    <a:cubicBezTo>
                      <a:pt x="10190" y="2652"/>
                      <a:pt x="10185" y="2652"/>
                      <a:pt x="10180" y="2652"/>
                    </a:cubicBezTo>
                    <a:cubicBezTo>
                      <a:pt x="10115" y="2652"/>
                      <a:pt x="10069" y="2610"/>
                      <a:pt x="10042" y="2549"/>
                    </a:cubicBezTo>
                    <a:cubicBezTo>
                      <a:pt x="10020" y="2491"/>
                      <a:pt x="10006" y="2440"/>
                      <a:pt x="9998" y="2389"/>
                    </a:cubicBezTo>
                    <a:cubicBezTo>
                      <a:pt x="9976" y="2243"/>
                      <a:pt x="9969" y="2098"/>
                      <a:pt x="9947" y="1952"/>
                    </a:cubicBezTo>
                    <a:cubicBezTo>
                      <a:pt x="9947" y="1937"/>
                      <a:pt x="9940" y="1923"/>
                      <a:pt x="9940" y="1901"/>
                    </a:cubicBezTo>
                    <a:cubicBezTo>
                      <a:pt x="9926" y="1839"/>
                      <a:pt x="9868" y="1791"/>
                      <a:pt x="9807" y="1791"/>
                    </a:cubicBezTo>
                    <a:cubicBezTo>
                      <a:pt x="9803" y="1791"/>
                      <a:pt x="9799" y="1791"/>
                      <a:pt x="9794" y="1792"/>
                    </a:cubicBezTo>
                    <a:lnTo>
                      <a:pt x="9554" y="1821"/>
                    </a:lnTo>
                    <a:cubicBezTo>
                      <a:pt x="9481" y="1828"/>
                      <a:pt x="9430" y="1901"/>
                      <a:pt x="9437" y="1981"/>
                    </a:cubicBezTo>
                    <a:cubicBezTo>
                      <a:pt x="9474" y="2149"/>
                      <a:pt x="9510" y="2316"/>
                      <a:pt x="9532" y="2491"/>
                    </a:cubicBezTo>
                    <a:cubicBezTo>
                      <a:pt x="9539" y="2593"/>
                      <a:pt x="9481" y="2673"/>
                      <a:pt x="9408" y="2681"/>
                    </a:cubicBezTo>
                    <a:cubicBezTo>
                      <a:pt x="9400" y="2682"/>
                      <a:pt x="9392" y="2683"/>
                      <a:pt x="9384" y="2683"/>
                    </a:cubicBezTo>
                    <a:cubicBezTo>
                      <a:pt x="9320" y="2683"/>
                      <a:pt x="9260" y="2632"/>
                      <a:pt x="9240" y="2535"/>
                    </a:cubicBezTo>
                    <a:cubicBezTo>
                      <a:pt x="9211" y="2382"/>
                      <a:pt x="9197" y="2236"/>
                      <a:pt x="9175" y="2083"/>
                    </a:cubicBezTo>
                    <a:cubicBezTo>
                      <a:pt x="9168" y="2054"/>
                      <a:pt x="9160" y="2025"/>
                      <a:pt x="9153" y="1996"/>
                    </a:cubicBezTo>
                    <a:cubicBezTo>
                      <a:pt x="9146" y="1935"/>
                      <a:pt x="9089" y="1893"/>
                      <a:pt x="9023" y="1893"/>
                    </a:cubicBezTo>
                    <a:cubicBezTo>
                      <a:pt x="9018" y="1893"/>
                      <a:pt x="9013" y="1893"/>
                      <a:pt x="9007" y="1894"/>
                    </a:cubicBezTo>
                    <a:lnTo>
                      <a:pt x="8235" y="1981"/>
                    </a:lnTo>
                    <a:cubicBezTo>
                      <a:pt x="8191" y="1988"/>
                      <a:pt x="8155" y="2032"/>
                      <a:pt x="8162" y="2083"/>
                    </a:cubicBezTo>
                    <a:cubicBezTo>
                      <a:pt x="8220" y="2324"/>
                      <a:pt x="8279" y="2571"/>
                      <a:pt x="8330" y="2812"/>
                    </a:cubicBezTo>
                    <a:cubicBezTo>
                      <a:pt x="8344" y="2906"/>
                      <a:pt x="8359" y="2994"/>
                      <a:pt x="8351" y="3089"/>
                    </a:cubicBezTo>
                    <a:cubicBezTo>
                      <a:pt x="8344" y="3132"/>
                      <a:pt x="8322" y="3183"/>
                      <a:pt x="8279" y="3213"/>
                    </a:cubicBezTo>
                    <a:cubicBezTo>
                      <a:pt x="8257" y="3228"/>
                      <a:pt x="8235" y="3234"/>
                      <a:pt x="8213" y="3234"/>
                    </a:cubicBezTo>
                    <a:cubicBezTo>
                      <a:pt x="8163" y="3234"/>
                      <a:pt x="8117" y="3196"/>
                      <a:pt x="8096" y="3140"/>
                    </a:cubicBezTo>
                    <a:cubicBezTo>
                      <a:pt x="8082" y="3103"/>
                      <a:pt x="8067" y="3067"/>
                      <a:pt x="8053" y="3030"/>
                    </a:cubicBezTo>
                    <a:cubicBezTo>
                      <a:pt x="8024" y="2892"/>
                      <a:pt x="8002" y="2753"/>
                      <a:pt x="7973" y="2615"/>
                    </a:cubicBezTo>
                    <a:cubicBezTo>
                      <a:pt x="7936" y="2447"/>
                      <a:pt x="7892" y="2280"/>
                      <a:pt x="7856" y="2112"/>
                    </a:cubicBezTo>
                    <a:cubicBezTo>
                      <a:pt x="7843" y="2073"/>
                      <a:pt x="7812" y="2046"/>
                      <a:pt x="7774" y="2046"/>
                    </a:cubicBezTo>
                    <a:cubicBezTo>
                      <a:pt x="7770" y="2046"/>
                      <a:pt x="7766" y="2046"/>
                      <a:pt x="7761" y="2047"/>
                    </a:cubicBezTo>
                    <a:lnTo>
                      <a:pt x="7382" y="2090"/>
                    </a:lnTo>
                    <a:cubicBezTo>
                      <a:pt x="7331" y="2090"/>
                      <a:pt x="7302" y="2134"/>
                      <a:pt x="7309" y="2185"/>
                    </a:cubicBezTo>
                    <a:cubicBezTo>
                      <a:pt x="7309" y="2200"/>
                      <a:pt x="7309" y="2214"/>
                      <a:pt x="7309" y="2222"/>
                    </a:cubicBezTo>
                    <a:cubicBezTo>
                      <a:pt x="7331" y="2418"/>
                      <a:pt x="7353" y="2608"/>
                      <a:pt x="7368" y="2804"/>
                    </a:cubicBezTo>
                    <a:cubicBezTo>
                      <a:pt x="7375" y="2892"/>
                      <a:pt x="7353" y="2979"/>
                      <a:pt x="7251" y="2994"/>
                    </a:cubicBezTo>
                    <a:cubicBezTo>
                      <a:pt x="7244" y="2995"/>
                      <a:pt x="7236" y="2996"/>
                      <a:pt x="7229" y="2996"/>
                    </a:cubicBezTo>
                    <a:cubicBezTo>
                      <a:pt x="7159" y="2996"/>
                      <a:pt x="7103" y="2932"/>
                      <a:pt x="7084" y="2826"/>
                    </a:cubicBezTo>
                    <a:cubicBezTo>
                      <a:pt x="7062" y="2666"/>
                      <a:pt x="7054" y="2513"/>
                      <a:pt x="7025" y="2360"/>
                    </a:cubicBezTo>
                    <a:cubicBezTo>
                      <a:pt x="7018" y="2316"/>
                      <a:pt x="7018" y="2265"/>
                      <a:pt x="7011" y="2222"/>
                    </a:cubicBezTo>
                    <a:cubicBezTo>
                      <a:pt x="7011" y="2175"/>
                      <a:pt x="6974" y="2140"/>
                      <a:pt x="6929" y="2140"/>
                    </a:cubicBezTo>
                    <a:cubicBezTo>
                      <a:pt x="6925" y="2140"/>
                      <a:pt x="6920" y="2141"/>
                      <a:pt x="6916" y="2141"/>
                    </a:cubicBezTo>
                    <a:lnTo>
                      <a:pt x="6151" y="2229"/>
                    </a:lnTo>
                    <a:cubicBezTo>
                      <a:pt x="6107" y="2236"/>
                      <a:pt x="6071" y="2280"/>
                      <a:pt x="6078" y="2324"/>
                    </a:cubicBezTo>
                    <a:cubicBezTo>
                      <a:pt x="6078" y="2338"/>
                      <a:pt x="6078" y="2353"/>
                      <a:pt x="6078" y="2367"/>
                    </a:cubicBezTo>
                    <a:cubicBezTo>
                      <a:pt x="6114" y="2586"/>
                      <a:pt x="6151" y="2804"/>
                      <a:pt x="6180" y="3023"/>
                    </a:cubicBezTo>
                    <a:cubicBezTo>
                      <a:pt x="6187" y="3111"/>
                      <a:pt x="6180" y="3191"/>
                      <a:pt x="6165" y="3271"/>
                    </a:cubicBezTo>
                    <a:cubicBezTo>
                      <a:pt x="6158" y="3315"/>
                      <a:pt x="6107" y="3373"/>
                      <a:pt x="6078" y="3373"/>
                    </a:cubicBezTo>
                    <a:cubicBezTo>
                      <a:pt x="6034" y="3373"/>
                      <a:pt x="5969" y="3336"/>
                      <a:pt x="5947" y="3300"/>
                    </a:cubicBezTo>
                    <a:cubicBezTo>
                      <a:pt x="5910" y="3234"/>
                      <a:pt x="5888" y="3154"/>
                      <a:pt x="5874" y="3081"/>
                    </a:cubicBezTo>
                    <a:cubicBezTo>
                      <a:pt x="5852" y="2958"/>
                      <a:pt x="5845" y="2834"/>
                      <a:pt x="5823" y="2717"/>
                    </a:cubicBezTo>
                    <a:cubicBezTo>
                      <a:pt x="5801" y="2600"/>
                      <a:pt x="5779" y="2491"/>
                      <a:pt x="5757" y="2375"/>
                    </a:cubicBezTo>
                    <a:cubicBezTo>
                      <a:pt x="5751" y="2335"/>
                      <a:pt x="5721" y="2308"/>
                      <a:pt x="5678" y="2308"/>
                    </a:cubicBezTo>
                    <a:cubicBezTo>
                      <a:pt x="5673" y="2308"/>
                      <a:pt x="5668" y="2308"/>
                      <a:pt x="5663" y="2309"/>
                    </a:cubicBezTo>
                    <a:lnTo>
                      <a:pt x="5109" y="2375"/>
                    </a:lnTo>
                    <a:cubicBezTo>
                      <a:pt x="5065" y="2382"/>
                      <a:pt x="5029" y="2418"/>
                      <a:pt x="5036" y="2469"/>
                    </a:cubicBezTo>
                    <a:cubicBezTo>
                      <a:pt x="5043" y="2542"/>
                      <a:pt x="5058" y="2608"/>
                      <a:pt x="5058" y="2681"/>
                    </a:cubicBezTo>
                    <a:cubicBezTo>
                      <a:pt x="5065" y="2826"/>
                      <a:pt x="5065" y="2979"/>
                      <a:pt x="5058" y="3132"/>
                    </a:cubicBezTo>
                    <a:cubicBezTo>
                      <a:pt x="5050" y="3169"/>
                      <a:pt x="4999" y="3242"/>
                      <a:pt x="4963" y="3242"/>
                    </a:cubicBezTo>
                    <a:cubicBezTo>
                      <a:pt x="4961" y="3242"/>
                      <a:pt x="4958" y="3242"/>
                      <a:pt x="4956" y="3242"/>
                    </a:cubicBezTo>
                    <a:cubicBezTo>
                      <a:pt x="4918" y="3242"/>
                      <a:pt x="4860" y="3195"/>
                      <a:pt x="4839" y="3154"/>
                    </a:cubicBezTo>
                    <a:cubicBezTo>
                      <a:pt x="4803" y="3067"/>
                      <a:pt x="4781" y="2965"/>
                      <a:pt x="4766" y="2870"/>
                    </a:cubicBezTo>
                    <a:cubicBezTo>
                      <a:pt x="4752" y="2753"/>
                      <a:pt x="4737" y="2630"/>
                      <a:pt x="4722" y="2506"/>
                    </a:cubicBezTo>
                    <a:cubicBezTo>
                      <a:pt x="4722" y="2466"/>
                      <a:pt x="4686" y="2432"/>
                      <a:pt x="4641" y="2432"/>
                    </a:cubicBezTo>
                    <a:cubicBezTo>
                      <a:pt x="4637" y="2432"/>
                      <a:pt x="4632" y="2432"/>
                      <a:pt x="4628" y="2433"/>
                    </a:cubicBezTo>
                    <a:lnTo>
                      <a:pt x="4132" y="2491"/>
                    </a:lnTo>
                    <a:cubicBezTo>
                      <a:pt x="4059" y="2498"/>
                      <a:pt x="4008" y="2564"/>
                      <a:pt x="4016" y="2637"/>
                    </a:cubicBezTo>
                    <a:cubicBezTo>
                      <a:pt x="4037" y="2775"/>
                      <a:pt x="4052" y="2914"/>
                      <a:pt x="4059" y="3045"/>
                    </a:cubicBezTo>
                    <a:cubicBezTo>
                      <a:pt x="4067" y="3169"/>
                      <a:pt x="4052" y="3293"/>
                      <a:pt x="4037" y="3409"/>
                    </a:cubicBezTo>
                    <a:cubicBezTo>
                      <a:pt x="4030" y="3446"/>
                      <a:pt x="3986" y="3504"/>
                      <a:pt x="3965" y="3504"/>
                    </a:cubicBezTo>
                    <a:cubicBezTo>
                      <a:pt x="3921" y="3504"/>
                      <a:pt x="3863" y="3468"/>
                      <a:pt x="3848" y="3431"/>
                    </a:cubicBezTo>
                    <a:cubicBezTo>
                      <a:pt x="3812" y="3351"/>
                      <a:pt x="3782" y="3256"/>
                      <a:pt x="3768" y="3162"/>
                    </a:cubicBezTo>
                    <a:cubicBezTo>
                      <a:pt x="3739" y="3001"/>
                      <a:pt x="3724" y="2841"/>
                      <a:pt x="3710" y="2673"/>
                    </a:cubicBezTo>
                    <a:cubicBezTo>
                      <a:pt x="3696" y="2605"/>
                      <a:pt x="3644" y="2556"/>
                      <a:pt x="3578" y="2556"/>
                    </a:cubicBezTo>
                    <a:cubicBezTo>
                      <a:pt x="3573" y="2556"/>
                      <a:pt x="3568" y="2556"/>
                      <a:pt x="3564" y="2557"/>
                    </a:cubicBezTo>
                    <a:lnTo>
                      <a:pt x="3105" y="2615"/>
                    </a:lnTo>
                    <a:cubicBezTo>
                      <a:pt x="3039" y="2622"/>
                      <a:pt x="2988" y="2688"/>
                      <a:pt x="2995" y="2753"/>
                    </a:cubicBezTo>
                    <a:cubicBezTo>
                      <a:pt x="3003" y="2790"/>
                      <a:pt x="3003" y="2819"/>
                      <a:pt x="3010" y="2848"/>
                    </a:cubicBezTo>
                    <a:cubicBezTo>
                      <a:pt x="3017" y="2928"/>
                      <a:pt x="3039" y="3001"/>
                      <a:pt x="3039" y="3081"/>
                    </a:cubicBezTo>
                    <a:cubicBezTo>
                      <a:pt x="3046" y="3154"/>
                      <a:pt x="3017" y="3227"/>
                      <a:pt x="2937" y="3249"/>
                    </a:cubicBezTo>
                    <a:cubicBezTo>
                      <a:pt x="2925" y="3252"/>
                      <a:pt x="2912" y="3254"/>
                      <a:pt x="2901" y="3254"/>
                    </a:cubicBezTo>
                    <a:cubicBezTo>
                      <a:pt x="2832" y="3254"/>
                      <a:pt x="2780" y="3201"/>
                      <a:pt x="2755" y="3132"/>
                    </a:cubicBezTo>
                    <a:cubicBezTo>
                      <a:pt x="2726" y="3052"/>
                      <a:pt x="2711" y="2965"/>
                      <a:pt x="2697" y="2877"/>
                    </a:cubicBezTo>
                    <a:cubicBezTo>
                      <a:pt x="2697" y="2848"/>
                      <a:pt x="2697" y="2826"/>
                      <a:pt x="2689" y="2804"/>
                    </a:cubicBezTo>
                    <a:cubicBezTo>
                      <a:pt x="2689" y="2736"/>
                      <a:pt x="2631" y="2680"/>
                      <a:pt x="2563" y="2680"/>
                    </a:cubicBezTo>
                    <a:cubicBezTo>
                      <a:pt x="2559" y="2680"/>
                      <a:pt x="2555" y="2680"/>
                      <a:pt x="2551" y="2681"/>
                    </a:cubicBezTo>
                    <a:lnTo>
                      <a:pt x="1975" y="2753"/>
                    </a:lnTo>
                    <a:cubicBezTo>
                      <a:pt x="1902" y="2761"/>
                      <a:pt x="1851" y="2819"/>
                      <a:pt x="1859" y="2892"/>
                    </a:cubicBezTo>
                    <a:cubicBezTo>
                      <a:pt x="1866" y="2921"/>
                      <a:pt x="1866" y="2943"/>
                      <a:pt x="1873" y="2972"/>
                    </a:cubicBezTo>
                    <a:cubicBezTo>
                      <a:pt x="1888" y="3176"/>
                      <a:pt x="1902" y="3380"/>
                      <a:pt x="1910" y="3584"/>
                    </a:cubicBezTo>
                    <a:cubicBezTo>
                      <a:pt x="1910" y="3591"/>
                      <a:pt x="1910" y="3591"/>
                      <a:pt x="1910" y="3591"/>
                    </a:cubicBezTo>
                    <a:cubicBezTo>
                      <a:pt x="1910" y="3655"/>
                      <a:pt x="1857" y="3691"/>
                      <a:pt x="1805" y="3691"/>
                    </a:cubicBezTo>
                    <a:cubicBezTo>
                      <a:pt x="1762" y="3691"/>
                      <a:pt x="1719" y="3666"/>
                      <a:pt x="1706" y="3613"/>
                    </a:cubicBezTo>
                    <a:cubicBezTo>
                      <a:pt x="1698" y="3606"/>
                      <a:pt x="1698" y="3591"/>
                      <a:pt x="1698" y="3584"/>
                    </a:cubicBezTo>
                    <a:cubicBezTo>
                      <a:pt x="1662" y="3395"/>
                      <a:pt x="1640" y="3205"/>
                      <a:pt x="1611" y="3009"/>
                    </a:cubicBezTo>
                    <a:cubicBezTo>
                      <a:pt x="1611" y="2987"/>
                      <a:pt x="1611" y="2958"/>
                      <a:pt x="1604" y="2928"/>
                    </a:cubicBezTo>
                    <a:cubicBezTo>
                      <a:pt x="1604" y="2863"/>
                      <a:pt x="1551" y="2810"/>
                      <a:pt x="1488" y="2810"/>
                    </a:cubicBezTo>
                    <a:cubicBezTo>
                      <a:pt x="1480" y="2810"/>
                      <a:pt x="1473" y="2810"/>
                      <a:pt x="1465" y="2812"/>
                    </a:cubicBezTo>
                    <a:cubicBezTo>
                      <a:pt x="1407" y="2812"/>
                      <a:pt x="1356" y="2819"/>
                      <a:pt x="1305" y="2826"/>
                    </a:cubicBezTo>
                    <a:cubicBezTo>
                      <a:pt x="991" y="2870"/>
                      <a:pt x="671" y="2906"/>
                      <a:pt x="357" y="2958"/>
                    </a:cubicBezTo>
                    <a:cubicBezTo>
                      <a:pt x="132" y="2994"/>
                      <a:pt x="15" y="3132"/>
                      <a:pt x="0" y="3351"/>
                    </a:cubicBezTo>
                    <a:cubicBezTo>
                      <a:pt x="0" y="3482"/>
                      <a:pt x="8" y="3621"/>
                      <a:pt x="15" y="3752"/>
                    </a:cubicBezTo>
                    <a:cubicBezTo>
                      <a:pt x="81" y="4648"/>
                      <a:pt x="161" y="5552"/>
                      <a:pt x="204" y="6448"/>
                    </a:cubicBezTo>
                    <a:cubicBezTo>
                      <a:pt x="248" y="7228"/>
                      <a:pt x="328" y="8000"/>
                      <a:pt x="467" y="8773"/>
                    </a:cubicBezTo>
                    <a:cubicBezTo>
                      <a:pt x="474" y="8831"/>
                      <a:pt x="496" y="8889"/>
                      <a:pt x="511" y="8948"/>
                    </a:cubicBezTo>
                    <a:cubicBezTo>
                      <a:pt x="556" y="9071"/>
                      <a:pt x="619" y="9125"/>
                      <a:pt x="730" y="9125"/>
                    </a:cubicBezTo>
                    <a:cubicBezTo>
                      <a:pt x="743" y="9125"/>
                      <a:pt x="758" y="9124"/>
                      <a:pt x="773" y="9122"/>
                    </a:cubicBezTo>
                    <a:cubicBezTo>
                      <a:pt x="860" y="9122"/>
                      <a:pt x="940" y="9108"/>
                      <a:pt x="1021" y="9101"/>
                    </a:cubicBezTo>
                    <a:lnTo>
                      <a:pt x="5947" y="8503"/>
                    </a:lnTo>
                    <a:cubicBezTo>
                      <a:pt x="7973" y="8255"/>
                      <a:pt x="9998" y="8007"/>
                      <a:pt x="12017" y="7767"/>
                    </a:cubicBezTo>
                    <a:cubicBezTo>
                      <a:pt x="14254" y="7490"/>
                      <a:pt x="16498" y="7220"/>
                      <a:pt x="18736" y="6951"/>
                    </a:cubicBezTo>
                    <a:cubicBezTo>
                      <a:pt x="20696" y="6710"/>
                      <a:pt x="22656" y="6477"/>
                      <a:pt x="24624" y="6244"/>
                    </a:cubicBezTo>
                    <a:cubicBezTo>
                      <a:pt x="24828" y="6222"/>
                      <a:pt x="25032" y="6193"/>
                      <a:pt x="25236" y="6149"/>
                    </a:cubicBezTo>
                    <a:cubicBezTo>
                      <a:pt x="25411" y="6113"/>
                      <a:pt x="25491" y="6011"/>
                      <a:pt x="25498" y="5836"/>
                    </a:cubicBezTo>
                    <a:cubicBezTo>
                      <a:pt x="25505" y="5450"/>
                      <a:pt x="25527" y="5063"/>
                      <a:pt x="25498" y="4685"/>
                    </a:cubicBezTo>
                    <a:cubicBezTo>
                      <a:pt x="25447" y="4087"/>
                      <a:pt x="25367" y="3497"/>
                      <a:pt x="25294" y="2906"/>
                    </a:cubicBezTo>
                    <a:cubicBezTo>
                      <a:pt x="25185" y="2068"/>
                      <a:pt x="24988" y="1245"/>
                      <a:pt x="24704" y="451"/>
                    </a:cubicBezTo>
                    <a:cubicBezTo>
                      <a:pt x="24675" y="378"/>
                      <a:pt x="24638" y="305"/>
                      <a:pt x="24594" y="239"/>
                    </a:cubicBezTo>
                    <a:cubicBezTo>
                      <a:pt x="24459" y="53"/>
                      <a:pt x="24309" y="1"/>
                      <a:pt x="2415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29"/>
              <p:cNvSpPr/>
              <p:nvPr/>
            </p:nvSpPr>
            <p:spPr>
              <a:xfrm>
                <a:off x="1281382" y="2477686"/>
                <a:ext cx="98066" cy="112198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2485" extrusionOk="0">
                    <a:moveTo>
                      <a:pt x="1090" y="324"/>
                    </a:moveTo>
                    <a:cubicBezTo>
                      <a:pt x="1147" y="324"/>
                      <a:pt x="1209" y="331"/>
                      <a:pt x="1276" y="345"/>
                    </a:cubicBezTo>
                    <a:cubicBezTo>
                      <a:pt x="1545" y="396"/>
                      <a:pt x="1764" y="665"/>
                      <a:pt x="1808" y="1044"/>
                    </a:cubicBezTo>
                    <a:cubicBezTo>
                      <a:pt x="1815" y="1365"/>
                      <a:pt x="1691" y="1715"/>
                      <a:pt x="1407" y="1991"/>
                    </a:cubicBezTo>
                    <a:cubicBezTo>
                      <a:pt x="1293" y="2102"/>
                      <a:pt x="1168" y="2155"/>
                      <a:pt x="1041" y="2155"/>
                    </a:cubicBezTo>
                    <a:cubicBezTo>
                      <a:pt x="916" y="2155"/>
                      <a:pt x="790" y="2104"/>
                      <a:pt x="671" y="2006"/>
                    </a:cubicBezTo>
                    <a:cubicBezTo>
                      <a:pt x="394" y="1780"/>
                      <a:pt x="277" y="1408"/>
                      <a:pt x="387" y="1044"/>
                    </a:cubicBezTo>
                    <a:cubicBezTo>
                      <a:pt x="423" y="920"/>
                      <a:pt x="481" y="796"/>
                      <a:pt x="547" y="680"/>
                    </a:cubicBezTo>
                    <a:cubicBezTo>
                      <a:pt x="709" y="430"/>
                      <a:pt x="867" y="324"/>
                      <a:pt x="1090" y="324"/>
                    </a:cubicBezTo>
                    <a:close/>
                    <a:moveTo>
                      <a:pt x="1081" y="0"/>
                    </a:moveTo>
                    <a:cubicBezTo>
                      <a:pt x="957" y="0"/>
                      <a:pt x="821" y="20"/>
                      <a:pt x="722" y="82"/>
                    </a:cubicBezTo>
                    <a:cubicBezTo>
                      <a:pt x="212" y="403"/>
                      <a:pt x="0" y="884"/>
                      <a:pt x="29" y="1496"/>
                    </a:cubicBezTo>
                    <a:cubicBezTo>
                      <a:pt x="51" y="1591"/>
                      <a:pt x="66" y="1693"/>
                      <a:pt x="110" y="1787"/>
                    </a:cubicBezTo>
                    <a:cubicBezTo>
                      <a:pt x="277" y="2166"/>
                      <a:pt x="540" y="2436"/>
                      <a:pt x="962" y="2480"/>
                    </a:cubicBezTo>
                    <a:cubicBezTo>
                      <a:pt x="996" y="2483"/>
                      <a:pt x="1028" y="2485"/>
                      <a:pt x="1060" y="2485"/>
                    </a:cubicBezTo>
                    <a:cubicBezTo>
                      <a:pt x="1429" y="2485"/>
                      <a:pt x="1685" y="2256"/>
                      <a:pt x="1873" y="1948"/>
                    </a:cubicBezTo>
                    <a:cubicBezTo>
                      <a:pt x="2033" y="1693"/>
                      <a:pt x="2128" y="1416"/>
                      <a:pt x="2143" y="1117"/>
                    </a:cubicBezTo>
                    <a:cubicBezTo>
                      <a:pt x="2172" y="527"/>
                      <a:pt x="1735" y="24"/>
                      <a:pt x="1144" y="2"/>
                    </a:cubicBezTo>
                    <a:cubicBezTo>
                      <a:pt x="1124" y="1"/>
                      <a:pt x="1103" y="0"/>
                      <a:pt x="10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29"/>
              <p:cNvSpPr/>
              <p:nvPr/>
            </p:nvSpPr>
            <p:spPr>
              <a:xfrm>
                <a:off x="2152242" y="2431635"/>
                <a:ext cx="63526" cy="54722"/>
              </a:xfrm>
              <a:custGeom>
                <a:avLst/>
                <a:gdLst/>
                <a:ahLst/>
                <a:cxnLst/>
                <a:rect l="l" t="t" r="r" b="b"/>
                <a:pathLst>
                  <a:path w="1407" h="1212" extrusionOk="0">
                    <a:moveTo>
                      <a:pt x="1165" y="1"/>
                    </a:moveTo>
                    <a:cubicBezTo>
                      <a:pt x="1161" y="1"/>
                      <a:pt x="1156" y="1"/>
                      <a:pt x="1152" y="2"/>
                    </a:cubicBezTo>
                    <a:cubicBezTo>
                      <a:pt x="1108" y="2"/>
                      <a:pt x="1057" y="82"/>
                      <a:pt x="1042" y="133"/>
                    </a:cubicBezTo>
                    <a:cubicBezTo>
                      <a:pt x="1028" y="191"/>
                      <a:pt x="1050" y="264"/>
                      <a:pt x="1050" y="330"/>
                    </a:cubicBezTo>
                    <a:cubicBezTo>
                      <a:pt x="1050" y="432"/>
                      <a:pt x="1057" y="541"/>
                      <a:pt x="1035" y="643"/>
                    </a:cubicBezTo>
                    <a:cubicBezTo>
                      <a:pt x="1009" y="787"/>
                      <a:pt x="900" y="870"/>
                      <a:pt x="774" y="870"/>
                    </a:cubicBezTo>
                    <a:cubicBezTo>
                      <a:pt x="721" y="870"/>
                      <a:pt x="666" y="855"/>
                      <a:pt x="612" y="825"/>
                    </a:cubicBezTo>
                    <a:cubicBezTo>
                      <a:pt x="481" y="752"/>
                      <a:pt x="408" y="643"/>
                      <a:pt x="379" y="497"/>
                    </a:cubicBezTo>
                    <a:cubicBezTo>
                      <a:pt x="357" y="425"/>
                      <a:pt x="350" y="344"/>
                      <a:pt x="321" y="271"/>
                    </a:cubicBezTo>
                    <a:cubicBezTo>
                      <a:pt x="294" y="183"/>
                      <a:pt x="228" y="132"/>
                      <a:pt x="154" y="132"/>
                    </a:cubicBezTo>
                    <a:cubicBezTo>
                      <a:pt x="149" y="132"/>
                      <a:pt x="144" y="133"/>
                      <a:pt x="139" y="133"/>
                    </a:cubicBezTo>
                    <a:cubicBezTo>
                      <a:pt x="66" y="148"/>
                      <a:pt x="0" y="220"/>
                      <a:pt x="8" y="323"/>
                    </a:cubicBezTo>
                    <a:cubicBezTo>
                      <a:pt x="30" y="650"/>
                      <a:pt x="132" y="942"/>
                      <a:pt x="438" y="1117"/>
                    </a:cubicBezTo>
                    <a:cubicBezTo>
                      <a:pt x="547" y="1181"/>
                      <a:pt x="664" y="1211"/>
                      <a:pt x="776" y="1211"/>
                    </a:cubicBezTo>
                    <a:cubicBezTo>
                      <a:pt x="1045" y="1211"/>
                      <a:pt x="1291" y="1038"/>
                      <a:pt x="1363" y="745"/>
                    </a:cubicBezTo>
                    <a:cubicBezTo>
                      <a:pt x="1385" y="658"/>
                      <a:pt x="1392" y="570"/>
                      <a:pt x="1399" y="476"/>
                    </a:cubicBezTo>
                    <a:cubicBezTo>
                      <a:pt x="1407" y="374"/>
                      <a:pt x="1392" y="271"/>
                      <a:pt x="1356" y="169"/>
                    </a:cubicBezTo>
                    <a:cubicBezTo>
                      <a:pt x="1348" y="140"/>
                      <a:pt x="1334" y="104"/>
                      <a:pt x="1312" y="82"/>
                    </a:cubicBezTo>
                    <a:cubicBezTo>
                      <a:pt x="1285" y="35"/>
                      <a:pt x="1216" y="1"/>
                      <a:pt x="11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29"/>
              <p:cNvSpPr/>
              <p:nvPr/>
            </p:nvSpPr>
            <p:spPr>
              <a:xfrm>
                <a:off x="2093685" y="2422424"/>
                <a:ext cx="19460" cy="23162"/>
              </a:xfrm>
              <a:custGeom>
                <a:avLst/>
                <a:gdLst/>
                <a:ahLst/>
                <a:cxnLst/>
                <a:rect l="l" t="t" r="r" b="b"/>
                <a:pathLst>
                  <a:path w="431" h="513" extrusionOk="0">
                    <a:moveTo>
                      <a:pt x="189" y="1"/>
                    </a:moveTo>
                    <a:cubicBezTo>
                      <a:pt x="182" y="1"/>
                      <a:pt x="175" y="1"/>
                      <a:pt x="168" y="2"/>
                    </a:cubicBezTo>
                    <a:cubicBezTo>
                      <a:pt x="59" y="9"/>
                      <a:pt x="0" y="126"/>
                      <a:pt x="22" y="286"/>
                    </a:cubicBezTo>
                    <a:cubicBezTo>
                      <a:pt x="36" y="426"/>
                      <a:pt x="124" y="512"/>
                      <a:pt x="228" y="512"/>
                    </a:cubicBezTo>
                    <a:cubicBezTo>
                      <a:pt x="232" y="512"/>
                      <a:pt x="236" y="512"/>
                      <a:pt x="241" y="512"/>
                    </a:cubicBezTo>
                    <a:cubicBezTo>
                      <a:pt x="343" y="497"/>
                      <a:pt x="430" y="366"/>
                      <a:pt x="408" y="228"/>
                    </a:cubicBezTo>
                    <a:cubicBezTo>
                      <a:pt x="395" y="104"/>
                      <a:pt x="297" y="1"/>
                      <a:pt x="1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29"/>
              <p:cNvSpPr/>
              <p:nvPr/>
            </p:nvSpPr>
            <p:spPr>
              <a:xfrm>
                <a:off x="2251929" y="2404004"/>
                <a:ext cx="19144" cy="23207"/>
              </a:xfrm>
              <a:custGeom>
                <a:avLst/>
                <a:gdLst/>
                <a:ahLst/>
                <a:cxnLst/>
                <a:rect l="l" t="t" r="r" b="b"/>
                <a:pathLst>
                  <a:path w="424" h="514" extrusionOk="0">
                    <a:moveTo>
                      <a:pt x="188" y="0"/>
                    </a:moveTo>
                    <a:cubicBezTo>
                      <a:pt x="181" y="0"/>
                      <a:pt x="175" y="1"/>
                      <a:pt x="168" y="2"/>
                    </a:cubicBezTo>
                    <a:cubicBezTo>
                      <a:pt x="59" y="16"/>
                      <a:pt x="0" y="126"/>
                      <a:pt x="15" y="286"/>
                    </a:cubicBezTo>
                    <a:cubicBezTo>
                      <a:pt x="35" y="422"/>
                      <a:pt x="113" y="513"/>
                      <a:pt x="212" y="513"/>
                    </a:cubicBezTo>
                    <a:cubicBezTo>
                      <a:pt x="219" y="513"/>
                      <a:pt x="226" y="513"/>
                      <a:pt x="234" y="512"/>
                    </a:cubicBezTo>
                    <a:cubicBezTo>
                      <a:pt x="343" y="505"/>
                      <a:pt x="423" y="366"/>
                      <a:pt x="408" y="235"/>
                    </a:cubicBezTo>
                    <a:cubicBezTo>
                      <a:pt x="388" y="105"/>
                      <a:pt x="290" y="0"/>
                      <a:pt x="1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86" name="Google Shape;2186;p29"/>
            <p:cNvGrpSpPr/>
            <p:nvPr/>
          </p:nvGrpSpPr>
          <p:grpSpPr>
            <a:xfrm rot="-463413" flipH="1">
              <a:off x="7757554" y="4603968"/>
              <a:ext cx="981682" cy="466894"/>
              <a:chOff x="644750" y="2124672"/>
              <a:chExt cx="651515" cy="309864"/>
            </a:xfrm>
          </p:grpSpPr>
          <p:sp>
            <p:nvSpPr>
              <p:cNvPr id="2187" name="Google Shape;2187;p29"/>
              <p:cNvSpPr/>
              <p:nvPr/>
            </p:nvSpPr>
            <p:spPr>
              <a:xfrm>
                <a:off x="797079" y="2173432"/>
                <a:ext cx="277763" cy="204846"/>
              </a:xfrm>
              <a:custGeom>
                <a:avLst/>
                <a:gdLst/>
                <a:ahLst/>
                <a:cxnLst/>
                <a:rect l="l" t="t" r="r" b="b"/>
                <a:pathLst>
                  <a:path w="6152" h="4537" extrusionOk="0">
                    <a:moveTo>
                      <a:pt x="5329" y="0"/>
                    </a:moveTo>
                    <a:cubicBezTo>
                      <a:pt x="5285" y="0"/>
                      <a:pt x="5235" y="10"/>
                      <a:pt x="5175" y="30"/>
                    </a:cubicBezTo>
                    <a:cubicBezTo>
                      <a:pt x="4388" y="263"/>
                      <a:pt x="1247" y="1181"/>
                      <a:pt x="460" y="1392"/>
                    </a:cubicBezTo>
                    <a:cubicBezTo>
                      <a:pt x="103" y="1487"/>
                      <a:pt x="1" y="1771"/>
                      <a:pt x="30" y="2026"/>
                    </a:cubicBezTo>
                    <a:cubicBezTo>
                      <a:pt x="66" y="2449"/>
                      <a:pt x="154" y="2864"/>
                      <a:pt x="307" y="3265"/>
                    </a:cubicBezTo>
                    <a:cubicBezTo>
                      <a:pt x="423" y="3578"/>
                      <a:pt x="555" y="3892"/>
                      <a:pt x="686" y="4205"/>
                    </a:cubicBezTo>
                    <a:cubicBezTo>
                      <a:pt x="774" y="4431"/>
                      <a:pt x="937" y="4536"/>
                      <a:pt x="1131" y="4536"/>
                    </a:cubicBezTo>
                    <a:cubicBezTo>
                      <a:pt x="1194" y="4536"/>
                      <a:pt x="1259" y="4525"/>
                      <a:pt x="1327" y="4504"/>
                    </a:cubicBezTo>
                    <a:cubicBezTo>
                      <a:pt x="2726" y="4067"/>
                      <a:pt x="4132" y="3637"/>
                      <a:pt x="5524" y="3207"/>
                    </a:cubicBezTo>
                    <a:cubicBezTo>
                      <a:pt x="5663" y="3163"/>
                      <a:pt x="5794" y="3105"/>
                      <a:pt x="5925" y="3047"/>
                    </a:cubicBezTo>
                    <a:cubicBezTo>
                      <a:pt x="6085" y="2966"/>
                      <a:pt x="6151" y="2835"/>
                      <a:pt x="6100" y="2660"/>
                    </a:cubicBezTo>
                    <a:cubicBezTo>
                      <a:pt x="6071" y="2551"/>
                      <a:pt x="6042" y="2434"/>
                      <a:pt x="5998" y="2325"/>
                    </a:cubicBezTo>
                    <a:cubicBezTo>
                      <a:pt x="5758" y="1757"/>
                      <a:pt x="5685" y="1145"/>
                      <a:pt x="5590" y="540"/>
                    </a:cubicBezTo>
                    <a:cubicBezTo>
                      <a:pt x="5575" y="445"/>
                      <a:pt x="5561" y="343"/>
                      <a:pt x="5546" y="248"/>
                    </a:cubicBezTo>
                    <a:cubicBezTo>
                      <a:pt x="5509" y="77"/>
                      <a:pt x="5448" y="0"/>
                      <a:pt x="53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29"/>
              <p:cNvSpPr/>
              <p:nvPr/>
            </p:nvSpPr>
            <p:spPr>
              <a:xfrm>
                <a:off x="1165216" y="2150993"/>
                <a:ext cx="117841" cy="9689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2146" extrusionOk="0">
                    <a:moveTo>
                      <a:pt x="735" y="1"/>
                    </a:moveTo>
                    <a:cubicBezTo>
                      <a:pt x="583" y="1"/>
                      <a:pt x="431" y="6"/>
                      <a:pt x="278" y="17"/>
                    </a:cubicBezTo>
                    <a:cubicBezTo>
                      <a:pt x="74" y="31"/>
                      <a:pt x="1" y="97"/>
                      <a:pt x="37" y="301"/>
                    </a:cubicBezTo>
                    <a:cubicBezTo>
                      <a:pt x="74" y="548"/>
                      <a:pt x="125" y="789"/>
                      <a:pt x="169" y="1008"/>
                    </a:cubicBezTo>
                    <a:cubicBezTo>
                      <a:pt x="190" y="1110"/>
                      <a:pt x="227" y="1219"/>
                      <a:pt x="263" y="1321"/>
                    </a:cubicBezTo>
                    <a:cubicBezTo>
                      <a:pt x="343" y="1532"/>
                      <a:pt x="409" y="1714"/>
                      <a:pt x="482" y="1897"/>
                    </a:cubicBezTo>
                    <a:cubicBezTo>
                      <a:pt x="504" y="1955"/>
                      <a:pt x="540" y="2013"/>
                      <a:pt x="577" y="2057"/>
                    </a:cubicBezTo>
                    <a:cubicBezTo>
                      <a:pt x="614" y="2113"/>
                      <a:pt x="673" y="2146"/>
                      <a:pt x="736" y="2146"/>
                    </a:cubicBezTo>
                    <a:cubicBezTo>
                      <a:pt x="770" y="2146"/>
                      <a:pt x="805" y="2136"/>
                      <a:pt x="839" y="2115"/>
                    </a:cubicBezTo>
                    <a:cubicBezTo>
                      <a:pt x="1437" y="1802"/>
                      <a:pt x="1983" y="1416"/>
                      <a:pt x="2449" y="927"/>
                    </a:cubicBezTo>
                    <a:cubicBezTo>
                      <a:pt x="2486" y="891"/>
                      <a:pt x="2522" y="847"/>
                      <a:pt x="2530" y="804"/>
                    </a:cubicBezTo>
                    <a:cubicBezTo>
                      <a:pt x="2610" y="519"/>
                      <a:pt x="2384" y="148"/>
                      <a:pt x="2092" y="111"/>
                    </a:cubicBezTo>
                    <a:cubicBezTo>
                      <a:pt x="1639" y="46"/>
                      <a:pt x="1189" y="1"/>
                      <a:pt x="7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29"/>
              <p:cNvSpPr/>
              <p:nvPr/>
            </p:nvSpPr>
            <p:spPr>
              <a:xfrm>
                <a:off x="659242" y="2277679"/>
                <a:ext cx="75039" cy="140552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3113" extrusionOk="0">
                    <a:moveTo>
                      <a:pt x="542" y="0"/>
                    </a:moveTo>
                    <a:cubicBezTo>
                      <a:pt x="491" y="0"/>
                      <a:pt x="432" y="8"/>
                      <a:pt x="365" y="23"/>
                    </a:cubicBezTo>
                    <a:cubicBezTo>
                      <a:pt x="146" y="74"/>
                      <a:pt x="59" y="191"/>
                      <a:pt x="44" y="402"/>
                    </a:cubicBezTo>
                    <a:cubicBezTo>
                      <a:pt x="15" y="774"/>
                      <a:pt x="0" y="1138"/>
                      <a:pt x="124" y="1495"/>
                    </a:cubicBezTo>
                    <a:cubicBezTo>
                      <a:pt x="168" y="1627"/>
                      <a:pt x="190" y="1772"/>
                      <a:pt x="212" y="1889"/>
                    </a:cubicBezTo>
                    <a:cubicBezTo>
                      <a:pt x="365" y="2348"/>
                      <a:pt x="569" y="2734"/>
                      <a:pt x="940" y="3018"/>
                    </a:cubicBezTo>
                    <a:cubicBezTo>
                      <a:pt x="1028" y="3083"/>
                      <a:pt x="1116" y="3113"/>
                      <a:pt x="1205" y="3113"/>
                    </a:cubicBezTo>
                    <a:cubicBezTo>
                      <a:pt x="1257" y="3113"/>
                      <a:pt x="1310" y="3103"/>
                      <a:pt x="1363" y="3084"/>
                    </a:cubicBezTo>
                    <a:cubicBezTo>
                      <a:pt x="1647" y="2997"/>
                      <a:pt x="1662" y="2960"/>
                      <a:pt x="1516" y="2690"/>
                    </a:cubicBezTo>
                    <a:cubicBezTo>
                      <a:pt x="1225" y="2151"/>
                      <a:pt x="1057" y="1568"/>
                      <a:pt x="948" y="971"/>
                    </a:cubicBezTo>
                    <a:cubicBezTo>
                      <a:pt x="911" y="752"/>
                      <a:pt x="875" y="533"/>
                      <a:pt x="838" y="315"/>
                    </a:cubicBezTo>
                    <a:cubicBezTo>
                      <a:pt x="799" y="91"/>
                      <a:pt x="713" y="0"/>
                      <a:pt x="5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29"/>
              <p:cNvSpPr/>
              <p:nvPr/>
            </p:nvSpPr>
            <p:spPr>
              <a:xfrm>
                <a:off x="710575" y="2262103"/>
                <a:ext cx="68809" cy="146331"/>
              </a:xfrm>
              <a:custGeom>
                <a:avLst/>
                <a:gdLst/>
                <a:ahLst/>
                <a:cxnLst/>
                <a:rect l="l" t="t" r="r" b="b"/>
                <a:pathLst>
                  <a:path w="1524" h="3241" extrusionOk="0">
                    <a:moveTo>
                      <a:pt x="530" y="0"/>
                    </a:moveTo>
                    <a:cubicBezTo>
                      <a:pt x="517" y="0"/>
                      <a:pt x="503" y="2"/>
                      <a:pt x="488" y="4"/>
                    </a:cubicBezTo>
                    <a:cubicBezTo>
                      <a:pt x="379" y="26"/>
                      <a:pt x="263" y="70"/>
                      <a:pt x="168" y="128"/>
                    </a:cubicBezTo>
                    <a:cubicBezTo>
                      <a:pt x="58" y="186"/>
                      <a:pt x="0" y="288"/>
                      <a:pt x="15" y="419"/>
                    </a:cubicBezTo>
                    <a:cubicBezTo>
                      <a:pt x="44" y="696"/>
                      <a:pt x="66" y="973"/>
                      <a:pt x="109" y="1243"/>
                    </a:cubicBezTo>
                    <a:cubicBezTo>
                      <a:pt x="160" y="1505"/>
                      <a:pt x="226" y="1760"/>
                      <a:pt x="314" y="2117"/>
                    </a:cubicBezTo>
                    <a:cubicBezTo>
                      <a:pt x="416" y="2358"/>
                      <a:pt x="554" y="2686"/>
                      <a:pt x="700" y="3006"/>
                    </a:cubicBezTo>
                    <a:cubicBezTo>
                      <a:pt x="729" y="3072"/>
                      <a:pt x="780" y="3123"/>
                      <a:pt x="831" y="3174"/>
                    </a:cubicBezTo>
                    <a:cubicBezTo>
                      <a:pt x="877" y="3215"/>
                      <a:pt x="926" y="3241"/>
                      <a:pt x="984" y="3241"/>
                    </a:cubicBezTo>
                    <a:cubicBezTo>
                      <a:pt x="1009" y="3241"/>
                      <a:pt x="1035" y="3236"/>
                      <a:pt x="1064" y="3225"/>
                    </a:cubicBezTo>
                    <a:cubicBezTo>
                      <a:pt x="1159" y="3181"/>
                      <a:pt x="1261" y="3159"/>
                      <a:pt x="1356" y="3116"/>
                    </a:cubicBezTo>
                    <a:cubicBezTo>
                      <a:pt x="1479" y="3050"/>
                      <a:pt x="1523" y="2955"/>
                      <a:pt x="1472" y="2824"/>
                    </a:cubicBezTo>
                    <a:cubicBezTo>
                      <a:pt x="1428" y="2708"/>
                      <a:pt x="1363" y="2606"/>
                      <a:pt x="1305" y="2496"/>
                    </a:cubicBezTo>
                    <a:cubicBezTo>
                      <a:pt x="969" y="1862"/>
                      <a:pt x="816" y="1185"/>
                      <a:pt x="787" y="478"/>
                    </a:cubicBezTo>
                    <a:cubicBezTo>
                      <a:pt x="780" y="383"/>
                      <a:pt x="773" y="288"/>
                      <a:pt x="751" y="201"/>
                    </a:cubicBezTo>
                    <a:cubicBezTo>
                      <a:pt x="718" y="77"/>
                      <a:pt x="640" y="0"/>
                      <a:pt x="5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29"/>
              <p:cNvSpPr/>
              <p:nvPr/>
            </p:nvSpPr>
            <p:spPr>
              <a:xfrm>
                <a:off x="759922" y="2251854"/>
                <a:ext cx="62217" cy="140191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3105" extrusionOk="0">
                    <a:moveTo>
                      <a:pt x="287" y="1"/>
                    </a:moveTo>
                    <a:cubicBezTo>
                      <a:pt x="225" y="1"/>
                      <a:pt x="166" y="17"/>
                      <a:pt x="117" y="71"/>
                    </a:cubicBezTo>
                    <a:cubicBezTo>
                      <a:pt x="37" y="158"/>
                      <a:pt x="0" y="253"/>
                      <a:pt x="0" y="369"/>
                    </a:cubicBezTo>
                    <a:cubicBezTo>
                      <a:pt x="15" y="880"/>
                      <a:pt x="51" y="1382"/>
                      <a:pt x="182" y="1878"/>
                    </a:cubicBezTo>
                    <a:cubicBezTo>
                      <a:pt x="321" y="2191"/>
                      <a:pt x="459" y="2505"/>
                      <a:pt x="605" y="2818"/>
                    </a:cubicBezTo>
                    <a:cubicBezTo>
                      <a:pt x="620" y="2854"/>
                      <a:pt x="642" y="2891"/>
                      <a:pt x="663" y="2920"/>
                    </a:cubicBezTo>
                    <a:cubicBezTo>
                      <a:pt x="773" y="3049"/>
                      <a:pt x="873" y="3105"/>
                      <a:pt x="980" y="3105"/>
                    </a:cubicBezTo>
                    <a:cubicBezTo>
                      <a:pt x="1066" y="3105"/>
                      <a:pt x="1157" y="3069"/>
                      <a:pt x="1261" y="3007"/>
                    </a:cubicBezTo>
                    <a:cubicBezTo>
                      <a:pt x="1378" y="2942"/>
                      <a:pt x="1378" y="2854"/>
                      <a:pt x="1319" y="2716"/>
                    </a:cubicBezTo>
                    <a:cubicBezTo>
                      <a:pt x="1217" y="2497"/>
                      <a:pt x="1108" y="2286"/>
                      <a:pt x="1020" y="2067"/>
                    </a:cubicBezTo>
                    <a:cubicBezTo>
                      <a:pt x="765" y="1470"/>
                      <a:pt x="620" y="850"/>
                      <a:pt x="547" y="209"/>
                    </a:cubicBezTo>
                    <a:cubicBezTo>
                      <a:pt x="539" y="122"/>
                      <a:pt x="525" y="42"/>
                      <a:pt x="430" y="20"/>
                    </a:cubicBezTo>
                    <a:cubicBezTo>
                      <a:pt x="383" y="10"/>
                      <a:pt x="334" y="1"/>
                      <a:pt x="2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29"/>
              <p:cNvSpPr/>
              <p:nvPr/>
            </p:nvSpPr>
            <p:spPr>
              <a:xfrm>
                <a:off x="1125757" y="2143408"/>
                <a:ext cx="61223" cy="136534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3024" extrusionOk="0">
                    <a:moveTo>
                      <a:pt x="369" y="1"/>
                    </a:moveTo>
                    <a:cubicBezTo>
                      <a:pt x="332" y="1"/>
                      <a:pt x="286" y="6"/>
                      <a:pt x="226" y="10"/>
                    </a:cubicBezTo>
                    <a:cubicBezTo>
                      <a:pt x="88" y="24"/>
                      <a:pt x="1" y="141"/>
                      <a:pt x="22" y="287"/>
                    </a:cubicBezTo>
                    <a:cubicBezTo>
                      <a:pt x="44" y="454"/>
                      <a:pt x="66" y="629"/>
                      <a:pt x="103" y="797"/>
                    </a:cubicBezTo>
                    <a:cubicBezTo>
                      <a:pt x="183" y="1125"/>
                      <a:pt x="263" y="1452"/>
                      <a:pt x="343" y="1788"/>
                    </a:cubicBezTo>
                    <a:cubicBezTo>
                      <a:pt x="452" y="2094"/>
                      <a:pt x="562" y="2400"/>
                      <a:pt x="678" y="2713"/>
                    </a:cubicBezTo>
                    <a:cubicBezTo>
                      <a:pt x="700" y="2771"/>
                      <a:pt x="729" y="2830"/>
                      <a:pt x="773" y="2888"/>
                    </a:cubicBezTo>
                    <a:cubicBezTo>
                      <a:pt x="843" y="2986"/>
                      <a:pt x="932" y="3023"/>
                      <a:pt x="1020" y="3023"/>
                    </a:cubicBezTo>
                    <a:cubicBezTo>
                      <a:pt x="1117" y="3023"/>
                      <a:pt x="1211" y="2978"/>
                      <a:pt x="1276" y="2917"/>
                    </a:cubicBezTo>
                    <a:cubicBezTo>
                      <a:pt x="1356" y="2844"/>
                      <a:pt x="1334" y="2742"/>
                      <a:pt x="1298" y="2655"/>
                    </a:cubicBezTo>
                    <a:cubicBezTo>
                      <a:pt x="1188" y="2393"/>
                      <a:pt x="1072" y="2137"/>
                      <a:pt x="962" y="1875"/>
                    </a:cubicBezTo>
                    <a:cubicBezTo>
                      <a:pt x="780" y="1445"/>
                      <a:pt x="707" y="993"/>
                      <a:pt x="613" y="542"/>
                    </a:cubicBezTo>
                    <a:cubicBezTo>
                      <a:pt x="591" y="418"/>
                      <a:pt x="576" y="294"/>
                      <a:pt x="540" y="177"/>
                    </a:cubicBezTo>
                    <a:cubicBezTo>
                      <a:pt x="493" y="31"/>
                      <a:pt x="461" y="1"/>
                      <a:pt x="3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29"/>
              <p:cNvSpPr/>
              <p:nvPr/>
            </p:nvSpPr>
            <p:spPr>
              <a:xfrm>
                <a:off x="1092844" y="2152573"/>
                <a:ext cx="56979" cy="137888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3054" extrusionOk="0">
                    <a:moveTo>
                      <a:pt x="302" y="1"/>
                    </a:moveTo>
                    <a:cubicBezTo>
                      <a:pt x="252" y="1"/>
                      <a:pt x="194" y="19"/>
                      <a:pt x="125" y="54"/>
                    </a:cubicBezTo>
                    <a:cubicBezTo>
                      <a:pt x="30" y="105"/>
                      <a:pt x="1" y="186"/>
                      <a:pt x="15" y="288"/>
                    </a:cubicBezTo>
                    <a:cubicBezTo>
                      <a:pt x="59" y="616"/>
                      <a:pt x="96" y="936"/>
                      <a:pt x="161" y="1257"/>
                    </a:cubicBezTo>
                    <a:cubicBezTo>
                      <a:pt x="212" y="1548"/>
                      <a:pt x="292" y="1832"/>
                      <a:pt x="380" y="2219"/>
                    </a:cubicBezTo>
                    <a:cubicBezTo>
                      <a:pt x="445" y="2386"/>
                      <a:pt x="555" y="2656"/>
                      <a:pt x="657" y="2918"/>
                    </a:cubicBezTo>
                    <a:cubicBezTo>
                      <a:pt x="671" y="2947"/>
                      <a:pt x="693" y="2977"/>
                      <a:pt x="715" y="2998"/>
                    </a:cubicBezTo>
                    <a:cubicBezTo>
                      <a:pt x="753" y="3036"/>
                      <a:pt x="821" y="3053"/>
                      <a:pt x="896" y="3053"/>
                    </a:cubicBezTo>
                    <a:cubicBezTo>
                      <a:pt x="1037" y="3053"/>
                      <a:pt x="1204" y="2994"/>
                      <a:pt x="1247" y="2904"/>
                    </a:cubicBezTo>
                    <a:cubicBezTo>
                      <a:pt x="1261" y="2867"/>
                      <a:pt x="1261" y="2816"/>
                      <a:pt x="1240" y="2780"/>
                    </a:cubicBezTo>
                    <a:cubicBezTo>
                      <a:pt x="985" y="2262"/>
                      <a:pt x="810" y="1709"/>
                      <a:pt x="671" y="1147"/>
                    </a:cubicBezTo>
                    <a:cubicBezTo>
                      <a:pt x="598" y="871"/>
                      <a:pt x="555" y="579"/>
                      <a:pt x="496" y="302"/>
                    </a:cubicBezTo>
                    <a:cubicBezTo>
                      <a:pt x="496" y="280"/>
                      <a:pt x="496" y="251"/>
                      <a:pt x="489" y="229"/>
                    </a:cubicBezTo>
                    <a:cubicBezTo>
                      <a:pt x="465" y="77"/>
                      <a:pt x="404" y="1"/>
                      <a:pt x="3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29"/>
              <p:cNvSpPr/>
              <p:nvPr/>
            </p:nvSpPr>
            <p:spPr>
              <a:xfrm>
                <a:off x="1058621" y="2163138"/>
                <a:ext cx="52690" cy="137256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3040" extrusionOk="0">
                    <a:moveTo>
                      <a:pt x="293" y="0"/>
                    </a:moveTo>
                    <a:cubicBezTo>
                      <a:pt x="273" y="0"/>
                      <a:pt x="253" y="3"/>
                      <a:pt x="234" y="10"/>
                    </a:cubicBezTo>
                    <a:cubicBezTo>
                      <a:pt x="81" y="61"/>
                      <a:pt x="1" y="185"/>
                      <a:pt x="16" y="345"/>
                    </a:cubicBezTo>
                    <a:cubicBezTo>
                      <a:pt x="88" y="972"/>
                      <a:pt x="183" y="1591"/>
                      <a:pt x="373" y="2254"/>
                    </a:cubicBezTo>
                    <a:cubicBezTo>
                      <a:pt x="431" y="2415"/>
                      <a:pt x="511" y="2626"/>
                      <a:pt x="591" y="2837"/>
                    </a:cubicBezTo>
                    <a:cubicBezTo>
                      <a:pt x="644" y="2971"/>
                      <a:pt x="738" y="3040"/>
                      <a:pt x="855" y="3040"/>
                    </a:cubicBezTo>
                    <a:cubicBezTo>
                      <a:pt x="885" y="3040"/>
                      <a:pt x="916" y="3036"/>
                      <a:pt x="948" y="3027"/>
                    </a:cubicBezTo>
                    <a:cubicBezTo>
                      <a:pt x="1101" y="2983"/>
                      <a:pt x="1167" y="2881"/>
                      <a:pt x="1109" y="2728"/>
                    </a:cubicBezTo>
                    <a:cubicBezTo>
                      <a:pt x="1058" y="2582"/>
                      <a:pt x="992" y="2436"/>
                      <a:pt x="941" y="2291"/>
                    </a:cubicBezTo>
                    <a:cubicBezTo>
                      <a:pt x="744" y="1693"/>
                      <a:pt x="628" y="1081"/>
                      <a:pt x="533" y="454"/>
                    </a:cubicBezTo>
                    <a:cubicBezTo>
                      <a:pt x="518" y="360"/>
                      <a:pt x="511" y="258"/>
                      <a:pt x="496" y="163"/>
                    </a:cubicBezTo>
                    <a:cubicBezTo>
                      <a:pt x="478" y="67"/>
                      <a:pt x="386" y="0"/>
                      <a:pt x="2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29"/>
              <p:cNvSpPr/>
              <p:nvPr/>
            </p:nvSpPr>
            <p:spPr>
              <a:xfrm>
                <a:off x="644750" y="2124672"/>
                <a:ext cx="651515" cy="309864"/>
              </a:xfrm>
              <a:custGeom>
                <a:avLst/>
                <a:gdLst/>
                <a:ahLst/>
                <a:cxnLst/>
                <a:rect l="l" t="t" r="r" b="b"/>
                <a:pathLst>
                  <a:path w="14430" h="6863" extrusionOk="0">
                    <a:moveTo>
                      <a:pt x="12263" y="584"/>
                    </a:moveTo>
                    <a:cubicBezTo>
                      <a:pt x="12717" y="584"/>
                      <a:pt x="13167" y="629"/>
                      <a:pt x="13620" y="694"/>
                    </a:cubicBezTo>
                    <a:cubicBezTo>
                      <a:pt x="13912" y="731"/>
                      <a:pt x="14138" y="1102"/>
                      <a:pt x="14058" y="1387"/>
                    </a:cubicBezTo>
                    <a:cubicBezTo>
                      <a:pt x="14050" y="1430"/>
                      <a:pt x="14014" y="1474"/>
                      <a:pt x="13977" y="1510"/>
                    </a:cubicBezTo>
                    <a:cubicBezTo>
                      <a:pt x="13511" y="1999"/>
                      <a:pt x="12965" y="2385"/>
                      <a:pt x="12367" y="2698"/>
                    </a:cubicBezTo>
                    <a:cubicBezTo>
                      <a:pt x="12333" y="2719"/>
                      <a:pt x="12298" y="2729"/>
                      <a:pt x="12263" y="2729"/>
                    </a:cubicBezTo>
                    <a:cubicBezTo>
                      <a:pt x="12200" y="2729"/>
                      <a:pt x="12140" y="2696"/>
                      <a:pt x="12097" y="2640"/>
                    </a:cubicBezTo>
                    <a:cubicBezTo>
                      <a:pt x="12068" y="2596"/>
                      <a:pt x="12032" y="2538"/>
                      <a:pt x="12010" y="2480"/>
                    </a:cubicBezTo>
                    <a:cubicBezTo>
                      <a:pt x="11937" y="2297"/>
                      <a:pt x="11871" y="2115"/>
                      <a:pt x="11791" y="1904"/>
                    </a:cubicBezTo>
                    <a:cubicBezTo>
                      <a:pt x="11748" y="1802"/>
                      <a:pt x="11718" y="1693"/>
                      <a:pt x="11697" y="1591"/>
                    </a:cubicBezTo>
                    <a:cubicBezTo>
                      <a:pt x="11653" y="1372"/>
                      <a:pt x="11602" y="1131"/>
                      <a:pt x="11565" y="884"/>
                    </a:cubicBezTo>
                    <a:cubicBezTo>
                      <a:pt x="11529" y="680"/>
                      <a:pt x="11602" y="614"/>
                      <a:pt x="11806" y="600"/>
                    </a:cubicBezTo>
                    <a:cubicBezTo>
                      <a:pt x="11959" y="589"/>
                      <a:pt x="12111" y="584"/>
                      <a:pt x="12263" y="584"/>
                    </a:cubicBezTo>
                    <a:close/>
                    <a:moveTo>
                      <a:pt x="11023" y="416"/>
                    </a:moveTo>
                    <a:cubicBezTo>
                      <a:pt x="11115" y="416"/>
                      <a:pt x="11147" y="446"/>
                      <a:pt x="11194" y="592"/>
                    </a:cubicBezTo>
                    <a:cubicBezTo>
                      <a:pt x="11230" y="709"/>
                      <a:pt x="11245" y="833"/>
                      <a:pt x="11267" y="957"/>
                    </a:cubicBezTo>
                    <a:cubicBezTo>
                      <a:pt x="11361" y="1408"/>
                      <a:pt x="11434" y="1860"/>
                      <a:pt x="11616" y="2290"/>
                    </a:cubicBezTo>
                    <a:cubicBezTo>
                      <a:pt x="11726" y="2552"/>
                      <a:pt x="11842" y="2808"/>
                      <a:pt x="11952" y="3070"/>
                    </a:cubicBezTo>
                    <a:cubicBezTo>
                      <a:pt x="11988" y="3157"/>
                      <a:pt x="12010" y="3259"/>
                      <a:pt x="11930" y="3332"/>
                    </a:cubicBezTo>
                    <a:cubicBezTo>
                      <a:pt x="11865" y="3393"/>
                      <a:pt x="11771" y="3438"/>
                      <a:pt x="11674" y="3438"/>
                    </a:cubicBezTo>
                    <a:cubicBezTo>
                      <a:pt x="11586" y="3438"/>
                      <a:pt x="11497" y="3401"/>
                      <a:pt x="11427" y="3303"/>
                    </a:cubicBezTo>
                    <a:cubicBezTo>
                      <a:pt x="11383" y="3245"/>
                      <a:pt x="11354" y="3186"/>
                      <a:pt x="11332" y="3128"/>
                    </a:cubicBezTo>
                    <a:cubicBezTo>
                      <a:pt x="11216" y="2815"/>
                      <a:pt x="11106" y="2509"/>
                      <a:pt x="10997" y="2203"/>
                    </a:cubicBezTo>
                    <a:cubicBezTo>
                      <a:pt x="10917" y="1867"/>
                      <a:pt x="10837" y="1540"/>
                      <a:pt x="10757" y="1212"/>
                    </a:cubicBezTo>
                    <a:cubicBezTo>
                      <a:pt x="10720" y="1044"/>
                      <a:pt x="10698" y="869"/>
                      <a:pt x="10676" y="702"/>
                    </a:cubicBezTo>
                    <a:cubicBezTo>
                      <a:pt x="10655" y="556"/>
                      <a:pt x="10742" y="439"/>
                      <a:pt x="10880" y="425"/>
                    </a:cubicBezTo>
                    <a:cubicBezTo>
                      <a:pt x="10940" y="421"/>
                      <a:pt x="10986" y="416"/>
                      <a:pt x="11023" y="416"/>
                    </a:cubicBezTo>
                    <a:close/>
                    <a:moveTo>
                      <a:pt x="10227" y="619"/>
                    </a:moveTo>
                    <a:cubicBezTo>
                      <a:pt x="10329" y="619"/>
                      <a:pt x="10390" y="695"/>
                      <a:pt x="10414" y="847"/>
                    </a:cubicBezTo>
                    <a:cubicBezTo>
                      <a:pt x="10421" y="869"/>
                      <a:pt x="10421" y="898"/>
                      <a:pt x="10421" y="920"/>
                    </a:cubicBezTo>
                    <a:cubicBezTo>
                      <a:pt x="10480" y="1197"/>
                      <a:pt x="10523" y="1489"/>
                      <a:pt x="10596" y="1765"/>
                    </a:cubicBezTo>
                    <a:cubicBezTo>
                      <a:pt x="10735" y="2327"/>
                      <a:pt x="10910" y="2880"/>
                      <a:pt x="11165" y="3398"/>
                    </a:cubicBezTo>
                    <a:cubicBezTo>
                      <a:pt x="11186" y="3434"/>
                      <a:pt x="11186" y="3485"/>
                      <a:pt x="11172" y="3522"/>
                    </a:cubicBezTo>
                    <a:cubicBezTo>
                      <a:pt x="11129" y="3612"/>
                      <a:pt x="10962" y="3671"/>
                      <a:pt x="10821" y="3671"/>
                    </a:cubicBezTo>
                    <a:cubicBezTo>
                      <a:pt x="10746" y="3671"/>
                      <a:pt x="10678" y="3654"/>
                      <a:pt x="10640" y="3616"/>
                    </a:cubicBezTo>
                    <a:cubicBezTo>
                      <a:pt x="10618" y="3595"/>
                      <a:pt x="10596" y="3565"/>
                      <a:pt x="10582" y="3536"/>
                    </a:cubicBezTo>
                    <a:cubicBezTo>
                      <a:pt x="10480" y="3274"/>
                      <a:pt x="10370" y="3004"/>
                      <a:pt x="10305" y="2837"/>
                    </a:cubicBezTo>
                    <a:cubicBezTo>
                      <a:pt x="10217" y="2450"/>
                      <a:pt x="10137" y="2166"/>
                      <a:pt x="10086" y="1875"/>
                    </a:cubicBezTo>
                    <a:cubicBezTo>
                      <a:pt x="10021" y="1554"/>
                      <a:pt x="9984" y="1234"/>
                      <a:pt x="9940" y="906"/>
                    </a:cubicBezTo>
                    <a:cubicBezTo>
                      <a:pt x="9926" y="804"/>
                      <a:pt x="9955" y="723"/>
                      <a:pt x="10050" y="672"/>
                    </a:cubicBezTo>
                    <a:cubicBezTo>
                      <a:pt x="10119" y="637"/>
                      <a:pt x="10177" y="619"/>
                      <a:pt x="10227" y="619"/>
                    </a:cubicBezTo>
                    <a:close/>
                    <a:moveTo>
                      <a:pt x="9460" y="852"/>
                    </a:moveTo>
                    <a:cubicBezTo>
                      <a:pt x="9553" y="852"/>
                      <a:pt x="9645" y="919"/>
                      <a:pt x="9663" y="1015"/>
                    </a:cubicBezTo>
                    <a:cubicBezTo>
                      <a:pt x="9678" y="1110"/>
                      <a:pt x="9685" y="1212"/>
                      <a:pt x="9700" y="1306"/>
                    </a:cubicBezTo>
                    <a:cubicBezTo>
                      <a:pt x="9795" y="1933"/>
                      <a:pt x="9911" y="2545"/>
                      <a:pt x="10108" y="3143"/>
                    </a:cubicBezTo>
                    <a:cubicBezTo>
                      <a:pt x="10159" y="3288"/>
                      <a:pt x="10225" y="3434"/>
                      <a:pt x="10276" y="3580"/>
                    </a:cubicBezTo>
                    <a:cubicBezTo>
                      <a:pt x="10334" y="3733"/>
                      <a:pt x="10268" y="3835"/>
                      <a:pt x="10115" y="3879"/>
                    </a:cubicBezTo>
                    <a:cubicBezTo>
                      <a:pt x="10083" y="3888"/>
                      <a:pt x="10052" y="3892"/>
                      <a:pt x="10022" y="3892"/>
                    </a:cubicBezTo>
                    <a:cubicBezTo>
                      <a:pt x="9905" y="3892"/>
                      <a:pt x="9811" y="3823"/>
                      <a:pt x="9758" y="3689"/>
                    </a:cubicBezTo>
                    <a:cubicBezTo>
                      <a:pt x="9678" y="3478"/>
                      <a:pt x="9598" y="3267"/>
                      <a:pt x="9540" y="3106"/>
                    </a:cubicBezTo>
                    <a:cubicBezTo>
                      <a:pt x="9350" y="2443"/>
                      <a:pt x="9255" y="1824"/>
                      <a:pt x="9183" y="1197"/>
                    </a:cubicBezTo>
                    <a:cubicBezTo>
                      <a:pt x="9168" y="1037"/>
                      <a:pt x="9248" y="913"/>
                      <a:pt x="9401" y="862"/>
                    </a:cubicBezTo>
                    <a:cubicBezTo>
                      <a:pt x="9420" y="855"/>
                      <a:pt x="9440" y="852"/>
                      <a:pt x="9460" y="852"/>
                    </a:cubicBezTo>
                    <a:close/>
                    <a:moveTo>
                      <a:pt x="8703" y="1080"/>
                    </a:moveTo>
                    <a:cubicBezTo>
                      <a:pt x="8822" y="1080"/>
                      <a:pt x="8883" y="1157"/>
                      <a:pt x="8920" y="1328"/>
                    </a:cubicBezTo>
                    <a:cubicBezTo>
                      <a:pt x="8935" y="1423"/>
                      <a:pt x="8949" y="1525"/>
                      <a:pt x="8964" y="1620"/>
                    </a:cubicBezTo>
                    <a:cubicBezTo>
                      <a:pt x="9059" y="2225"/>
                      <a:pt x="9132" y="2837"/>
                      <a:pt x="9372" y="3405"/>
                    </a:cubicBezTo>
                    <a:cubicBezTo>
                      <a:pt x="9416" y="3514"/>
                      <a:pt x="9445" y="3631"/>
                      <a:pt x="9474" y="3740"/>
                    </a:cubicBezTo>
                    <a:cubicBezTo>
                      <a:pt x="9525" y="3915"/>
                      <a:pt x="9459" y="4046"/>
                      <a:pt x="9299" y="4127"/>
                    </a:cubicBezTo>
                    <a:cubicBezTo>
                      <a:pt x="9168" y="4185"/>
                      <a:pt x="9037" y="4243"/>
                      <a:pt x="8898" y="4287"/>
                    </a:cubicBezTo>
                    <a:cubicBezTo>
                      <a:pt x="7506" y="4717"/>
                      <a:pt x="6100" y="5147"/>
                      <a:pt x="4701" y="5584"/>
                    </a:cubicBezTo>
                    <a:cubicBezTo>
                      <a:pt x="4633" y="5605"/>
                      <a:pt x="4568" y="5616"/>
                      <a:pt x="4505" y="5616"/>
                    </a:cubicBezTo>
                    <a:cubicBezTo>
                      <a:pt x="4311" y="5616"/>
                      <a:pt x="4148" y="5511"/>
                      <a:pt x="4060" y="5285"/>
                    </a:cubicBezTo>
                    <a:cubicBezTo>
                      <a:pt x="3929" y="4972"/>
                      <a:pt x="3797" y="4658"/>
                      <a:pt x="3681" y="4345"/>
                    </a:cubicBezTo>
                    <a:cubicBezTo>
                      <a:pt x="3528" y="3944"/>
                      <a:pt x="3440" y="3529"/>
                      <a:pt x="3404" y="3106"/>
                    </a:cubicBezTo>
                    <a:cubicBezTo>
                      <a:pt x="3375" y="2851"/>
                      <a:pt x="3477" y="2567"/>
                      <a:pt x="3834" y="2472"/>
                    </a:cubicBezTo>
                    <a:cubicBezTo>
                      <a:pt x="4621" y="2261"/>
                      <a:pt x="7762" y="1343"/>
                      <a:pt x="8549" y="1110"/>
                    </a:cubicBezTo>
                    <a:cubicBezTo>
                      <a:pt x="8609" y="1090"/>
                      <a:pt x="8659" y="1080"/>
                      <a:pt x="8703" y="1080"/>
                    </a:cubicBezTo>
                    <a:close/>
                    <a:moveTo>
                      <a:pt x="2838" y="2818"/>
                    </a:moveTo>
                    <a:cubicBezTo>
                      <a:pt x="2885" y="2818"/>
                      <a:pt x="2934" y="2827"/>
                      <a:pt x="2981" y="2837"/>
                    </a:cubicBezTo>
                    <a:cubicBezTo>
                      <a:pt x="3076" y="2859"/>
                      <a:pt x="3090" y="2939"/>
                      <a:pt x="3098" y="3026"/>
                    </a:cubicBezTo>
                    <a:cubicBezTo>
                      <a:pt x="3171" y="3667"/>
                      <a:pt x="3316" y="4287"/>
                      <a:pt x="3571" y="4884"/>
                    </a:cubicBezTo>
                    <a:cubicBezTo>
                      <a:pt x="3659" y="5103"/>
                      <a:pt x="3768" y="5314"/>
                      <a:pt x="3870" y="5533"/>
                    </a:cubicBezTo>
                    <a:cubicBezTo>
                      <a:pt x="3929" y="5671"/>
                      <a:pt x="3929" y="5759"/>
                      <a:pt x="3812" y="5824"/>
                    </a:cubicBezTo>
                    <a:cubicBezTo>
                      <a:pt x="3708" y="5886"/>
                      <a:pt x="3617" y="5922"/>
                      <a:pt x="3531" y="5922"/>
                    </a:cubicBezTo>
                    <a:cubicBezTo>
                      <a:pt x="3424" y="5922"/>
                      <a:pt x="3324" y="5866"/>
                      <a:pt x="3214" y="5737"/>
                    </a:cubicBezTo>
                    <a:cubicBezTo>
                      <a:pt x="3193" y="5708"/>
                      <a:pt x="3171" y="5671"/>
                      <a:pt x="3156" y="5635"/>
                    </a:cubicBezTo>
                    <a:cubicBezTo>
                      <a:pt x="3010" y="5322"/>
                      <a:pt x="2872" y="5008"/>
                      <a:pt x="2733" y="4695"/>
                    </a:cubicBezTo>
                    <a:cubicBezTo>
                      <a:pt x="2602" y="4199"/>
                      <a:pt x="2566" y="3697"/>
                      <a:pt x="2551" y="3186"/>
                    </a:cubicBezTo>
                    <a:cubicBezTo>
                      <a:pt x="2551" y="3070"/>
                      <a:pt x="2588" y="2975"/>
                      <a:pt x="2668" y="2888"/>
                    </a:cubicBezTo>
                    <a:cubicBezTo>
                      <a:pt x="2717" y="2834"/>
                      <a:pt x="2776" y="2818"/>
                      <a:pt x="2838" y="2818"/>
                    </a:cubicBezTo>
                    <a:close/>
                    <a:moveTo>
                      <a:pt x="1988" y="3044"/>
                    </a:moveTo>
                    <a:cubicBezTo>
                      <a:pt x="2098" y="3044"/>
                      <a:pt x="2176" y="3121"/>
                      <a:pt x="2209" y="3245"/>
                    </a:cubicBezTo>
                    <a:cubicBezTo>
                      <a:pt x="2231" y="3332"/>
                      <a:pt x="2238" y="3427"/>
                      <a:pt x="2245" y="3522"/>
                    </a:cubicBezTo>
                    <a:cubicBezTo>
                      <a:pt x="2274" y="4229"/>
                      <a:pt x="2427" y="4906"/>
                      <a:pt x="2763" y="5540"/>
                    </a:cubicBezTo>
                    <a:cubicBezTo>
                      <a:pt x="2821" y="5650"/>
                      <a:pt x="2886" y="5752"/>
                      <a:pt x="2930" y="5868"/>
                    </a:cubicBezTo>
                    <a:cubicBezTo>
                      <a:pt x="2981" y="5999"/>
                      <a:pt x="2937" y="6094"/>
                      <a:pt x="2814" y="6160"/>
                    </a:cubicBezTo>
                    <a:cubicBezTo>
                      <a:pt x="2719" y="6203"/>
                      <a:pt x="2617" y="6225"/>
                      <a:pt x="2522" y="6269"/>
                    </a:cubicBezTo>
                    <a:cubicBezTo>
                      <a:pt x="2493" y="6280"/>
                      <a:pt x="2467" y="6285"/>
                      <a:pt x="2442" y="6285"/>
                    </a:cubicBezTo>
                    <a:cubicBezTo>
                      <a:pt x="2384" y="6285"/>
                      <a:pt x="2335" y="6259"/>
                      <a:pt x="2289" y="6218"/>
                    </a:cubicBezTo>
                    <a:cubicBezTo>
                      <a:pt x="2238" y="6167"/>
                      <a:pt x="2187" y="6116"/>
                      <a:pt x="2158" y="6050"/>
                    </a:cubicBezTo>
                    <a:cubicBezTo>
                      <a:pt x="2012" y="5730"/>
                      <a:pt x="1874" y="5402"/>
                      <a:pt x="1772" y="5161"/>
                    </a:cubicBezTo>
                    <a:cubicBezTo>
                      <a:pt x="1684" y="4804"/>
                      <a:pt x="1618" y="4549"/>
                      <a:pt x="1567" y="4287"/>
                    </a:cubicBezTo>
                    <a:cubicBezTo>
                      <a:pt x="1524" y="4017"/>
                      <a:pt x="1502" y="3740"/>
                      <a:pt x="1473" y="3463"/>
                    </a:cubicBezTo>
                    <a:cubicBezTo>
                      <a:pt x="1458" y="3332"/>
                      <a:pt x="1516" y="3230"/>
                      <a:pt x="1626" y="3172"/>
                    </a:cubicBezTo>
                    <a:cubicBezTo>
                      <a:pt x="1721" y="3114"/>
                      <a:pt x="1837" y="3070"/>
                      <a:pt x="1946" y="3048"/>
                    </a:cubicBezTo>
                    <a:cubicBezTo>
                      <a:pt x="1961" y="3046"/>
                      <a:pt x="1975" y="3044"/>
                      <a:pt x="1988" y="3044"/>
                    </a:cubicBezTo>
                    <a:close/>
                    <a:moveTo>
                      <a:pt x="863" y="3389"/>
                    </a:moveTo>
                    <a:cubicBezTo>
                      <a:pt x="1034" y="3389"/>
                      <a:pt x="1120" y="3480"/>
                      <a:pt x="1159" y="3704"/>
                    </a:cubicBezTo>
                    <a:cubicBezTo>
                      <a:pt x="1196" y="3922"/>
                      <a:pt x="1232" y="4141"/>
                      <a:pt x="1269" y="4360"/>
                    </a:cubicBezTo>
                    <a:cubicBezTo>
                      <a:pt x="1378" y="4957"/>
                      <a:pt x="1546" y="5540"/>
                      <a:pt x="1837" y="6079"/>
                    </a:cubicBezTo>
                    <a:cubicBezTo>
                      <a:pt x="1983" y="6349"/>
                      <a:pt x="1968" y="6386"/>
                      <a:pt x="1684" y="6473"/>
                    </a:cubicBezTo>
                    <a:cubicBezTo>
                      <a:pt x="1631" y="6492"/>
                      <a:pt x="1578" y="6502"/>
                      <a:pt x="1526" y="6502"/>
                    </a:cubicBezTo>
                    <a:cubicBezTo>
                      <a:pt x="1437" y="6502"/>
                      <a:pt x="1349" y="6472"/>
                      <a:pt x="1261" y="6407"/>
                    </a:cubicBezTo>
                    <a:cubicBezTo>
                      <a:pt x="890" y="6123"/>
                      <a:pt x="686" y="5737"/>
                      <a:pt x="533" y="5278"/>
                    </a:cubicBezTo>
                    <a:cubicBezTo>
                      <a:pt x="511" y="5161"/>
                      <a:pt x="489" y="5016"/>
                      <a:pt x="445" y="4884"/>
                    </a:cubicBezTo>
                    <a:cubicBezTo>
                      <a:pt x="321" y="4527"/>
                      <a:pt x="336" y="4163"/>
                      <a:pt x="365" y="3791"/>
                    </a:cubicBezTo>
                    <a:cubicBezTo>
                      <a:pt x="380" y="3580"/>
                      <a:pt x="467" y="3463"/>
                      <a:pt x="686" y="3412"/>
                    </a:cubicBezTo>
                    <a:cubicBezTo>
                      <a:pt x="753" y="3397"/>
                      <a:pt x="812" y="3389"/>
                      <a:pt x="863" y="3389"/>
                    </a:cubicBezTo>
                    <a:close/>
                    <a:moveTo>
                      <a:pt x="11295" y="0"/>
                    </a:moveTo>
                    <a:cubicBezTo>
                      <a:pt x="11275" y="0"/>
                      <a:pt x="11254" y="3"/>
                      <a:pt x="11230" y="9"/>
                    </a:cubicBezTo>
                    <a:cubicBezTo>
                      <a:pt x="11099" y="38"/>
                      <a:pt x="10961" y="53"/>
                      <a:pt x="10822" y="89"/>
                    </a:cubicBezTo>
                    <a:cubicBezTo>
                      <a:pt x="9124" y="600"/>
                      <a:pt x="2376" y="2603"/>
                      <a:pt x="708" y="3106"/>
                    </a:cubicBezTo>
                    <a:cubicBezTo>
                      <a:pt x="613" y="3135"/>
                      <a:pt x="518" y="3172"/>
                      <a:pt x="423" y="3179"/>
                    </a:cubicBezTo>
                    <a:cubicBezTo>
                      <a:pt x="270" y="3194"/>
                      <a:pt x="183" y="3281"/>
                      <a:pt x="146" y="3412"/>
                    </a:cubicBezTo>
                    <a:cubicBezTo>
                      <a:pt x="110" y="3565"/>
                      <a:pt x="74" y="3718"/>
                      <a:pt x="59" y="3871"/>
                    </a:cubicBezTo>
                    <a:cubicBezTo>
                      <a:pt x="1" y="4658"/>
                      <a:pt x="205" y="5387"/>
                      <a:pt x="562" y="6072"/>
                    </a:cubicBezTo>
                    <a:cubicBezTo>
                      <a:pt x="715" y="6378"/>
                      <a:pt x="970" y="6597"/>
                      <a:pt x="1254" y="6779"/>
                    </a:cubicBezTo>
                    <a:cubicBezTo>
                      <a:pt x="1341" y="6832"/>
                      <a:pt x="1434" y="6863"/>
                      <a:pt x="1531" y="6863"/>
                    </a:cubicBezTo>
                    <a:cubicBezTo>
                      <a:pt x="1581" y="6863"/>
                      <a:pt x="1632" y="6855"/>
                      <a:pt x="1684" y="6837"/>
                    </a:cubicBezTo>
                    <a:cubicBezTo>
                      <a:pt x="3972" y="6138"/>
                      <a:pt x="6253" y="5438"/>
                      <a:pt x="8534" y="4739"/>
                    </a:cubicBezTo>
                    <a:cubicBezTo>
                      <a:pt x="9642" y="4403"/>
                      <a:pt x="10735" y="4061"/>
                      <a:pt x="11835" y="3718"/>
                    </a:cubicBezTo>
                    <a:cubicBezTo>
                      <a:pt x="11952" y="3682"/>
                      <a:pt x="12068" y="3624"/>
                      <a:pt x="12185" y="3587"/>
                    </a:cubicBezTo>
                    <a:cubicBezTo>
                      <a:pt x="12338" y="3544"/>
                      <a:pt x="12396" y="3420"/>
                      <a:pt x="12382" y="3281"/>
                    </a:cubicBezTo>
                    <a:cubicBezTo>
                      <a:pt x="12360" y="3084"/>
                      <a:pt x="12469" y="2982"/>
                      <a:pt x="12615" y="2902"/>
                    </a:cubicBezTo>
                    <a:cubicBezTo>
                      <a:pt x="13139" y="2611"/>
                      <a:pt x="13613" y="2254"/>
                      <a:pt x="14043" y="1838"/>
                    </a:cubicBezTo>
                    <a:cubicBezTo>
                      <a:pt x="14079" y="1809"/>
                      <a:pt x="14109" y="1773"/>
                      <a:pt x="14138" y="1744"/>
                    </a:cubicBezTo>
                    <a:cubicBezTo>
                      <a:pt x="14364" y="1569"/>
                      <a:pt x="14429" y="1350"/>
                      <a:pt x="14327" y="1080"/>
                    </a:cubicBezTo>
                    <a:cubicBezTo>
                      <a:pt x="14269" y="942"/>
                      <a:pt x="14211" y="804"/>
                      <a:pt x="14152" y="665"/>
                    </a:cubicBezTo>
                    <a:cubicBezTo>
                      <a:pt x="14094" y="534"/>
                      <a:pt x="13977" y="476"/>
                      <a:pt x="13839" y="447"/>
                    </a:cubicBezTo>
                    <a:cubicBezTo>
                      <a:pt x="13301" y="333"/>
                      <a:pt x="12759" y="278"/>
                      <a:pt x="12212" y="278"/>
                    </a:cubicBezTo>
                    <a:cubicBezTo>
                      <a:pt x="12091" y="278"/>
                      <a:pt x="11971" y="281"/>
                      <a:pt x="11850" y="286"/>
                    </a:cubicBezTo>
                    <a:cubicBezTo>
                      <a:pt x="11817" y="290"/>
                      <a:pt x="11784" y="292"/>
                      <a:pt x="11751" y="292"/>
                    </a:cubicBezTo>
                    <a:cubicBezTo>
                      <a:pt x="11718" y="292"/>
                      <a:pt x="11686" y="290"/>
                      <a:pt x="11653" y="286"/>
                    </a:cubicBezTo>
                    <a:cubicBezTo>
                      <a:pt x="11544" y="286"/>
                      <a:pt x="11471" y="242"/>
                      <a:pt x="11442" y="133"/>
                    </a:cubicBezTo>
                    <a:cubicBezTo>
                      <a:pt x="11418" y="46"/>
                      <a:pt x="11372" y="0"/>
                      <a:pt x="11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29"/>
              <p:cNvSpPr/>
              <p:nvPr/>
            </p:nvSpPr>
            <p:spPr>
              <a:xfrm>
                <a:off x="829676" y="2224675"/>
                <a:ext cx="208277" cy="115133"/>
              </a:xfrm>
              <a:custGeom>
                <a:avLst/>
                <a:gdLst/>
                <a:ahLst/>
                <a:cxnLst/>
                <a:rect l="l" t="t" r="r" b="b"/>
                <a:pathLst>
                  <a:path w="4613" h="2550" extrusionOk="0">
                    <a:moveTo>
                      <a:pt x="3196" y="243"/>
                    </a:moveTo>
                    <a:cubicBezTo>
                      <a:pt x="3380" y="243"/>
                      <a:pt x="3564" y="261"/>
                      <a:pt x="3746" y="308"/>
                    </a:cubicBezTo>
                    <a:cubicBezTo>
                      <a:pt x="3884" y="345"/>
                      <a:pt x="4023" y="396"/>
                      <a:pt x="4146" y="461"/>
                    </a:cubicBezTo>
                    <a:cubicBezTo>
                      <a:pt x="4329" y="563"/>
                      <a:pt x="4358" y="709"/>
                      <a:pt x="4241" y="884"/>
                    </a:cubicBezTo>
                    <a:cubicBezTo>
                      <a:pt x="4161" y="1008"/>
                      <a:pt x="4066" y="1124"/>
                      <a:pt x="3964" y="1234"/>
                    </a:cubicBezTo>
                    <a:cubicBezTo>
                      <a:pt x="3644" y="1547"/>
                      <a:pt x="3250" y="1758"/>
                      <a:pt x="2842" y="1941"/>
                    </a:cubicBezTo>
                    <a:cubicBezTo>
                      <a:pt x="2347" y="2167"/>
                      <a:pt x="1829" y="2305"/>
                      <a:pt x="1283" y="2320"/>
                    </a:cubicBezTo>
                    <a:cubicBezTo>
                      <a:pt x="1262" y="2320"/>
                      <a:pt x="1241" y="2321"/>
                      <a:pt x="1220" y="2321"/>
                    </a:cubicBezTo>
                    <a:cubicBezTo>
                      <a:pt x="1016" y="2321"/>
                      <a:pt x="820" y="2286"/>
                      <a:pt x="641" y="2174"/>
                    </a:cubicBezTo>
                    <a:cubicBezTo>
                      <a:pt x="503" y="2094"/>
                      <a:pt x="415" y="1984"/>
                      <a:pt x="386" y="1824"/>
                    </a:cubicBezTo>
                    <a:cubicBezTo>
                      <a:pt x="321" y="1540"/>
                      <a:pt x="437" y="1314"/>
                      <a:pt x="634" y="1124"/>
                    </a:cubicBezTo>
                    <a:cubicBezTo>
                      <a:pt x="977" y="789"/>
                      <a:pt x="1385" y="593"/>
                      <a:pt x="1836" y="454"/>
                    </a:cubicBezTo>
                    <a:cubicBezTo>
                      <a:pt x="2106" y="396"/>
                      <a:pt x="2376" y="330"/>
                      <a:pt x="2653" y="286"/>
                    </a:cubicBezTo>
                    <a:cubicBezTo>
                      <a:pt x="2831" y="261"/>
                      <a:pt x="3013" y="243"/>
                      <a:pt x="3196" y="243"/>
                    </a:cubicBezTo>
                    <a:close/>
                    <a:moveTo>
                      <a:pt x="3234" y="1"/>
                    </a:moveTo>
                    <a:cubicBezTo>
                      <a:pt x="3137" y="1"/>
                      <a:pt x="3041" y="4"/>
                      <a:pt x="2944" y="10"/>
                    </a:cubicBezTo>
                    <a:cubicBezTo>
                      <a:pt x="2594" y="31"/>
                      <a:pt x="2252" y="90"/>
                      <a:pt x="1938" y="206"/>
                    </a:cubicBezTo>
                    <a:cubicBezTo>
                      <a:pt x="1516" y="308"/>
                      <a:pt x="1144" y="491"/>
                      <a:pt x="794" y="695"/>
                    </a:cubicBezTo>
                    <a:cubicBezTo>
                      <a:pt x="561" y="833"/>
                      <a:pt x="357" y="1001"/>
                      <a:pt x="233" y="1256"/>
                    </a:cubicBezTo>
                    <a:cubicBezTo>
                      <a:pt x="0" y="1729"/>
                      <a:pt x="168" y="2283"/>
                      <a:pt x="743" y="2465"/>
                    </a:cubicBezTo>
                    <a:cubicBezTo>
                      <a:pt x="931" y="2525"/>
                      <a:pt x="1119" y="2550"/>
                      <a:pt x="1307" y="2550"/>
                    </a:cubicBezTo>
                    <a:cubicBezTo>
                      <a:pt x="1440" y="2550"/>
                      <a:pt x="1572" y="2537"/>
                      <a:pt x="1705" y="2516"/>
                    </a:cubicBezTo>
                    <a:cubicBezTo>
                      <a:pt x="2478" y="2385"/>
                      <a:pt x="3199" y="2123"/>
                      <a:pt x="3833" y="1656"/>
                    </a:cubicBezTo>
                    <a:cubicBezTo>
                      <a:pt x="4030" y="1518"/>
                      <a:pt x="4198" y="1336"/>
                      <a:pt x="4358" y="1154"/>
                    </a:cubicBezTo>
                    <a:cubicBezTo>
                      <a:pt x="4445" y="1059"/>
                      <a:pt x="4489" y="928"/>
                      <a:pt x="4547" y="804"/>
                    </a:cubicBezTo>
                    <a:cubicBezTo>
                      <a:pt x="4613" y="665"/>
                      <a:pt x="4576" y="534"/>
                      <a:pt x="4482" y="432"/>
                    </a:cubicBezTo>
                    <a:cubicBezTo>
                      <a:pt x="4387" y="337"/>
                      <a:pt x="4270" y="250"/>
                      <a:pt x="4154" y="184"/>
                    </a:cubicBezTo>
                    <a:cubicBezTo>
                      <a:pt x="3863" y="39"/>
                      <a:pt x="3551" y="1"/>
                      <a:pt x="32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29"/>
              <p:cNvSpPr/>
              <p:nvPr/>
            </p:nvSpPr>
            <p:spPr>
              <a:xfrm>
                <a:off x="844123" y="2235601"/>
                <a:ext cx="182316" cy="93867"/>
              </a:xfrm>
              <a:custGeom>
                <a:avLst/>
                <a:gdLst/>
                <a:ahLst/>
                <a:cxnLst/>
                <a:rect l="l" t="t" r="r" b="b"/>
                <a:pathLst>
                  <a:path w="4038" h="2079" extrusionOk="0">
                    <a:moveTo>
                      <a:pt x="2876" y="1"/>
                    </a:moveTo>
                    <a:cubicBezTo>
                      <a:pt x="2693" y="1"/>
                      <a:pt x="2511" y="19"/>
                      <a:pt x="2333" y="44"/>
                    </a:cubicBezTo>
                    <a:cubicBezTo>
                      <a:pt x="2056" y="88"/>
                      <a:pt x="1786" y="154"/>
                      <a:pt x="1516" y="212"/>
                    </a:cubicBezTo>
                    <a:cubicBezTo>
                      <a:pt x="1065" y="351"/>
                      <a:pt x="657" y="547"/>
                      <a:pt x="314" y="882"/>
                    </a:cubicBezTo>
                    <a:cubicBezTo>
                      <a:pt x="117" y="1072"/>
                      <a:pt x="1" y="1298"/>
                      <a:pt x="66" y="1582"/>
                    </a:cubicBezTo>
                    <a:cubicBezTo>
                      <a:pt x="95" y="1742"/>
                      <a:pt x="183" y="1852"/>
                      <a:pt x="321" y="1932"/>
                    </a:cubicBezTo>
                    <a:cubicBezTo>
                      <a:pt x="500" y="2044"/>
                      <a:pt x="696" y="2079"/>
                      <a:pt x="900" y="2079"/>
                    </a:cubicBezTo>
                    <a:cubicBezTo>
                      <a:pt x="921" y="2079"/>
                      <a:pt x="942" y="2078"/>
                      <a:pt x="963" y="2078"/>
                    </a:cubicBezTo>
                    <a:cubicBezTo>
                      <a:pt x="1509" y="2063"/>
                      <a:pt x="2027" y="1925"/>
                      <a:pt x="2522" y="1699"/>
                    </a:cubicBezTo>
                    <a:cubicBezTo>
                      <a:pt x="2930" y="1516"/>
                      <a:pt x="3324" y="1305"/>
                      <a:pt x="3644" y="992"/>
                    </a:cubicBezTo>
                    <a:cubicBezTo>
                      <a:pt x="3746" y="882"/>
                      <a:pt x="3841" y="766"/>
                      <a:pt x="3921" y="642"/>
                    </a:cubicBezTo>
                    <a:cubicBezTo>
                      <a:pt x="4038" y="467"/>
                      <a:pt x="4009" y="321"/>
                      <a:pt x="3826" y="219"/>
                    </a:cubicBezTo>
                    <a:cubicBezTo>
                      <a:pt x="3703" y="154"/>
                      <a:pt x="3564" y="103"/>
                      <a:pt x="3426" y="66"/>
                    </a:cubicBezTo>
                    <a:cubicBezTo>
                      <a:pt x="3244" y="19"/>
                      <a:pt x="3060" y="1"/>
                      <a:pt x="28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29"/>
              <p:cNvSpPr/>
              <p:nvPr/>
            </p:nvSpPr>
            <p:spPr>
              <a:xfrm>
                <a:off x="922455" y="2270681"/>
                <a:ext cx="33592" cy="2849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631" extrusionOk="0">
                    <a:moveTo>
                      <a:pt x="535" y="1"/>
                    </a:moveTo>
                    <a:cubicBezTo>
                      <a:pt x="525" y="1"/>
                      <a:pt x="517" y="2"/>
                      <a:pt x="510" y="3"/>
                    </a:cubicBezTo>
                    <a:cubicBezTo>
                      <a:pt x="481" y="11"/>
                      <a:pt x="474" y="40"/>
                      <a:pt x="466" y="113"/>
                    </a:cubicBezTo>
                    <a:cubicBezTo>
                      <a:pt x="459" y="157"/>
                      <a:pt x="488" y="339"/>
                      <a:pt x="386" y="353"/>
                    </a:cubicBezTo>
                    <a:cubicBezTo>
                      <a:pt x="375" y="356"/>
                      <a:pt x="364" y="357"/>
                      <a:pt x="353" y="357"/>
                    </a:cubicBezTo>
                    <a:cubicBezTo>
                      <a:pt x="259" y="357"/>
                      <a:pt x="209" y="248"/>
                      <a:pt x="190" y="222"/>
                    </a:cubicBezTo>
                    <a:cubicBezTo>
                      <a:pt x="159" y="179"/>
                      <a:pt x="134" y="137"/>
                      <a:pt x="88" y="137"/>
                    </a:cubicBezTo>
                    <a:cubicBezTo>
                      <a:pt x="79" y="137"/>
                      <a:pt x="69" y="138"/>
                      <a:pt x="58" y="142"/>
                    </a:cubicBezTo>
                    <a:cubicBezTo>
                      <a:pt x="7" y="157"/>
                      <a:pt x="0" y="237"/>
                      <a:pt x="15" y="310"/>
                    </a:cubicBezTo>
                    <a:cubicBezTo>
                      <a:pt x="40" y="490"/>
                      <a:pt x="203" y="630"/>
                      <a:pt x="366" y="630"/>
                    </a:cubicBezTo>
                    <a:cubicBezTo>
                      <a:pt x="387" y="630"/>
                      <a:pt x="409" y="628"/>
                      <a:pt x="430" y="623"/>
                    </a:cubicBezTo>
                    <a:cubicBezTo>
                      <a:pt x="627" y="572"/>
                      <a:pt x="743" y="353"/>
                      <a:pt x="663" y="127"/>
                    </a:cubicBezTo>
                    <a:cubicBezTo>
                      <a:pt x="628" y="21"/>
                      <a:pt x="573" y="1"/>
                      <a:pt x="5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29"/>
              <p:cNvSpPr/>
              <p:nvPr/>
            </p:nvSpPr>
            <p:spPr>
              <a:xfrm>
                <a:off x="963901" y="2259349"/>
                <a:ext cx="13861" cy="12913"/>
              </a:xfrm>
              <a:custGeom>
                <a:avLst/>
                <a:gdLst/>
                <a:ahLst/>
                <a:cxnLst/>
                <a:rect l="l" t="t" r="r" b="b"/>
                <a:pathLst>
                  <a:path w="307" h="286" extrusionOk="0">
                    <a:moveTo>
                      <a:pt x="141" y="0"/>
                    </a:moveTo>
                    <a:cubicBezTo>
                      <a:pt x="128" y="0"/>
                      <a:pt x="115" y="2"/>
                      <a:pt x="102" y="7"/>
                    </a:cubicBezTo>
                    <a:cubicBezTo>
                      <a:pt x="37" y="29"/>
                      <a:pt x="0" y="109"/>
                      <a:pt x="29" y="182"/>
                    </a:cubicBezTo>
                    <a:cubicBezTo>
                      <a:pt x="47" y="245"/>
                      <a:pt x="105" y="285"/>
                      <a:pt x="164" y="285"/>
                    </a:cubicBezTo>
                    <a:cubicBezTo>
                      <a:pt x="180" y="285"/>
                      <a:pt x="196" y="282"/>
                      <a:pt x="212" y="276"/>
                    </a:cubicBezTo>
                    <a:cubicBezTo>
                      <a:pt x="277" y="247"/>
                      <a:pt x="306" y="174"/>
                      <a:pt x="270" y="94"/>
                    </a:cubicBezTo>
                    <a:cubicBezTo>
                      <a:pt x="246" y="35"/>
                      <a:pt x="195" y="0"/>
                      <a:pt x="1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29"/>
              <p:cNvSpPr/>
              <p:nvPr/>
            </p:nvSpPr>
            <p:spPr>
              <a:xfrm>
                <a:off x="894463" y="2280253"/>
                <a:ext cx="13545" cy="13048"/>
              </a:xfrm>
              <a:custGeom>
                <a:avLst/>
                <a:gdLst/>
                <a:ahLst/>
                <a:cxnLst/>
                <a:rect l="l" t="t" r="r" b="b"/>
                <a:pathLst>
                  <a:path w="300" h="289" extrusionOk="0">
                    <a:moveTo>
                      <a:pt x="139" y="1"/>
                    </a:moveTo>
                    <a:cubicBezTo>
                      <a:pt x="124" y="1"/>
                      <a:pt x="109" y="4"/>
                      <a:pt x="95" y="10"/>
                    </a:cubicBezTo>
                    <a:cubicBezTo>
                      <a:pt x="30" y="32"/>
                      <a:pt x="1" y="112"/>
                      <a:pt x="23" y="185"/>
                    </a:cubicBezTo>
                    <a:cubicBezTo>
                      <a:pt x="46" y="248"/>
                      <a:pt x="100" y="289"/>
                      <a:pt x="158" y="289"/>
                    </a:cubicBezTo>
                    <a:cubicBezTo>
                      <a:pt x="174" y="289"/>
                      <a:pt x="189" y="286"/>
                      <a:pt x="205" y="280"/>
                    </a:cubicBezTo>
                    <a:cubicBezTo>
                      <a:pt x="270" y="251"/>
                      <a:pt x="299" y="178"/>
                      <a:pt x="270" y="98"/>
                    </a:cubicBezTo>
                    <a:cubicBezTo>
                      <a:pt x="247" y="40"/>
                      <a:pt x="193" y="1"/>
                      <a:pt x="1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01" name="Google Shape;2201;p29"/>
            <p:cNvGrpSpPr/>
            <p:nvPr/>
          </p:nvGrpSpPr>
          <p:grpSpPr>
            <a:xfrm flipH="1">
              <a:off x="8077086" y="4126815"/>
              <a:ext cx="985104" cy="439895"/>
              <a:chOff x="733601" y="1510204"/>
              <a:chExt cx="653772" cy="291940"/>
            </a:xfrm>
          </p:grpSpPr>
          <p:sp>
            <p:nvSpPr>
              <p:cNvPr id="2202" name="Google Shape;2202;p29"/>
              <p:cNvSpPr/>
              <p:nvPr/>
            </p:nvSpPr>
            <p:spPr>
              <a:xfrm>
                <a:off x="886246" y="1562801"/>
                <a:ext cx="285980" cy="192610"/>
              </a:xfrm>
              <a:custGeom>
                <a:avLst/>
                <a:gdLst/>
                <a:ahLst/>
                <a:cxnLst/>
                <a:rect l="l" t="t" r="r" b="b"/>
                <a:pathLst>
                  <a:path w="6334" h="4266" extrusionOk="0">
                    <a:moveTo>
                      <a:pt x="1118" y="1"/>
                    </a:moveTo>
                    <a:cubicBezTo>
                      <a:pt x="869" y="1"/>
                      <a:pt x="701" y="157"/>
                      <a:pt x="613" y="350"/>
                    </a:cubicBezTo>
                    <a:cubicBezTo>
                      <a:pt x="430" y="729"/>
                      <a:pt x="285" y="1130"/>
                      <a:pt x="212" y="1545"/>
                    </a:cubicBezTo>
                    <a:cubicBezTo>
                      <a:pt x="146" y="1881"/>
                      <a:pt x="103" y="2216"/>
                      <a:pt x="52" y="2551"/>
                    </a:cubicBezTo>
                    <a:cubicBezTo>
                      <a:pt x="1" y="2864"/>
                      <a:pt x="161" y="3068"/>
                      <a:pt x="452" y="3141"/>
                    </a:cubicBezTo>
                    <a:cubicBezTo>
                      <a:pt x="1873" y="3491"/>
                      <a:pt x="3294" y="3848"/>
                      <a:pt x="4715" y="4198"/>
                    </a:cubicBezTo>
                    <a:cubicBezTo>
                      <a:pt x="4854" y="4234"/>
                      <a:pt x="4992" y="4249"/>
                      <a:pt x="5138" y="4264"/>
                    </a:cubicBezTo>
                    <a:cubicBezTo>
                      <a:pt x="5151" y="4265"/>
                      <a:pt x="5165" y="4265"/>
                      <a:pt x="5177" y="4265"/>
                    </a:cubicBezTo>
                    <a:cubicBezTo>
                      <a:pt x="5331" y="4265"/>
                      <a:pt x="5441" y="4185"/>
                      <a:pt x="5488" y="4023"/>
                    </a:cubicBezTo>
                    <a:cubicBezTo>
                      <a:pt x="5517" y="3914"/>
                      <a:pt x="5553" y="3797"/>
                      <a:pt x="5568" y="3688"/>
                    </a:cubicBezTo>
                    <a:cubicBezTo>
                      <a:pt x="5655" y="3076"/>
                      <a:pt x="5910" y="2515"/>
                      <a:pt x="6136" y="1946"/>
                    </a:cubicBezTo>
                    <a:cubicBezTo>
                      <a:pt x="6180" y="1852"/>
                      <a:pt x="6224" y="1764"/>
                      <a:pt x="6253" y="1669"/>
                    </a:cubicBezTo>
                    <a:cubicBezTo>
                      <a:pt x="6333" y="1443"/>
                      <a:pt x="6282" y="1349"/>
                      <a:pt x="6056" y="1290"/>
                    </a:cubicBezTo>
                    <a:cubicBezTo>
                      <a:pt x="5255" y="1086"/>
                      <a:pt x="2092" y="248"/>
                      <a:pt x="1312" y="30"/>
                    </a:cubicBezTo>
                    <a:cubicBezTo>
                      <a:pt x="1243" y="10"/>
                      <a:pt x="1178" y="1"/>
                      <a:pt x="11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29"/>
              <p:cNvSpPr/>
              <p:nvPr/>
            </p:nvSpPr>
            <p:spPr>
              <a:xfrm>
                <a:off x="1260659" y="1674859"/>
                <a:ext cx="115178" cy="97389"/>
              </a:xfrm>
              <a:custGeom>
                <a:avLst/>
                <a:gdLst/>
                <a:ahLst/>
                <a:cxnLst/>
                <a:rect l="l" t="t" r="r" b="b"/>
                <a:pathLst>
                  <a:path w="2551" h="2157" extrusionOk="0">
                    <a:moveTo>
                      <a:pt x="639" y="0"/>
                    </a:moveTo>
                    <a:cubicBezTo>
                      <a:pt x="560" y="0"/>
                      <a:pt x="505" y="55"/>
                      <a:pt x="459" y="178"/>
                    </a:cubicBezTo>
                    <a:cubicBezTo>
                      <a:pt x="365" y="404"/>
                      <a:pt x="284" y="637"/>
                      <a:pt x="204" y="849"/>
                    </a:cubicBezTo>
                    <a:cubicBezTo>
                      <a:pt x="175" y="951"/>
                      <a:pt x="146" y="1053"/>
                      <a:pt x="124" y="1162"/>
                    </a:cubicBezTo>
                    <a:cubicBezTo>
                      <a:pt x="80" y="1388"/>
                      <a:pt x="44" y="1578"/>
                      <a:pt x="15" y="1774"/>
                    </a:cubicBezTo>
                    <a:cubicBezTo>
                      <a:pt x="8" y="1833"/>
                      <a:pt x="0" y="1898"/>
                      <a:pt x="8" y="1956"/>
                    </a:cubicBezTo>
                    <a:cubicBezTo>
                      <a:pt x="22" y="2066"/>
                      <a:pt x="95" y="2139"/>
                      <a:pt x="204" y="2146"/>
                    </a:cubicBezTo>
                    <a:cubicBezTo>
                      <a:pt x="340" y="2153"/>
                      <a:pt x="475" y="2157"/>
                      <a:pt x="609" y="2157"/>
                    </a:cubicBezTo>
                    <a:cubicBezTo>
                      <a:pt x="1147" y="2157"/>
                      <a:pt x="1676" y="2096"/>
                      <a:pt x="2201" y="1956"/>
                    </a:cubicBezTo>
                    <a:cubicBezTo>
                      <a:pt x="2252" y="1949"/>
                      <a:pt x="2303" y="1927"/>
                      <a:pt x="2332" y="1891"/>
                    </a:cubicBezTo>
                    <a:cubicBezTo>
                      <a:pt x="2551" y="1687"/>
                      <a:pt x="2543" y="1257"/>
                      <a:pt x="2318" y="1067"/>
                    </a:cubicBezTo>
                    <a:cubicBezTo>
                      <a:pt x="1844" y="688"/>
                      <a:pt x="1356" y="331"/>
                      <a:pt x="809" y="55"/>
                    </a:cubicBezTo>
                    <a:cubicBezTo>
                      <a:pt x="741" y="19"/>
                      <a:pt x="686" y="0"/>
                      <a:pt x="6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29"/>
              <p:cNvSpPr/>
              <p:nvPr/>
            </p:nvSpPr>
            <p:spPr>
              <a:xfrm>
                <a:off x="746423" y="1525554"/>
                <a:ext cx="71427" cy="144480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3200" extrusionOk="0">
                    <a:moveTo>
                      <a:pt x="1062" y="1"/>
                    </a:moveTo>
                    <a:cubicBezTo>
                      <a:pt x="936" y="1"/>
                      <a:pt x="840" y="66"/>
                      <a:pt x="751" y="192"/>
                    </a:cubicBezTo>
                    <a:cubicBezTo>
                      <a:pt x="540" y="490"/>
                      <a:pt x="343" y="796"/>
                      <a:pt x="256" y="1168"/>
                    </a:cubicBezTo>
                    <a:cubicBezTo>
                      <a:pt x="226" y="1307"/>
                      <a:pt x="168" y="1438"/>
                      <a:pt x="132" y="1547"/>
                    </a:cubicBezTo>
                    <a:cubicBezTo>
                      <a:pt x="22" y="2021"/>
                      <a:pt x="0" y="2458"/>
                      <a:pt x="168" y="2888"/>
                    </a:cubicBezTo>
                    <a:cubicBezTo>
                      <a:pt x="234" y="3055"/>
                      <a:pt x="350" y="3128"/>
                      <a:pt x="496" y="3165"/>
                    </a:cubicBezTo>
                    <a:cubicBezTo>
                      <a:pt x="582" y="3186"/>
                      <a:pt x="646" y="3200"/>
                      <a:pt x="693" y="3200"/>
                    </a:cubicBezTo>
                    <a:cubicBezTo>
                      <a:pt x="803" y="3200"/>
                      <a:pt x="821" y="3125"/>
                      <a:pt x="831" y="2910"/>
                    </a:cubicBezTo>
                    <a:cubicBezTo>
                      <a:pt x="860" y="2298"/>
                      <a:pt x="1021" y="1715"/>
                      <a:pt x="1239" y="1146"/>
                    </a:cubicBezTo>
                    <a:cubicBezTo>
                      <a:pt x="1312" y="935"/>
                      <a:pt x="1400" y="731"/>
                      <a:pt x="1480" y="527"/>
                    </a:cubicBezTo>
                    <a:cubicBezTo>
                      <a:pt x="1582" y="250"/>
                      <a:pt x="1509" y="126"/>
                      <a:pt x="1225" y="31"/>
                    </a:cubicBezTo>
                    <a:cubicBezTo>
                      <a:pt x="1165" y="11"/>
                      <a:pt x="1111" y="1"/>
                      <a:pt x="1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29"/>
              <p:cNvSpPr/>
              <p:nvPr/>
            </p:nvSpPr>
            <p:spPr>
              <a:xfrm>
                <a:off x="796763" y="1539415"/>
                <a:ext cx="69802" cy="143306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3174" extrusionOk="0">
                    <a:moveTo>
                      <a:pt x="1018" y="1"/>
                    </a:moveTo>
                    <a:cubicBezTo>
                      <a:pt x="908" y="1"/>
                      <a:pt x="807" y="65"/>
                      <a:pt x="758" y="169"/>
                    </a:cubicBezTo>
                    <a:cubicBezTo>
                      <a:pt x="634" y="424"/>
                      <a:pt x="518" y="672"/>
                      <a:pt x="416" y="934"/>
                    </a:cubicBezTo>
                    <a:cubicBezTo>
                      <a:pt x="321" y="1182"/>
                      <a:pt x="248" y="1437"/>
                      <a:pt x="132" y="1779"/>
                    </a:cubicBezTo>
                    <a:cubicBezTo>
                      <a:pt x="102" y="2042"/>
                      <a:pt x="51" y="2391"/>
                      <a:pt x="8" y="2741"/>
                    </a:cubicBezTo>
                    <a:cubicBezTo>
                      <a:pt x="0" y="2814"/>
                      <a:pt x="15" y="2887"/>
                      <a:pt x="37" y="2952"/>
                    </a:cubicBezTo>
                    <a:cubicBezTo>
                      <a:pt x="59" y="3040"/>
                      <a:pt x="110" y="3098"/>
                      <a:pt x="204" y="3113"/>
                    </a:cubicBezTo>
                    <a:cubicBezTo>
                      <a:pt x="314" y="3127"/>
                      <a:pt x="416" y="3164"/>
                      <a:pt x="518" y="3171"/>
                    </a:cubicBezTo>
                    <a:cubicBezTo>
                      <a:pt x="530" y="3172"/>
                      <a:pt x="543" y="3173"/>
                      <a:pt x="554" y="3173"/>
                    </a:cubicBezTo>
                    <a:cubicBezTo>
                      <a:pt x="670" y="3173"/>
                      <a:pt x="739" y="3107"/>
                      <a:pt x="766" y="2982"/>
                    </a:cubicBezTo>
                    <a:cubicBezTo>
                      <a:pt x="787" y="2865"/>
                      <a:pt x="780" y="2741"/>
                      <a:pt x="787" y="2617"/>
                    </a:cubicBezTo>
                    <a:cubicBezTo>
                      <a:pt x="831" y="1903"/>
                      <a:pt x="1050" y="1247"/>
                      <a:pt x="1385" y="621"/>
                    </a:cubicBezTo>
                    <a:cubicBezTo>
                      <a:pt x="1429" y="540"/>
                      <a:pt x="1472" y="453"/>
                      <a:pt x="1502" y="366"/>
                    </a:cubicBezTo>
                    <a:cubicBezTo>
                      <a:pt x="1545" y="234"/>
                      <a:pt x="1502" y="118"/>
                      <a:pt x="1378" y="67"/>
                    </a:cubicBezTo>
                    <a:cubicBezTo>
                      <a:pt x="1268" y="23"/>
                      <a:pt x="1152" y="1"/>
                      <a:pt x="1035" y="1"/>
                    </a:cubicBezTo>
                    <a:cubicBezTo>
                      <a:pt x="1029" y="1"/>
                      <a:pt x="1023" y="1"/>
                      <a:pt x="10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29"/>
              <p:cNvSpPr/>
              <p:nvPr/>
            </p:nvSpPr>
            <p:spPr>
              <a:xfrm>
                <a:off x="845116" y="1552508"/>
                <a:ext cx="61901" cy="140642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3115" extrusionOk="0">
                    <a:moveTo>
                      <a:pt x="1070" y="0"/>
                    </a:moveTo>
                    <a:cubicBezTo>
                      <a:pt x="1050" y="0"/>
                      <a:pt x="1029" y="3"/>
                      <a:pt x="1006" y="10"/>
                    </a:cubicBezTo>
                    <a:cubicBezTo>
                      <a:pt x="897" y="39"/>
                      <a:pt x="809" y="105"/>
                      <a:pt x="751" y="207"/>
                    </a:cubicBezTo>
                    <a:cubicBezTo>
                      <a:pt x="503" y="644"/>
                      <a:pt x="270" y="1096"/>
                      <a:pt x="124" y="1591"/>
                    </a:cubicBezTo>
                    <a:cubicBezTo>
                      <a:pt x="88" y="1934"/>
                      <a:pt x="44" y="2276"/>
                      <a:pt x="8" y="2611"/>
                    </a:cubicBezTo>
                    <a:cubicBezTo>
                      <a:pt x="1" y="2655"/>
                      <a:pt x="1" y="2692"/>
                      <a:pt x="8" y="2728"/>
                    </a:cubicBezTo>
                    <a:cubicBezTo>
                      <a:pt x="52" y="3034"/>
                      <a:pt x="205" y="3107"/>
                      <a:pt x="474" y="3114"/>
                    </a:cubicBezTo>
                    <a:cubicBezTo>
                      <a:pt x="605" y="3114"/>
                      <a:pt x="649" y="3041"/>
                      <a:pt x="671" y="2888"/>
                    </a:cubicBezTo>
                    <a:cubicBezTo>
                      <a:pt x="693" y="2655"/>
                      <a:pt x="715" y="2415"/>
                      <a:pt x="751" y="2182"/>
                    </a:cubicBezTo>
                    <a:cubicBezTo>
                      <a:pt x="839" y="1540"/>
                      <a:pt x="1035" y="935"/>
                      <a:pt x="1305" y="352"/>
                    </a:cubicBezTo>
                    <a:cubicBezTo>
                      <a:pt x="1341" y="272"/>
                      <a:pt x="1371" y="192"/>
                      <a:pt x="1298" y="127"/>
                    </a:cubicBezTo>
                    <a:cubicBezTo>
                      <a:pt x="1232" y="61"/>
                      <a:pt x="1162" y="0"/>
                      <a:pt x="107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29"/>
              <p:cNvSpPr/>
              <p:nvPr/>
            </p:nvSpPr>
            <p:spPr>
              <a:xfrm>
                <a:off x="1219213" y="1647996"/>
                <a:ext cx="56934" cy="13834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3064" extrusionOk="0">
                    <a:moveTo>
                      <a:pt x="929" y="0"/>
                    </a:moveTo>
                    <a:cubicBezTo>
                      <a:pt x="836" y="0"/>
                      <a:pt x="750" y="57"/>
                      <a:pt x="707" y="154"/>
                    </a:cubicBezTo>
                    <a:cubicBezTo>
                      <a:pt x="641" y="314"/>
                      <a:pt x="568" y="467"/>
                      <a:pt x="517" y="635"/>
                    </a:cubicBezTo>
                    <a:cubicBezTo>
                      <a:pt x="408" y="956"/>
                      <a:pt x="313" y="1276"/>
                      <a:pt x="211" y="1604"/>
                    </a:cubicBezTo>
                    <a:cubicBezTo>
                      <a:pt x="146" y="1925"/>
                      <a:pt x="80" y="2245"/>
                      <a:pt x="22" y="2566"/>
                    </a:cubicBezTo>
                    <a:cubicBezTo>
                      <a:pt x="7" y="2632"/>
                      <a:pt x="0" y="2704"/>
                      <a:pt x="7" y="2770"/>
                    </a:cubicBezTo>
                    <a:cubicBezTo>
                      <a:pt x="26" y="2983"/>
                      <a:pt x="185" y="3064"/>
                      <a:pt x="335" y="3064"/>
                    </a:cubicBezTo>
                    <a:cubicBezTo>
                      <a:pt x="365" y="3064"/>
                      <a:pt x="395" y="3060"/>
                      <a:pt x="423" y="3054"/>
                    </a:cubicBezTo>
                    <a:cubicBezTo>
                      <a:pt x="532" y="3032"/>
                      <a:pt x="561" y="2938"/>
                      <a:pt x="576" y="2843"/>
                    </a:cubicBezTo>
                    <a:cubicBezTo>
                      <a:pt x="619" y="2566"/>
                      <a:pt x="656" y="2282"/>
                      <a:pt x="692" y="2005"/>
                    </a:cubicBezTo>
                    <a:cubicBezTo>
                      <a:pt x="758" y="1539"/>
                      <a:pt x="926" y="1109"/>
                      <a:pt x="1086" y="679"/>
                    </a:cubicBezTo>
                    <a:cubicBezTo>
                      <a:pt x="1130" y="562"/>
                      <a:pt x="1173" y="453"/>
                      <a:pt x="1210" y="329"/>
                    </a:cubicBezTo>
                    <a:cubicBezTo>
                      <a:pt x="1261" y="118"/>
                      <a:pt x="1217" y="118"/>
                      <a:pt x="1028" y="23"/>
                    </a:cubicBezTo>
                    <a:cubicBezTo>
                      <a:pt x="995" y="7"/>
                      <a:pt x="961" y="0"/>
                      <a:pt x="9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29"/>
              <p:cNvSpPr/>
              <p:nvPr/>
            </p:nvSpPr>
            <p:spPr>
              <a:xfrm>
                <a:off x="1181379" y="1639102"/>
                <a:ext cx="60230" cy="137888"/>
              </a:xfrm>
              <a:custGeom>
                <a:avLst/>
                <a:gdLst/>
                <a:ahLst/>
                <a:cxnLst/>
                <a:rect l="l" t="t" r="r" b="b"/>
                <a:pathLst>
                  <a:path w="1334" h="3054" extrusionOk="0">
                    <a:moveTo>
                      <a:pt x="1009" y="1"/>
                    </a:moveTo>
                    <a:cubicBezTo>
                      <a:pt x="910" y="1"/>
                      <a:pt x="843" y="58"/>
                      <a:pt x="809" y="147"/>
                    </a:cubicBezTo>
                    <a:cubicBezTo>
                      <a:pt x="678" y="446"/>
                      <a:pt x="547" y="744"/>
                      <a:pt x="430" y="1051"/>
                    </a:cubicBezTo>
                    <a:cubicBezTo>
                      <a:pt x="328" y="1327"/>
                      <a:pt x="248" y="1612"/>
                      <a:pt x="124" y="1991"/>
                    </a:cubicBezTo>
                    <a:cubicBezTo>
                      <a:pt x="95" y="2173"/>
                      <a:pt x="51" y="2450"/>
                      <a:pt x="7" y="2727"/>
                    </a:cubicBezTo>
                    <a:cubicBezTo>
                      <a:pt x="0" y="2763"/>
                      <a:pt x="0" y="2799"/>
                      <a:pt x="7" y="2829"/>
                    </a:cubicBezTo>
                    <a:cubicBezTo>
                      <a:pt x="41" y="2948"/>
                      <a:pt x="252" y="3053"/>
                      <a:pt x="405" y="3053"/>
                    </a:cubicBezTo>
                    <a:cubicBezTo>
                      <a:pt x="449" y="3053"/>
                      <a:pt x="488" y="3045"/>
                      <a:pt x="517" y="3025"/>
                    </a:cubicBezTo>
                    <a:cubicBezTo>
                      <a:pt x="547" y="3004"/>
                      <a:pt x="568" y="2952"/>
                      <a:pt x="576" y="2916"/>
                    </a:cubicBezTo>
                    <a:cubicBezTo>
                      <a:pt x="627" y="2340"/>
                      <a:pt x="758" y="1779"/>
                      <a:pt x="926" y="1225"/>
                    </a:cubicBezTo>
                    <a:cubicBezTo>
                      <a:pt x="1013" y="949"/>
                      <a:pt x="1122" y="679"/>
                      <a:pt x="1217" y="409"/>
                    </a:cubicBezTo>
                    <a:cubicBezTo>
                      <a:pt x="1224" y="387"/>
                      <a:pt x="1239" y="366"/>
                      <a:pt x="1246" y="344"/>
                    </a:cubicBezTo>
                    <a:cubicBezTo>
                      <a:pt x="1334" y="125"/>
                      <a:pt x="1261" y="16"/>
                      <a:pt x="1028" y="1"/>
                    </a:cubicBezTo>
                    <a:cubicBezTo>
                      <a:pt x="1021" y="1"/>
                      <a:pt x="1015" y="1"/>
                      <a:pt x="10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29"/>
              <p:cNvSpPr/>
              <p:nvPr/>
            </p:nvSpPr>
            <p:spPr>
              <a:xfrm>
                <a:off x="1144493" y="1631111"/>
                <a:ext cx="62262" cy="134366"/>
              </a:xfrm>
              <a:custGeom>
                <a:avLst/>
                <a:gdLst/>
                <a:ahLst/>
                <a:cxnLst/>
                <a:rect l="l" t="t" r="r" b="b"/>
                <a:pathLst>
                  <a:path w="1379" h="2976" extrusionOk="0">
                    <a:moveTo>
                      <a:pt x="1100" y="1"/>
                    </a:moveTo>
                    <a:cubicBezTo>
                      <a:pt x="983" y="1"/>
                      <a:pt x="885" y="66"/>
                      <a:pt x="832" y="186"/>
                    </a:cubicBezTo>
                    <a:cubicBezTo>
                      <a:pt x="562" y="754"/>
                      <a:pt x="329" y="1337"/>
                      <a:pt x="147" y="2000"/>
                    </a:cubicBezTo>
                    <a:cubicBezTo>
                      <a:pt x="117" y="2168"/>
                      <a:pt x="74" y="2386"/>
                      <a:pt x="30" y="2612"/>
                    </a:cubicBezTo>
                    <a:cubicBezTo>
                      <a:pt x="1" y="2787"/>
                      <a:pt x="81" y="2918"/>
                      <a:pt x="241" y="2962"/>
                    </a:cubicBezTo>
                    <a:cubicBezTo>
                      <a:pt x="276" y="2971"/>
                      <a:pt x="307" y="2976"/>
                      <a:pt x="336" y="2976"/>
                    </a:cubicBezTo>
                    <a:cubicBezTo>
                      <a:pt x="442" y="2976"/>
                      <a:pt x="510" y="2913"/>
                      <a:pt x="533" y="2787"/>
                    </a:cubicBezTo>
                    <a:cubicBezTo>
                      <a:pt x="569" y="2634"/>
                      <a:pt x="584" y="2481"/>
                      <a:pt x="613" y="2328"/>
                    </a:cubicBezTo>
                    <a:cubicBezTo>
                      <a:pt x="759" y="1716"/>
                      <a:pt x="970" y="1126"/>
                      <a:pt x="1218" y="543"/>
                    </a:cubicBezTo>
                    <a:cubicBezTo>
                      <a:pt x="1254" y="455"/>
                      <a:pt x="1298" y="368"/>
                      <a:pt x="1334" y="273"/>
                    </a:cubicBezTo>
                    <a:cubicBezTo>
                      <a:pt x="1378" y="164"/>
                      <a:pt x="1298" y="32"/>
                      <a:pt x="1181" y="11"/>
                    </a:cubicBezTo>
                    <a:cubicBezTo>
                      <a:pt x="1154" y="4"/>
                      <a:pt x="1126" y="1"/>
                      <a:pt x="1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29"/>
              <p:cNvSpPr/>
              <p:nvPr/>
            </p:nvSpPr>
            <p:spPr>
              <a:xfrm>
                <a:off x="733601" y="1510204"/>
                <a:ext cx="653772" cy="291940"/>
              </a:xfrm>
              <a:custGeom>
                <a:avLst/>
                <a:gdLst/>
                <a:ahLst/>
                <a:cxnLst/>
                <a:rect l="l" t="t" r="r" b="b"/>
                <a:pathLst>
                  <a:path w="14480" h="6466" extrusionOk="0">
                    <a:moveTo>
                      <a:pt x="1346" y="341"/>
                    </a:moveTo>
                    <a:cubicBezTo>
                      <a:pt x="1395" y="341"/>
                      <a:pt x="1449" y="351"/>
                      <a:pt x="1509" y="371"/>
                    </a:cubicBezTo>
                    <a:cubicBezTo>
                      <a:pt x="1793" y="466"/>
                      <a:pt x="1866" y="590"/>
                      <a:pt x="1764" y="867"/>
                    </a:cubicBezTo>
                    <a:cubicBezTo>
                      <a:pt x="1684" y="1071"/>
                      <a:pt x="1596" y="1275"/>
                      <a:pt x="1523" y="1486"/>
                    </a:cubicBezTo>
                    <a:cubicBezTo>
                      <a:pt x="1305" y="2055"/>
                      <a:pt x="1144" y="2638"/>
                      <a:pt x="1115" y="3250"/>
                    </a:cubicBezTo>
                    <a:cubicBezTo>
                      <a:pt x="1105" y="3465"/>
                      <a:pt x="1087" y="3540"/>
                      <a:pt x="977" y="3540"/>
                    </a:cubicBezTo>
                    <a:cubicBezTo>
                      <a:pt x="930" y="3540"/>
                      <a:pt x="866" y="3526"/>
                      <a:pt x="780" y="3505"/>
                    </a:cubicBezTo>
                    <a:cubicBezTo>
                      <a:pt x="634" y="3468"/>
                      <a:pt x="518" y="3395"/>
                      <a:pt x="452" y="3228"/>
                    </a:cubicBezTo>
                    <a:cubicBezTo>
                      <a:pt x="284" y="2798"/>
                      <a:pt x="306" y="2361"/>
                      <a:pt x="416" y="1887"/>
                    </a:cubicBezTo>
                    <a:cubicBezTo>
                      <a:pt x="452" y="1778"/>
                      <a:pt x="510" y="1647"/>
                      <a:pt x="540" y="1508"/>
                    </a:cubicBezTo>
                    <a:cubicBezTo>
                      <a:pt x="627" y="1136"/>
                      <a:pt x="824" y="830"/>
                      <a:pt x="1035" y="532"/>
                    </a:cubicBezTo>
                    <a:cubicBezTo>
                      <a:pt x="1124" y="406"/>
                      <a:pt x="1220" y="341"/>
                      <a:pt x="1346" y="341"/>
                    </a:cubicBezTo>
                    <a:close/>
                    <a:moveTo>
                      <a:pt x="2417" y="648"/>
                    </a:moveTo>
                    <a:cubicBezTo>
                      <a:pt x="2422" y="648"/>
                      <a:pt x="2428" y="648"/>
                      <a:pt x="2434" y="648"/>
                    </a:cubicBezTo>
                    <a:cubicBezTo>
                      <a:pt x="2551" y="648"/>
                      <a:pt x="2667" y="670"/>
                      <a:pt x="2777" y="714"/>
                    </a:cubicBezTo>
                    <a:cubicBezTo>
                      <a:pt x="2901" y="765"/>
                      <a:pt x="2944" y="881"/>
                      <a:pt x="2901" y="1013"/>
                    </a:cubicBezTo>
                    <a:cubicBezTo>
                      <a:pt x="2871" y="1100"/>
                      <a:pt x="2828" y="1187"/>
                      <a:pt x="2784" y="1268"/>
                    </a:cubicBezTo>
                    <a:cubicBezTo>
                      <a:pt x="2449" y="1894"/>
                      <a:pt x="2230" y="2550"/>
                      <a:pt x="2186" y="3264"/>
                    </a:cubicBezTo>
                    <a:cubicBezTo>
                      <a:pt x="2179" y="3388"/>
                      <a:pt x="2186" y="3512"/>
                      <a:pt x="2165" y="3629"/>
                    </a:cubicBezTo>
                    <a:cubicBezTo>
                      <a:pt x="2138" y="3754"/>
                      <a:pt x="2069" y="3820"/>
                      <a:pt x="1953" y="3820"/>
                    </a:cubicBezTo>
                    <a:cubicBezTo>
                      <a:pt x="1942" y="3820"/>
                      <a:pt x="1929" y="3819"/>
                      <a:pt x="1917" y="3818"/>
                    </a:cubicBezTo>
                    <a:cubicBezTo>
                      <a:pt x="1815" y="3811"/>
                      <a:pt x="1713" y="3774"/>
                      <a:pt x="1603" y="3760"/>
                    </a:cubicBezTo>
                    <a:cubicBezTo>
                      <a:pt x="1509" y="3745"/>
                      <a:pt x="1458" y="3687"/>
                      <a:pt x="1436" y="3599"/>
                    </a:cubicBezTo>
                    <a:cubicBezTo>
                      <a:pt x="1414" y="3534"/>
                      <a:pt x="1399" y="3461"/>
                      <a:pt x="1407" y="3388"/>
                    </a:cubicBezTo>
                    <a:cubicBezTo>
                      <a:pt x="1450" y="3038"/>
                      <a:pt x="1501" y="2689"/>
                      <a:pt x="1531" y="2426"/>
                    </a:cubicBezTo>
                    <a:cubicBezTo>
                      <a:pt x="1647" y="2084"/>
                      <a:pt x="1720" y="1829"/>
                      <a:pt x="1815" y="1581"/>
                    </a:cubicBezTo>
                    <a:cubicBezTo>
                      <a:pt x="1917" y="1319"/>
                      <a:pt x="2033" y="1071"/>
                      <a:pt x="2157" y="823"/>
                    </a:cubicBezTo>
                    <a:cubicBezTo>
                      <a:pt x="2206" y="712"/>
                      <a:pt x="2307" y="648"/>
                      <a:pt x="2417" y="648"/>
                    </a:cubicBezTo>
                    <a:close/>
                    <a:moveTo>
                      <a:pt x="3540" y="937"/>
                    </a:moveTo>
                    <a:cubicBezTo>
                      <a:pt x="3632" y="937"/>
                      <a:pt x="3702" y="998"/>
                      <a:pt x="3768" y="1064"/>
                    </a:cubicBezTo>
                    <a:cubicBezTo>
                      <a:pt x="3841" y="1129"/>
                      <a:pt x="3811" y="1209"/>
                      <a:pt x="3775" y="1289"/>
                    </a:cubicBezTo>
                    <a:cubicBezTo>
                      <a:pt x="3505" y="1872"/>
                      <a:pt x="3309" y="2477"/>
                      <a:pt x="3221" y="3119"/>
                    </a:cubicBezTo>
                    <a:cubicBezTo>
                      <a:pt x="3185" y="3352"/>
                      <a:pt x="3163" y="3592"/>
                      <a:pt x="3141" y="3825"/>
                    </a:cubicBezTo>
                    <a:cubicBezTo>
                      <a:pt x="3119" y="3978"/>
                      <a:pt x="3075" y="4051"/>
                      <a:pt x="2944" y="4051"/>
                    </a:cubicBezTo>
                    <a:cubicBezTo>
                      <a:pt x="2675" y="4044"/>
                      <a:pt x="2522" y="3971"/>
                      <a:pt x="2478" y="3665"/>
                    </a:cubicBezTo>
                    <a:cubicBezTo>
                      <a:pt x="2471" y="3629"/>
                      <a:pt x="2471" y="3592"/>
                      <a:pt x="2478" y="3548"/>
                    </a:cubicBezTo>
                    <a:cubicBezTo>
                      <a:pt x="2514" y="3213"/>
                      <a:pt x="2558" y="2871"/>
                      <a:pt x="2594" y="2528"/>
                    </a:cubicBezTo>
                    <a:cubicBezTo>
                      <a:pt x="2740" y="2033"/>
                      <a:pt x="2973" y="1581"/>
                      <a:pt x="3221" y="1144"/>
                    </a:cubicBezTo>
                    <a:cubicBezTo>
                      <a:pt x="3279" y="1042"/>
                      <a:pt x="3367" y="976"/>
                      <a:pt x="3476" y="947"/>
                    </a:cubicBezTo>
                    <a:cubicBezTo>
                      <a:pt x="3499" y="940"/>
                      <a:pt x="3520" y="937"/>
                      <a:pt x="3540" y="937"/>
                    </a:cubicBezTo>
                    <a:close/>
                    <a:moveTo>
                      <a:pt x="4499" y="1166"/>
                    </a:moveTo>
                    <a:cubicBezTo>
                      <a:pt x="4559" y="1166"/>
                      <a:pt x="4624" y="1175"/>
                      <a:pt x="4693" y="1195"/>
                    </a:cubicBezTo>
                    <a:cubicBezTo>
                      <a:pt x="5473" y="1413"/>
                      <a:pt x="8636" y="2251"/>
                      <a:pt x="9437" y="2455"/>
                    </a:cubicBezTo>
                    <a:cubicBezTo>
                      <a:pt x="9663" y="2514"/>
                      <a:pt x="9714" y="2608"/>
                      <a:pt x="9634" y="2834"/>
                    </a:cubicBezTo>
                    <a:cubicBezTo>
                      <a:pt x="9605" y="2929"/>
                      <a:pt x="9561" y="3017"/>
                      <a:pt x="9517" y="3111"/>
                    </a:cubicBezTo>
                    <a:cubicBezTo>
                      <a:pt x="9291" y="3680"/>
                      <a:pt x="9036" y="4241"/>
                      <a:pt x="8949" y="4853"/>
                    </a:cubicBezTo>
                    <a:cubicBezTo>
                      <a:pt x="8934" y="4962"/>
                      <a:pt x="8898" y="5079"/>
                      <a:pt x="8869" y="5188"/>
                    </a:cubicBezTo>
                    <a:cubicBezTo>
                      <a:pt x="8822" y="5350"/>
                      <a:pt x="8712" y="5430"/>
                      <a:pt x="8558" y="5430"/>
                    </a:cubicBezTo>
                    <a:cubicBezTo>
                      <a:pt x="8546" y="5430"/>
                      <a:pt x="8532" y="5430"/>
                      <a:pt x="8519" y="5429"/>
                    </a:cubicBezTo>
                    <a:cubicBezTo>
                      <a:pt x="8373" y="5414"/>
                      <a:pt x="8235" y="5399"/>
                      <a:pt x="8096" y="5363"/>
                    </a:cubicBezTo>
                    <a:cubicBezTo>
                      <a:pt x="6675" y="5013"/>
                      <a:pt x="5254" y="4656"/>
                      <a:pt x="3833" y="4306"/>
                    </a:cubicBezTo>
                    <a:cubicBezTo>
                      <a:pt x="3542" y="4233"/>
                      <a:pt x="3382" y="4029"/>
                      <a:pt x="3433" y="3716"/>
                    </a:cubicBezTo>
                    <a:cubicBezTo>
                      <a:pt x="3484" y="3381"/>
                      <a:pt x="3527" y="3046"/>
                      <a:pt x="3593" y="2710"/>
                    </a:cubicBezTo>
                    <a:cubicBezTo>
                      <a:pt x="3666" y="2295"/>
                      <a:pt x="3811" y="1894"/>
                      <a:pt x="3994" y="1515"/>
                    </a:cubicBezTo>
                    <a:cubicBezTo>
                      <a:pt x="4082" y="1322"/>
                      <a:pt x="4250" y="1166"/>
                      <a:pt x="4499" y="1166"/>
                    </a:cubicBezTo>
                    <a:close/>
                    <a:moveTo>
                      <a:pt x="10201" y="2679"/>
                    </a:moveTo>
                    <a:cubicBezTo>
                      <a:pt x="10227" y="2679"/>
                      <a:pt x="10255" y="2682"/>
                      <a:pt x="10282" y="2689"/>
                    </a:cubicBezTo>
                    <a:cubicBezTo>
                      <a:pt x="10399" y="2710"/>
                      <a:pt x="10479" y="2842"/>
                      <a:pt x="10435" y="2951"/>
                    </a:cubicBezTo>
                    <a:cubicBezTo>
                      <a:pt x="10399" y="3046"/>
                      <a:pt x="10355" y="3133"/>
                      <a:pt x="10319" y="3221"/>
                    </a:cubicBezTo>
                    <a:cubicBezTo>
                      <a:pt x="10071" y="3804"/>
                      <a:pt x="9860" y="4394"/>
                      <a:pt x="9714" y="5006"/>
                    </a:cubicBezTo>
                    <a:cubicBezTo>
                      <a:pt x="9685" y="5159"/>
                      <a:pt x="9670" y="5312"/>
                      <a:pt x="9634" y="5465"/>
                    </a:cubicBezTo>
                    <a:cubicBezTo>
                      <a:pt x="9611" y="5591"/>
                      <a:pt x="9543" y="5654"/>
                      <a:pt x="9437" y="5654"/>
                    </a:cubicBezTo>
                    <a:cubicBezTo>
                      <a:pt x="9408" y="5654"/>
                      <a:pt x="9377" y="5649"/>
                      <a:pt x="9342" y="5640"/>
                    </a:cubicBezTo>
                    <a:cubicBezTo>
                      <a:pt x="9182" y="5596"/>
                      <a:pt x="9102" y="5465"/>
                      <a:pt x="9131" y="5290"/>
                    </a:cubicBezTo>
                    <a:cubicBezTo>
                      <a:pt x="9175" y="5064"/>
                      <a:pt x="9218" y="4846"/>
                      <a:pt x="9248" y="4678"/>
                    </a:cubicBezTo>
                    <a:cubicBezTo>
                      <a:pt x="9430" y="4015"/>
                      <a:pt x="9663" y="3432"/>
                      <a:pt x="9933" y="2864"/>
                    </a:cubicBezTo>
                    <a:cubicBezTo>
                      <a:pt x="9986" y="2744"/>
                      <a:pt x="10084" y="2679"/>
                      <a:pt x="10201" y="2679"/>
                    </a:cubicBezTo>
                    <a:close/>
                    <a:moveTo>
                      <a:pt x="12313" y="3647"/>
                    </a:moveTo>
                    <a:cubicBezTo>
                      <a:pt x="12360" y="3647"/>
                      <a:pt x="12415" y="3666"/>
                      <a:pt x="12483" y="3702"/>
                    </a:cubicBezTo>
                    <a:cubicBezTo>
                      <a:pt x="13030" y="3978"/>
                      <a:pt x="13518" y="4335"/>
                      <a:pt x="13992" y="4714"/>
                    </a:cubicBezTo>
                    <a:cubicBezTo>
                      <a:pt x="14217" y="4904"/>
                      <a:pt x="14225" y="5334"/>
                      <a:pt x="14006" y="5538"/>
                    </a:cubicBezTo>
                    <a:cubicBezTo>
                      <a:pt x="13977" y="5574"/>
                      <a:pt x="13926" y="5596"/>
                      <a:pt x="13875" y="5603"/>
                    </a:cubicBezTo>
                    <a:cubicBezTo>
                      <a:pt x="13350" y="5743"/>
                      <a:pt x="12821" y="5804"/>
                      <a:pt x="12283" y="5804"/>
                    </a:cubicBezTo>
                    <a:cubicBezTo>
                      <a:pt x="12149" y="5804"/>
                      <a:pt x="12014" y="5800"/>
                      <a:pt x="11878" y="5793"/>
                    </a:cubicBezTo>
                    <a:cubicBezTo>
                      <a:pt x="11769" y="5786"/>
                      <a:pt x="11696" y="5713"/>
                      <a:pt x="11682" y="5603"/>
                    </a:cubicBezTo>
                    <a:cubicBezTo>
                      <a:pt x="11674" y="5545"/>
                      <a:pt x="11682" y="5480"/>
                      <a:pt x="11689" y="5421"/>
                    </a:cubicBezTo>
                    <a:cubicBezTo>
                      <a:pt x="11718" y="5225"/>
                      <a:pt x="11754" y="5035"/>
                      <a:pt x="11798" y="4809"/>
                    </a:cubicBezTo>
                    <a:cubicBezTo>
                      <a:pt x="11820" y="4700"/>
                      <a:pt x="11849" y="4598"/>
                      <a:pt x="11878" y="4496"/>
                    </a:cubicBezTo>
                    <a:cubicBezTo>
                      <a:pt x="11958" y="4284"/>
                      <a:pt x="12039" y="4051"/>
                      <a:pt x="12133" y="3825"/>
                    </a:cubicBezTo>
                    <a:cubicBezTo>
                      <a:pt x="12179" y="3702"/>
                      <a:pt x="12234" y="3647"/>
                      <a:pt x="12313" y="3647"/>
                    </a:cubicBezTo>
                    <a:close/>
                    <a:moveTo>
                      <a:pt x="10927" y="2856"/>
                    </a:moveTo>
                    <a:cubicBezTo>
                      <a:pt x="10933" y="2856"/>
                      <a:pt x="10939" y="2856"/>
                      <a:pt x="10946" y="2856"/>
                    </a:cubicBezTo>
                    <a:cubicBezTo>
                      <a:pt x="11179" y="2871"/>
                      <a:pt x="11252" y="2980"/>
                      <a:pt x="11164" y="3199"/>
                    </a:cubicBezTo>
                    <a:cubicBezTo>
                      <a:pt x="11157" y="3221"/>
                      <a:pt x="11142" y="3242"/>
                      <a:pt x="11135" y="3264"/>
                    </a:cubicBezTo>
                    <a:cubicBezTo>
                      <a:pt x="11040" y="3534"/>
                      <a:pt x="10931" y="3804"/>
                      <a:pt x="10844" y="4080"/>
                    </a:cubicBezTo>
                    <a:cubicBezTo>
                      <a:pt x="10676" y="4634"/>
                      <a:pt x="10545" y="5195"/>
                      <a:pt x="10494" y="5771"/>
                    </a:cubicBezTo>
                    <a:cubicBezTo>
                      <a:pt x="10486" y="5807"/>
                      <a:pt x="10465" y="5859"/>
                      <a:pt x="10435" y="5880"/>
                    </a:cubicBezTo>
                    <a:cubicBezTo>
                      <a:pt x="10406" y="5900"/>
                      <a:pt x="10367" y="5908"/>
                      <a:pt x="10323" y="5908"/>
                    </a:cubicBezTo>
                    <a:cubicBezTo>
                      <a:pt x="10170" y="5908"/>
                      <a:pt x="9959" y="5803"/>
                      <a:pt x="9925" y="5684"/>
                    </a:cubicBezTo>
                    <a:cubicBezTo>
                      <a:pt x="9918" y="5654"/>
                      <a:pt x="9918" y="5618"/>
                      <a:pt x="9925" y="5582"/>
                    </a:cubicBezTo>
                    <a:cubicBezTo>
                      <a:pt x="9969" y="5305"/>
                      <a:pt x="10013" y="5028"/>
                      <a:pt x="10042" y="4846"/>
                    </a:cubicBezTo>
                    <a:cubicBezTo>
                      <a:pt x="10166" y="4467"/>
                      <a:pt x="10246" y="4182"/>
                      <a:pt x="10348" y="3906"/>
                    </a:cubicBezTo>
                    <a:cubicBezTo>
                      <a:pt x="10465" y="3599"/>
                      <a:pt x="10596" y="3301"/>
                      <a:pt x="10727" y="3002"/>
                    </a:cubicBezTo>
                    <a:cubicBezTo>
                      <a:pt x="10761" y="2913"/>
                      <a:pt x="10828" y="2856"/>
                      <a:pt x="10927" y="2856"/>
                    </a:cubicBezTo>
                    <a:close/>
                    <a:moveTo>
                      <a:pt x="11685" y="3052"/>
                    </a:moveTo>
                    <a:cubicBezTo>
                      <a:pt x="11717" y="3052"/>
                      <a:pt x="11751" y="3059"/>
                      <a:pt x="11784" y="3075"/>
                    </a:cubicBezTo>
                    <a:cubicBezTo>
                      <a:pt x="11973" y="3170"/>
                      <a:pt x="12017" y="3170"/>
                      <a:pt x="11966" y="3381"/>
                    </a:cubicBezTo>
                    <a:cubicBezTo>
                      <a:pt x="11929" y="3505"/>
                      <a:pt x="11886" y="3614"/>
                      <a:pt x="11842" y="3731"/>
                    </a:cubicBezTo>
                    <a:cubicBezTo>
                      <a:pt x="11682" y="4161"/>
                      <a:pt x="11514" y="4591"/>
                      <a:pt x="11448" y="5057"/>
                    </a:cubicBezTo>
                    <a:cubicBezTo>
                      <a:pt x="11412" y="5334"/>
                      <a:pt x="11375" y="5618"/>
                      <a:pt x="11332" y="5895"/>
                    </a:cubicBezTo>
                    <a:cubicBezTo>
                      <a:pt x="11317" y="5990"/>
                      <a:pt x="11288" y="6084"/>
                      <a:pt x="11179" y="6106"/>
                    </a:cubicBezTo>
                    <a:cubicBezTo>
                      <a:pt x="11151" y="6112"/>
                      <a:pt x="11121" y="6116"/>
                      <a:pt x="11091" y="6116"/>
                    </a:cubicBezTo>
                    <a:cubicBezTo>
                      <a:pt x="10941" y="6116"/>
                      <a:pt x="10782" y="6035"/>
                      <a:pt x="10763" y="5822"/>
                    </a:cubicBezTo>
                    <a:cubicBezTo>
                      <a:pt x="10756" y="5756"/>
                      <a:pt x="10763" y="5684"/>
                      <a:pt x="10778" y="5618"/>
                    </a:cubicBezTo>
                    <a:cubicBezTo>
                      <a:pt x="10836" y="5297"/>
                      <a:pt x="10902" y="4977"/>
                      <a:pt x="10967" y="4656"/>
                    </a:cubicBezTo>
                    <a:cubicBezTo>
                      <a:pt x="11069" y="4328"/>
                      <a:pt x="11164" y="4008"/>
                      <a:pt x="11273" y="3687"/>
                    </a:cubicBezTo>
                    <a:cubicBezTo>
                      <a:pt x="11324" y="3519"/>
                      <a:pt x="11397" y="3366"/>
                      <a:pt x="11463" y="3206"/>
                    </a:cubicBezTo>
                    <a:cubicBezTo>
                      <a:pt x="11506" y="3109"/>
                      <a:pt x="11592" y="3052"/>
                      <a:pt x="11685" y="3052"/>
                    </a:cubicBezTo>
                    <a:close/>
                    <a:moveTo>
                      <a:pt x="1256" y="1"/>
                    </a:moveTo>
                    <a:cubicBezTo>
                      <a:pt x="1178" y="1"/>
                      <a:pt x="1110" y="34"/>
                      <a:pt x="1050" y="94"/>
                    </a:cubicBezTo>
                    <a:cubicBezTo>
                      <a:pt x="933" y="204"/>
                      <a:pt x="824" y="320"/>
                      <a:pt x="736" y="444"/>
                    </a:cubicBezTo>
                    <a:cubicBezTo>
                      <a:pt x="284" y="1085"/>
                      <a:pt x="80" y="1814"/>
                      <a:pt x="29" y="2587"/>
                    </a:cubicBezTo>
                    <a:cubicBezTo>
                      <a:pt x="0" y="2922"/>
                      <a:pt x="110" y="3242"/>
                      <a:pt x="263" y="3548"/>
                    </a:cubicBezTo>
                    <a:cubicBezTo>
                      <a:pt x="328" y="3687"/>
                      <a:pt x="438" y="3782"/>
                      <a:pt x="598" y="3818"/>
                    </a:cubicBezTo>
                    <a:cubicBezTo>
                      <a:pt x="2915" y="4401"/>
                      <a:pt x="5232" y="4984"/>
                      <a:pt x="7550" y="5560"/>
                    </a:cubicBezTo>
                    <a:cubicBezTo>
                      <a:pt x="8665" y="5844"/>
                      <a:pt x="9780" y="6114"/>
                      <a:pt x="10902" y="6390"/>
                    </a:cubicBezTo>
                    <a:cubicBezTo>
                      <a:pt x="11018" y="6420"/>
                      <a:pt x="11142" y="6427"/>
                      <a:pt x="11259" y="6456"/>
                    </a:cubicBezTo>
                    <a:cubicBezTo>
                      <a:pt x="11287" y="6462"/>
                      <a:pt x="11313" y="6465"/>
                      <a:pt x="11338" y="6465"/>
                    </a:cubicBezTo>
                    <a:cubicBezTo>
                      <a:pt x="11456" y="6465"/>
                      <a:pt x="11540" y="6398"/>
                      <a:pt x="11594" y="6296"/>
                    </a:cubicBezTo>
                    <a:cubicBezTo>
                      <a:pt x="11668" y="6134"/>
                      <a:pt x="11804" y="6091"/>
                      <a:pt x="11951" y="6091"/>
                    </a:cubicBezTo>
                    <a:cubicBezTo>
                      <a:pt x="11963" y="6091"/>
                      <a:pt x="11975" y="6091"/>
                      <a:pt x="11988" y="6092"/>
                    </a:cubicBezTo>
                    <a:cubicBezTo>
                      <a:pt x="12048" y="6093"/>
                      <a:pt x="12108" y="6094"/>
                      <a:pt x="12168" y="6094"/>
                    </a:cubicBezTo>
                    <a:cubicBezTo>
                      <a:pt x="12704" y="6094"/>
                      <a:pt x="13234" y="6036"/>
                      <a:pt x="13758" y="5924"/>
                    </a:cubicBezTo>
                    <a:cubicBezTo>
                      <a:pt x="13802" y="5910"/>
                      <a:pt x="13846" y="5895"/>
                      <a:pt x="13890" y="5888"/>
                    </a:cubicBezTo>
                    <a:cubicBezTo>
                      <a:pt x="14174" y="5851"/>
                      <a:pt x="14341" y="5698"/>
                      <a:pt x="14392" y="5414"/>
                    </a:cubicBezTo>
                    <a:cubicBezTo>
                      <a:pt x="14422" y="5268"/>
                      <a:pt x="14436" y="5123"/>
                      <a:pt x="14458" y="4969"/>
                    </a:cubicBezTo>
                    <a:cubicBezTo>
                      <a:pt x="14480" y="4824"/>
                      <a:pt x="14407" y="4722"/>
                      <a:pt x="14305" y="4620"/>
                    </a:cubicBezTo>
                    <a:cubicBezTo>
                      <a:pt x="13809" y="4168"/>
                      <a:pt x="13270" y="3782"/>
                      <a:pt x="12680" y="3461"/>
                    </a:cubicBezTo>
                    <a:cubicBezTo>
                      <a:pt x="12622" y="3425"/>
                      <a:pt x="12563" y="3395"/>
                      <a:pt x="12512" y="3359"/>
                    </a:cubicBezTo>
                    <a:cubicBezTo>
                      <a:pt x="12425" y="3301"/>
                      <a:pt x="12381" y="3221"/>
                      <a:pt x="12410" y="3111"/>
                    </a:cubicBezTo>
                    <a:cubicBezTo>
                      <a:pt x="12447" y="3002"/>
                      <a:pt x="12418" y="2936"/>
                      <a:pt x="12301" y="2900"/>
                    </a:cubicBezTo>
                    <a:cubicBezTo>
                      <a:pt x="12170" y="2856"/>
                      <a:pt x="12039" y="2798"/>
                      <a:pt x="11907" y="2761"/>
                    </a:cubicBezTo>
                    <a:cubicBezTo>
                      <a:pt x="10188" y="2317"/>
                      <a:pt x="3374" y="553"/>
                      <a:pt x="1684" y="124"/>
                    </a:cubicBezTo>
                    <a:cubicBezTo>
                      <a:pt x="1589" y="94"/>
                      <a:pt x="1487" y="80"/>
                      <a:pt x="1399" y="36"/>
                    </a:cubicBezTo>
                    <a:cubicBezTo>
                      <a:pt x="1349" y="12"/>
                      <a:pt x="1301" y="1"/>
                      <a:pt x="1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29"/>
              <p:cNvSpPr/>
              <p:nvPr/>
            </p:nvSpPr>
            <p:spPr>
              <a:xfrm>
                <a:off x="914554" y="1605557"/>
                <a:ext cx="211573" cy="108811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2410" extrusionOk="0">
                    <a:moveTo>
                      <a:pt x="1561" y="222"/>
                    </a:moveTo>
                    <a:cubicBezTo>
                      <a:pt x="1834" y="222"/>
                      <a:pt x="2106" y="264"/>
                      <a:pt x="2376" y="329"/>
                    </a:cubicBezTo>
                    <a:cubicBezTo>
                      <a:pt x="2638" y="424"/>
                      <a:pt x="2908" y="504"/>
                      <a:pt x="3163" y="613"/>
                    </a:cubicBezTo>
                    <a:cubicBezTo>
                      <a:pt x="3498" y="752"/>
                      <a:pt x="3826" y="926"/>
                      <a:pt x="4088" y="1189"/>
                    </a:cubicBezTo>
                    <a:cubicBezTo>
                      <a:pt x="4183" y="1291"/>
                      <a:pt x="4278" y="1407"/>
                      <a:pt x="4351" y="1531"/>
                    </a:cubicBezTo>
                    <a:cubicBezTo>
                      <a:pt x="4453" y="1713"/>
                      <a:pt x="4409" y="1852"/>
                      <a:pt x="4219" y="1939"/>
                    </a:cubicBezTo>
                    <a:cubicBezTo>
                      <a:pt x="4081" y="2005"/>
                      <a:pt x="3943" y="2056"/>
                      <a:pt x="3797" y="2092"/>
                    </a:cubicBezTo>
                    <a:cubicBezTo>
                      <a:pt x="3568" y="2150"/>
                      <a:pt x="3337" y="2171"/>
                      <a:pt x="3106" y="2171"/>
                    </a:cubicBezTo>
                    <a:cubicBezTo>
                      <a:pt x="2895" y="2171"/>
                      <a:pt x="2683" y="2153"/>
                      <a:pt x="2471" y="2129"/>
                    </a:cubicBezTo>
                    <a:cubicBezTo>
                      <a:pt x="1931" y="2063"/>
                      <a:pt x="1414" y="1910"/>
                      <a:pt x="940" y="1641"/>
                    </a:cubicBezTo>
                    <a:cubicBezTo>
                      <a:pt x="743" y="1531"/>
                      <a:pt x="576" y="1393"/>
                      <a:pt x="467" y="1189"/>
                    </a:cubicBezTo>
                    <a:cubicBezTo>
                      <a:pt x="386" y="1050"/>
                      <a:pt x="372" y="905"/>
                      <a:pt x="423" y="759"/>
                    </a:cubicBezTo>
                    <a:cubicBezTo>
                      <a:pt x="525" y="482"/>
                      <a:pt x="736" y="351"/>
                      <a:pt x="1006" y="285"/>
                    </a:cubicBezTo>
                    <a:cubicBezTo>
                      <a:pt x="1191" y="241"/>
                      <a:pt x="1376" y="222"/>
                      <a:pt x="1561" y="222"/>
                    </a:cubicBezTo>
                    <a:close/>
                    <a:moveTo>
                      <a:pt x="1301" y="0"/>
                    </a:moveTo>
                    <a:cubicBezTo>
                      <a:pt x="1056" y="0"/>
                      <a:pt x="808" y="48"/>
                      <a:pt x="590" y="190"/>
                    </a:cubicBezTo>
                    <a:cubicBezTo>
                      <a:pt x="146" y="475"/>
                      <a:pt x="0" y="1036"/>
                      <a:pt x="408" y="1495"/>
                    </a:cubicBezTo>
                    <a:cubicBezTo>
                      <a:pt x="627" y="1743"/>
                      <a:pt x="897" y="1910"/>
                      <a:pt x="1203" y="2027"/>
                    </a:cubicBezTo>
                    <a:cubicBezTo>
                      <a:pt x="1800" y="2268"/>
                      <a:pt x="2423" y="2410"/>
                      <a:pt x="3066" y="2410"/>
                    </a:cubicBezTo>
                    <a:cubicBezTo>
                      <a:pt x="3200" y="2410"/>
                      <a:pt x="3334" y="2404"/>
                      <a:pt x="3469" y="2391"/>
                    </a:cubicBezTo>
                    <a:cubicBezTo>
                      <a:pt x="3709" y="2369"/>
                      <a:pt x="3950" y="2304"/>
                      <a:pt x="4176" y="2238"/>
                    </a:cubicBezTo>
                    <a:cubicBezTo>
                      <a:pt x="4300" y="2194"/>
                      <a:pt x="4409" y="2107"/>
                      <a:pt x="4518" y="2034"/>
                    </a:cubicBezTo>
                    <a:cubicBezTo>
                      <a:pt x="4642" y="1947"/>
                      <a:pt x="4686" y="1815"/>
                      <a:pt x="4649" y="1677"/>
                    </a:cubicBezTo>
                    <a:cubicBezTo>
                      <a:pt x="4620" y="1546"/>
                      <a:pt x="4569" y="1415"/>
                      <a:pt x="4504" y="1298"/>
                    </a:cubicBezTo>
                    <a:cubicBezTo>
                      <a:pt x="4278" y="934"/>
                      <a:pt x="3921" y="722"/>
                      <a:pt x="3556" y="526"/>
                    </a:cubicBezTo>
                    <a:cubicBezTo>
                      <a:pt x="3243" y="365"/>
                      <a:pt x="2922" y="234"/>
                      <a:pt x="2594" y="169"/>
                    </a:cubicBezTo>
                    <a:cubicBezTo>
                      <a:pt x="2179" y="45"/>
                      <a:pt x="1771" y="8"/>
                      <a:pt x="1356" y="1"/>
                    </a:cubicBezTo>
                    <a:cubicBezTo>
                      <a:pt x="1338" y="0"/>
                      <a:pt x="1320" y="0"/>
                      <a:pt x="13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29"/>
              <p:cNvSpPr/>
              <p:nvPr/>
            </p:nvSpPr>
            <p:spPr>
              <a:xfrm>
                <a:off x="931304" y="1615535"/>
                <a:ext cx="184302" cy="88042"/>
              </a:xfrm>
              <a:custGeom>
                <a:avLst/>
                <a:gdLst/>
                <a:ahLst/>
                <a:cxnLst/>
                <a:rect l="l" t="t" r="r" b="b"/>
                <a:pathLst>
                  <a:path w="4082" h="1950" extrusionOk="0">
                    <a:moveTo>
                      <a:pt x="1190" y="1"/>
                    </a:moveTo>
                    <a:cubicBezTo>
                      <a:pt x="1005" y="1"/>
                      <a:pt x="820" y="20"/>
                      <a:pt x="635" y="64"/>
                    </a:cubicBezTo>
                    <a:cubicBezTo>
                      <a:pt x="365" y="130"/>
                      <a:pt x="154" y="261"/>
                      <a:pt x="52" y="538"/>
                    </a:cubicBezTo>
                    <a:cubicBezTo>
                      <a:pt x="1" y="684"/>
                      <a:pt x="15" y="829"/>
                      <a:pt x="96" y="968"/>
                    </a:cubicBezTo>
                    <a:cubicBezTo>
                      <a:pt x="205" y="1172"/>
                      <a:pt x="372" y="1310"/>
                      <a:pt x="569" y="1420"/>
                    </a:cubicBezTo>
                    <a:cubicBezTo>
                      <a:pt x="1043" y="1689"/>
                      <a:pt x="1560" y="1842"/>
                      <a:pt x="2100" y="1908"/>
                    </a:cubicBezTo>
                    <a:cubicBezTo>
                      <a:pt x="2312" y="1932"/>
                      <a:pt x="2524" y="1950"/>
                      <a:pt x="2735" y="1950"/>
                    </a:cubicBezTo>
                    <a:cubicBezTo>
                      <a:pt x="2966" y="1950"/>
                      <a:pt x="3197" y="1929"/>
                      <a:pt x="3426" y="1871"/>
                    </a:cubicBezTo>
                    <a:cubicBezTo>
                      <a:pt x="3572" y="1835"/>
                      <a:pt x="3710" y="1784"/>
                      <a:pt x="3848" y="1718"/>
                    </a:cubicBezTo>
                    <a:cubicBezTo>
                      <a:pt x="4038" y="1631"/>
                      <a:pt x="4082" y="1492"/>
                      <a:pt x="3980" y="1310"/>
                    </a:cubicBezTo>
                    <a:cubicBezTo>
                      <a:pt x="3907" y="1186"/>
                      <a:pt x="3812" y="1070"/>
                      <a:pt x="3717" y="968"/>
                    </a:cubicBezTo>
                    <a:cubicBezTo>
                      <a:pt x="3455" y="705"/>
                      <a:pt x="3127" y="531"/>
                      <a:pt x="2792" y="392"/>
                    </a:cubicBezTo>
                    <a:cubicBezTo>
                      <a:pt x="2537" y="283"/>
                      <a:pt x="2267" y="203"/>
                      <a:pt x="2005" y="108"/>
                    </a:cubicBezTo>
                    <a:cubicBezTo>
                      <a:pt x="1735" y="43"/>
                      <a:pt x="1463" y="1"/>
                      <a:pt x="11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29"/>
              <p:cNvSpPr/>
              <p:nvPr/>
            </p:nvSpPr>
            <p:spPr>
              <a:xfrm>
                <a:off x="1006972" y="1654181"/>
                <a:ext cx="34269" cy="28083"/>
              </a:xfrm>
              <a:custGeom>
                <a:avLst/>
                <a:gdLst/>
                <a:ahLst/>
                <a:cxnLst/>
                <a:rect l="l" t="t" r="r" b="b"/>
                <a:pathLst>
                  <a:path w="759" h="622" extrusionOk="0">
                    <a:moveTo>
                      <a:pt x="183" y="0"/>
                    </a:moveTo>
                    <a:cubicBezTo>
                      <a:pt x="138" y="0"/>
                      <a:pt x="100" y="60"/>
                      <a:pt x="74" y="126"/>
                    </a:cubicBezTo>
                    <a:cubicBezTo>
                      <a:pt x="1" y="316"/>
                      <a:pt x="88" y="549"/>
                      <a:pt x="278" y="607"/>
                    </a:cubicBezTo>
                    <a:cubicBezTo>
                      <a:pt x="308" y="617"/>
                      <a:pt x="339" y="621"/>
                      <a:pt x="370" y="621"/>
                    </a:cubicBezTo>
                    <a:cubicBezTo>
                      <a:pt x="531" y="621"/>
                      <a:pt x="687" y="498"/>
                      <a:pt x="730" y="308"/>
                    </a:cubicBezTo>
                    <a:cubicBezTo>
                      <a:pt x="759" y="170"/>
                      <a:pt x="700" y="134"/>
                      <a:pt x="657" y="119"/>
                    </a:cubicBezTo>
                    <a:cubicBezTo>
                      <a:pt x="652" y="118"/>
                      <a:pt x="648" y="117"/>
                      <a:pt x="644" y="117"/>
                    </a:cubicBezTo>
                    <a:cubicBezTo>
                      <a:pt x="622" y="117"/>
                      <a:pt x="606" y="135"/>
                      <a:pt x="569" y="185"/>
                    </a:cubicBezTo>
                    <a:cubicBezTo>
                      <a:pt x="543" y="218"/>
                      <a:pt x="486" y="364"/>
                      <a:pt x="400" y="364"/>
                    </a:cubicBezTo>
                    <a:cubicBezTo>
                      <a:pt x="391" y="364"/>
                      <a:pt x="382" y="363"/>
                      <a:pt x="373" y="359"/>
                    </a:cubicBezTo>
                    <a:cubicBezTo>
                      <a:pt x="263" y="316"/>
                      <a:pt x="278" y="177"/>
                      <a:pt x="271" y="134"/>
                    </a:cubicBezTo>
                    <a:cubicBezTo>
                      <a:pt x="271" y="75"/>
                      <a:pt x="271" y="17"/>
                      <a:pt x="198" y="2"/>
                    </a:cubicBezTo>
                    <a:cubicBezTo>
                      <a:pt x="193" y="1"/>
                      <a:pt x="188" y="0"/>
                      <a:pt x="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29"/>
              <p:cNvSpPr/>
              <p:nvPr/>
            </p:nvSpPr>
            <p:spPr>
              <a:xfrm>
                <a:off x="1054378" y="1661721"/>
                <a:ext cx="13184" cy="13003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88" extrusionOk="0">
                    <a:moveTo>
                      <a:pt x="152" y="1"/>
                    </a:moveTo>
                    <a:cubicBezTo>
                      <a:pt x="93" y="1"/>
                      <a:pt x="35" y="48"/>
                      <a:pt x="22" y="112"/>
                    </a:cubicBezTo>
                    <a:cubicBezTo>
                      <a:pt x="0" y="200"/>
                      <a:pt x="51" y="280"/>
                      <a:pt x="131" y="287"/>
                    </a:cubicBezTo>
                    <a:cubicBezTo>
                      <a:pt x="137" y="288"/>
                      <a:pt x="142" y="288"/>
                      <a:pt x="147" y="288"/>
                    </a:cubicBezTo>
                    <a:cubicBezTo>
                      <a:pt x="212" y="288"/>
                      <a:pt x="264" y="245"/>
                      <a:pt x="277" y="171"/>
                    </a:cubicBezTo>
                    <a:cubicBezTo>
                      <a:pt x="292" y="90"/>
                      <a:pt x="248" y="18"/>
                      <a:pt x="175" y="3"/>
                    </a:cubicBezTo>
                    <a:cubicBezTo>
                      <a:pt x="168" y="1"/>
                      <a:pt x="160" y="1"/>
                      <a:pt x="1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29"/>
              <p:cNvSpPr/>
              <p:nvPr/>
            </p:nvSpPr>
            <p:spPr>
              <a:xfrm>
                <a:off x="983947" y="1643617"/>
                <a:ext cx="12868" cy="13094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90" extrusionOk="0">
                    <a:moveTo>
                      <a:pt x="151" y="1"/>
                    </a:moveTo>
                    <a:cubicBezTo>
                      <a:pt x="88" y="1"/>
                      <a:pt x="36" y="48"/>
                      <a:pt x="23" y="113"/>
                    </a:cubicBezTo>
                    <a:cubicBezTo>
                      <a:pt x="1" y="200"/>
                      <a:pt x="52" y="280"/>
                      <a:pt x="125" y="287"/>
                    </a:cubicBezTo>
                    <a:cubicBezTo>
                      <a:pt x="134" y="289"/>
                      <a:pt x="143" y="290"/>
                      <a:pt x="151" y="290"/>
                    </a:cubicBezTo>
                    <a:cubicBezTo>
                      <a:pt x="218" y="290"/>
                      <a:pt x="264" y="242"/>
                      <a:pt x="270" y="171"/>
                    </a:cubicBezTo>
                    <a:cubicBezTo>
                      <a:pt x="285" y="91"/>
                      <a:pt x="241" y="18"/>
                      <a:pt x="176" y="3"/>
                    </a:cubicBezTo>
                    <a:cubicBezTo>
                      <a:pt x="167" y="2"/>
                      <a:pt x="159" y="1"/>
                      <a:pt x="1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"/>
              <a:buNone/>
              <a:defRPr sz="35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●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○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■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●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○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■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●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○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redoka"/>
              <a:buChar char="■"/>
              <a:defRPr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4" r:id="rId7"/>
    <p:sldLayoutId id="2147483665" r:id="rId8"/>
    <p:sldLayoutId id="2147483675" r:id="rId9"/>
    <p:sldLayoutId id="2147483676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p34"/>
          <p:cNvSpPr txBox="1">
            <a:spLocks noGrp="1"/>
          </p:cNvSpPr>
          <p:nvPr>
            <p:ph type="ctrTitle"/>
          </p:nvPr>
        </p:nvSpPr>
        <p:spPr>
          <a:xfrm>
            <a:off x="911150" y="786150"/>
            <a:ext cx="5399650" cy="320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71-72</a:t>
            </a:r>
            <a:r>
              <a:rPr lang="en-US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Решаване на уравнение от вида</a:t>
            </a:r>
            <a:b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800" b="1" i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. x + </a:t>
            </a:r>
            <a:r>
              <a:rPr lang="bg-BG" sz="4800" b="1" i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bg-BG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18" name="Google Shape;2318;p34"/>
          <p:cNvGrpSpPr/>
          <p:nvPr/>
        </p:nvGrpSpPr>
        <p:grpSpPr>
          <a:xfrm>
            <a:off x="5748462" y="1394472"/>
            <a:ext cx="3046346" cy="3476009"/>
            <a:chOff x="5748462" y="1394472"/>
            <a:chExt cx="3046346" cy="3476009"/>
          </a:xfrm>
        </p:grpSpPr>
        <p:grpSp>
          <p:nvGrpSpPr>
            <p:cNvPr id="2319" name="Google Shape;2319;p34"/>
            <p:cNvGrpSpPr/>
            <p:nvPr/>
          </p:nvGrpSpPr>
          <p:grpSpPr>
            <a:xfrm>
              <a:off x="6567272" y="2393323"/>
              <a:ext cx="2227537" cy="2477158"/>
              <a:chOff x="2107184" y="233275"/>
              <a:chExt cx="1097958" cy="1221057"/>
            </a:xfrm>
          </p:grpSpPr>
          <p:sp>
            <p:nvSpPr>
              <p:cNvPr id="2320" name="Google Shape;2320;p34"/>
              <p:cNvSpPr/>
              <p:nvPr/>
            </p:nvSpPr>
            <p:spPr>
              <a:xfrm>
                <a:off x="2121632" y="251063"/>
                <a:ext cx="1067030" cy="1022512"/>
              </a:xfrm>
              <a:custGeom>
                <a:avLst/>
                <a:gdLst/>
                <a:ahLst/>
                <a:cxnLst/>
                <a:rect l="l" t="t" r="r" b="b"/>
                <a:pathLst>
                  <a:path w="23633" h="22647" extrusionOk="0">
                    <a:moveTo>
                      <a:pt x="9799" y="1"/>
                    </a:moveTo>
                    <a:cubicBezTo>
                      <a:pt x="9718" y="1"/>
                      <a:pt x="9654" y="44"/>
                      <a:pt x="9576" y="132"/>
                    </a:cubicBezTo>
                    <a:cubicBezTo>
                      <a:pt x="9540" y="183"/>
                      <a:pt x="9503" y="241"/>
                      <a:pt x="9467" y="300"/>
                    </a:cubicBezTo>
                    <a:cubicBezTo>
                      <a:pt x="8446" y="2092"/>
                      <a:pt x="7419" y="3885"/>
                      <a:pt x="6391" y="5678"/>
                    </a:cubicBezTo>
                    <a:cubicBezTo>
                      <a:pt x="5284" y="7616"/>
                      <a:pt x="4176" y="9554"/>
                      <a:pt x="3061" y="11493"/>
                    </a:cubicBezTo>
                    <a:cubicBezTo>
                      <a:pt x="2252" y="12899"/>
                      <a:pt x="1444" y="14313"/>
                      <a:pt x="635" y="15719"/>
                    </a:cubicBezTo>
                    <a:cubicBezTo>
                      <a:pt x="423" y="16084"/>
                      <a:pt x="212" y="16441"/>
                      <a:pt x="1" y="16812"/>
                    </a:cubicBezTo>
                    <a:cubicBezTo>
                      <a:pt x="52" y="16849"/>
                      <a:pt x="88" y="16878"/>
                      <a:pt x="132" y="16900"/>
                    </a:cubicBezTo>
                    <a:cubicBezTo>
                      <a:pt x="882" y="17337"/>
                      <a:pt x="1626" y="17789"/>
                      <a:pt x="2384" y="18219"/>
                    </a:cubicBezTo>
                    <a:cubicBezTo>
                      <a:pt x="4715" y="19552"/>
                      <a:pt x="6989" y="20988"/>
                      <a:pt x="9372" y="22234"/>
                    </a:cubicBezTo>
                    <a:cubicBezTo>
                      <a:pt x="9620" y="22365"/>
                      <a:pt x="9889" y="22482"/>
                      <a:pt x="10152" y="22569"/>
                    </a:cubicBezTo>
                    <a:cubicBezTo>
                      <a:pt x="10325" y="22622"/>
                      <a:pt x="10492" y="22647"/>
                      <a:pt x="10652" y="22647"/>
                    </a:cubicBezTo>
                    <a:cubicBezTo>
                      <a:pt x="11306" y="22647"/>
                      <a:pt x="11842" y="22231"/>
                      <a:pt x="12199" y="21622"/>
                    </a:cubicBezTo>
                    <a:cubicBezTo>
                      <a:pt x="12283" y="21475"/>
                      <a:pt x="12329" y="21411"/>
                      <a:pt x="12432" y="21411"/>
                    </a:cubicBezTo>
                    <a:cubicBezTo>
                      <a:pt x="12473" y="21411"/>
                      <a:pt x="12522" y="21421"/>
                      <a:pt x="12586" y="21440"/>
                    </a:cubicBezTo>
                    <a:cubicBezTo>
                      <a:pt x="12833" y="21505"/>
                      <a:pt x="13081" y="21578"/>
                      <a:pt x="13329" y="21629"/>
                    </a:cubicBezTo>
                    <a:cubicBezTo>
                      <a:pt x="13576" y="21679"/>
                      <a:pt x="13817" y="21705"/>
                      <a:pt x="14052" y="21705"/>
                    </a:cubicBezTo>
                    <a:cubicBezTo>
                      <a:pt x="14766" y="21705"/>
                      <a:pt x="15422" y="21465"/>
                      <a:pt x="16003" y="20944"/>
                    </a:cubicBezTo>
                    <a:cubicBezTo>
                      <a:pt x="16076" y="20878"/>
                      <a:pt x="16142" y="20798"/>
                      <a:pt x="16193" y="20718"/>
                    </a:cubicBezTo>
                    <a:cubicBezTo>
                      <a:pt x="16419" y="20339"/>
                      <a:pt x="16644" y="19960"/>
                      <a:pt x="16870" y="19581"/>
                    </a:cubicBezTo>
                    <a:cubicBezTo>
                      <a:pt x="18269" y="17191"/>
                      <a:pt x="19669" y="14794"/>
                      <a:pt x="21068" y="12396"/>
                    </a:cubicBezTo>
                    <a:cubicBezTo>
                      <a:pt x="21665" y="11383"/>
                      <a:pt x="22256" y="10363"/>
                      <a:pt x="22853" y="9343"/>
                    </a:cubicBezTo>
                    <a:cubicBezTo>
                      <a:pt x="23072" y="8964"/>
                      <a:pt x="23290" y="8592"/>
                      <a:pt x="23502" y="8213"/>
                    </a:cubicBezTo>
                    <a:cubicBezTo>
                      <a:pt x="23633" y="7980"/>
                      <a:pt x="23604" y="7915"/>
                      <a:pt x="23385" y="7784"/>
                    </a:cubicBezTo>
                    <a:cubicBezTo>
                      <a:pt x="22984" y="7543"/>
                      <a:pt x="22583" y="7303"/>
                      <a:pt x="22183" y="7062"/>
                    </a:cubicBezTo>
                    <a:cubicBezTo>
                      <a:pt x="22161" y="7048"/>
                      <a:pt x="22132" y="7033"/>
                      <a:pt x="22110" y="7018"/>
                    </a:cubicBezTo>
                    <a:cubicBezTo>
                      <a:pt x="22067" y="7003"/>
                      <a:pt x="22028" y="6994"/>
                      <a:pt x="21993" y="6994"/>
                    </a:cubicBezTo>
                    <a:cubicBezTo>
                      <a:pt x="21914" y="6994"/>
                      <a:pt x="21852" y="7035"/>
                      <a:pt x="21796" y="7120"/>
                    </a:cubicBezTo>
                    <a:cubicBezTo>
                      <a:pt x="21753" y="7186"/>
                      <a:pt x="21724" y="7259"/>
                      <a:pt x="21673" y="7324"/>
                    </a:cubicBezTo>
                    <a:cubicBezTo>
                      <a:pt x="21549" y="7470"/>
                      <a:pt x="21563" y="7630"/>
                      <a:pt x="21614" y="7805"/>
                    </a:cubicBezTo>
                    <a:cubicBezTo>
                      <a:pt x="21658" y="7937"/>
                      <a:pt x="21687" y="8075"/>
                      <a:pt x="21680" y="8213"/>
                    </a:cubicBezTo>
                    <a:cubicBezTo>
                      <a:pt x="21674" y="8850"/>
                      <a:pt x="21201" y="9292"/>
                      <a:pt x="20618" y="9292"/>
                    </a:cubicBezTo>
                    <a:cubicBezTo>
                      <a:pt x="20513" y="9292"/>
                      <a:pt x="20405" y="9278"/>
                      <a:pt x="20295" y="9248"/>
                    </a:cubicBezTo>
                    <a:cubicBezTo>
                      <a:pt x="19836" y="9124"/>
                      <a:pt x="19435" y="8629"/>
                      <a:pt x="19421" y="8155"/>
                    </a:cubicBezTo>
                    <a:cubicBezTo>
                      <a:pt x="19414" y="8097"/>
                      <a:pt x="19421" y="8046"/>
                      <a:pt x="19428" y="7988"/>
                    </a:cubicBezTo>
                    <a:cubicBezTo>
                      <a:pt x="19486" y="7601"/>
                      <a:pt x="19851" y="7215"/>
                      <a:pt x="20237" y="7150"/>
                    </a:cubicBezTo>
                    <a:cubicBezTo>
                      <a:pt x="20667" y="7077"/>
                      <a:pt x="20623" y="7055"/>
                      <a:pt x="20820" y="6705"/>
                    </a:cubicBezTo>
                    <a:cubicBezTo>
                      <a:pt x="20820" y="6705"/>
                      <a:pt x="20820" y="6698"/>
                      <a:pt x="20827" y="6690"/>
                    </a:cubicBezTo>
                    <a:cubicBezTo>
                      <a:pt x="20929" y="6494"/>
                      <a:pt x="20907" y="6392"/>
                      <a:pt x="20718" y="6275"/>
                    </a:cubicBezTo>
                    <a:cubicBezTo>
                      <a:pt x="20179" y="5962"/>
                      <a:pt x="19639" y="5648"/>
                      <a:pt x="19100" y="5335"/>
                    </a:cubicBezTo>
                    <a:cubicBezTo>
                      <a:pt x="19050" y="5307"/>
                      <a:pt x="19001" y="5292"/>
                      <a:pt x="18955" y="5292"/>
                    </a:cubicBezTo>
                    <a:cubicBezTo>
                      <a:pt x="18895" y="5292"/>
                      <a:pt x="18840" y="5318"/>
                      <a:pt x="18794" y="5371"/>
                    </a:cubicBezTo>
                    <a:cubicBezTo>
                      <a:pt x="18627" y="5583"/>
                      <a:pt x="18495" y="5801"/>
                      <a:pt x="18612" y="6093"/>
                    </a:cubicBezTo>
                    <a:cubicBezTo>
                      <a:pt x="18823" y="6632"/>
                      <a:pt x="18423" y="7273"/>
                      <a:pt x="17956" y="7412"/>
                    </a:cubicBezTo>
                    <a:cubicBezTo>
                      <a:pt x="17829" y="7452"/>
                      <a:pt x="17694" y="7474"/>
                      <a:pt x="17557" y="7474"/>
                    </a:cubicBezTo>
                    <a:cubicBezTo>
                      <a:pt x="17152" y="7474"/>
                      <a:pt x="16735" y="7286"/>
                      <a:pt x="16484" y="6851"/>
                    </a:cubicBezTo>
                    <a:cubicBezTo>
                      <a:pt x="16061" y="6129"/>
                      <a:pt x="16630" y="5503"/>
                      <a:pt x="17191" y="5437"/>
                    </a:cubicBezTo>
                    <a:cubicBezTo>
                      <a:pt x="17468" y="5408"/>
                      <a:pt x="17657" y="5320"/>
                      <a:pt x="17745" y="5051"/>
                    </a:cubicBezTo>
                    <a:cubicBezTo>
                      <a:pt x="17745" y="5036"/>
                      <a:pt x="17752" y="5029"/>
                      <a:pt x="17759" y="5022"/>
                    </a:cubicBezTo>
                    <a:cubicBezTo>
                      <a:pt x="17912" y="4723"/>
                      <a:pt x="17869" y="4621"/>
                      <a:pt x="17570" y="4461"/>
                    </a:cubicBezTo>
                    <a:cubicBezTo>
                      <a:pt x="17242" y="4286"/>
                      <a:pt x="16921" y="4089"/>
                      <a:pt x="16601" y="3899"/>
                    </a:cubicBezTo>
                    <a:cubicBezTo>
                      <a:pt x="16426" y="3797"/>
                      <a:pt x="16258" y="3688"/>
                      <a:pt x="16091" y="3586"/>
                    </a:cubicBezTo>
                    <a:cubicBezTo>
                      <a:pt x="16025" y="3552"/>
                      <a:pt x="15965" y="3535"/>
                      <a:pt x="15910" y="3535"/>
                    </a:cubicBezTo>
                    <a:cubicBezTo>
                      <a:pt x="15812" y="3535"/>
                      <a:pt x="15731" y="3588"/>
                      <a:pt x="15661" y="3695"/>
                    </a:cubicBezTo>
                    <a:cubicBezTo>
                      <a:pt x="15566" y="3848"/>
                      <a:pt x="15479" y="4002"/>
                      <a:pt x="15384" y="4155"/>
                    </a:cubicBezTo>
                    <a:cubicBezTo>
                      <a:pt x="15311" y="4271"/>
                      <a:pt x="15304" y="4395"/>
                      <a:pt x="15369" y="4519"/>
                    </a:cubicBezTo>
                    <a:cubicBezTo>
                      <a:pt x="15544" y="4825"/>
                      <a:pt x="15420" y="5189"/>
                      <a:pt x="15216" y="5393"/>
                    </a:cubicBezTo>
                    <a:cubicBezTo>
                      <a:pt x="14990" y="5608"/>
                      <a:pt x="14731" y="5744"/>
                      <a:pt x="14445" y="5744"/>
                    </a:cubicBezTo>
                    <a:cubicBezTo>
                      <a:pt x="14353" y="5744"/>
                      <a:pt x="14257" y="5730"/>
                      <a:pt x="14160" y="5699"/>
                    </a:cubicBezTo>
                    <a:cubicBezTo>
                      <a:pt x="13744" y="5568"/>
                      <a:pt x="13438" y="5306"/>
                      <a:pt x="13365" y="4840"/>
                    </a:cubicBezTo>
                    <a:cubicBezTo>
                      <a:pt x="13351" y="4737"/>
                      <a:pt x="13336" y="4635"/>
                      <a:pt x="13329" y="4526"/>
                    </a:cubicBezTo>
                    <a:cubicBezTo>
                      <a:pt x="13314" y="4220"/>
                      <a:pt x="13438" y="3980"/>
                      <a:pt x="13671" y="3783"/>
                    </a:cubicBezTo>
                    <a:cubicBezTo>
                      <a:pt x="13839" y="3644"/>
                      <a:pt x="14036" y="3564"/>
                      <a:pt x="14254" y="3564"/>
                    </a:cubicBezTo>
                    <a:cubicBezTo>
                      <a:pt x="14400" y="3564"/>
                      <a:pt x="14502" y="3506"/>
                      <a:pt x="14568" y="3382"/>
                    </a:cubicBezTo>
                    <a:cubicBezTo>
                      <a:pt x="14626" y="3273"/>
                      <a:pt x="14699" y="3163"/>
                      <a:pt x="14750" y="3047"/>
                    </a:cubicBezTo>
                    <a:cubicBezTo>
                      <a:pt x="14837" y="2872"/>
                      <a:pt x="14794" y="2763"/>
                      <a:pt x="14626" y="2668"/>
                    </a:cubicBezTo>
                    <a:cubicBezTo>
                      <a:pt x="14283" y="2493"/>
                      <a:pt x="13941" y="2311"/>
                      <a:pt x="13598" y="2136"/>
                    </a:cubicBezTo>
                    <a:cubicBezTo>
                      <a:pt x="13336" y="1998"/>
                      <a:pt x="13059" y="1874"/>
                      <a:pt x="12790" y="1735"/>
                    </a:cubicBezTo>
                    <a:cubicBezTo>
                      <a:pt x="12744" y="1715"/>
                      <a:pt x="12696" y="1701"/>
                      <a:pt x="12648" y="1701"/>
                    </a:cubicBezTo>
                    <a:cubicBezTo>
                      <a:pt x="12610" y="1701"/>
                      <a:pt x="12572" y="1709"/>
                      <a:pt x="12535" y="1728"/>
                    </a:cubicBezTo>
                    <a:cubicBezTo>
                      <a:pt x="12403" y="1801"/>
                      <a:pt x="12309" y="2107"/>
                      <a:pt x="12345" y="2260"/>
                    </a:cubicBezTo>
                    <a:cubicBezTo>
                      <a:pt x="12396" y="2457"/>
                      <a:pt x="12447" y="2661"/>
                      <a:pt x="12454" y="2857"/>
                    </a:cubicBezTo>
                    <a:cubicBezTo>
                      <a:pt x="12469" y="3178"/>
                      <a:pt x="12323" y="3426"/>
                      <a:pt x="12061" y="3608"/>
                    </a:cubicBezTo>
                    <a:cubicBezTo>
                      <a:pt x="11864" y="3747"/>
                      <a:pt x="11639" y="3815"/>
                      <a:pt x="11417" y="3815"/>
                    </a:cubicBezTo>
                    <a:cubicBezTo>
                      <a:pt x="11104" y="3815"/>
                      <a:pt x="10796" y="3681"/>
                      <a:pt x="10574" y="3426"/>
                    </a:cubicBezTo>
                    <a:cubicBezTo>
                      <a:pt x="10013" y="2785"/>
                      <a:pt x="10312" y="1852"/>
                      <a:pt x="11135" y="1662"/>
                    </a:cubicBezTo>
                    <a:cubicBezTo>
                      <a:pt x="11267" y="1633"/>
                      <a:pt x="11361" y="1568"/>
                      <a:pt x="11427" y="1458"/>
                    </a:cubicBezTo>
                    <a:cubicBezTo>
                      <a:pt x="11485" y="1356"/>
                      <a:pt x="11536" y="1247"/>
                      <a:pt x="11587" y="1145"/>
                    </a:cubicBezTo>
                    <a:cubicBezTo>
                      <a:pt x="11638" y="1021"/>
                      <a:pt x="11602" y="926"/>
                      <a:pt x="11478" y="853"/>
                    </a:cubicBezTo>
                    <a:cubicBezTo>
                      <a:pt x="11121" y="664"/>
                      <a:pt x="10771" y="467"/>
                      <a:pt x="10421" y="270"/>
                    </a:cubicBezTo>
                    <a:cubicBezTo>
                      <a:pt x="10268" y="190"/>
                      <a:pt x="10115" y="110"/>
                      <a:pt x="9962" y="45"/>
                    </a:cubicBezTo>
                    <a:cubicBezTo>
                      <a:pt x="9898" y="15"/>
                      <a:pt x="9846" y="1"/>
                      <a:pt x="979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1" name="Google Shape;2321;p34"/>
              <p:cNvSpPr/>
              <p:nvPr/>
            </p:nvSpPr>
            <p:spPr>
              <a:xfrm>
                <a:off x="2107184" y="233275"/>
                <a:ext cx="1097958" cy="1086354"/>
              </a:xfrm>
              <a:custGeom>
                <a:avLst/>
                <a:gdLst/>
                <a:ahLst/>
                <a:cxnLst/>
                <a:rect l="l" t="t" r="r" b="b"/>
                <a:pathLst>
                  <a:path w="24318" h="24061" extrusionOk="0">
                    <a:moveTo>
                      <a:pt x="10119" y="395"/>
                    </a:moveTo>
                    <a:cubicBezTo>
                      <a:pt x="10166" y="395"/>
                      <a:pt x="10218" y="409"/>
                      <a:pt x="10282" y="439"/>
                    </a:cubicBezTo>
                    <a:cubicBezTo>
                      <a:pt x="10435" y="511"/>
                      <a:pt x="10588" y="584"/>
                      <a:pt x="10741" y="664"/>
                    </a:cubicBezTo>
                    <a:cubicBezTo>
                      <a:pt x="11091" y="861"/>
                      <a:pt x="11441" y="1058"/>
                      <a:pt x="11798" y="1247"/>
                    </a:cubicBezTo>
                    <a:cubicBezTo>
                      <a:pt x="11922" y="1320"/>
                      <a:pt x="11958" y="1415"/>
                      <a:pt x="11907" y="1539"/>
                    </a:cubicBezTo>
                    <a:cubicBezTo>
                      <a:pt x="11856" y="1641"/>
                      <a:pt x="11805" y="1750"/>
                      <a:pt x="11747" y="1852"/>
                    </a:cubicBezTo>
                    <a:cubicBezTo>
                      <a:pt x="11681" y="1962"/>
                      <a:pt x="11587" y="2027"/>
                      <a:pt x="11455" y="2056"/>
                    </a:cubicBezTo>
                    <a:cubicBezTo>
                      <a:pt x="10632" y="2246"/>
                      <a:pt x="10333" y="3179"/>
                      <a:pt x="10894" y="3820"/>
                    </a:cubicBezTo>
                    <a:cubicBezTo>
                      <a:pt x="11116" y="4075"/>
                      <a:pt x="11424" y="4209"/>
                      <a:pt x="11737" y="4209"/>
                    </a:cubicBezTo>
                    <a:cubicBezTo>
                      <a:pt x="11959" y="4209"/>
                      <a:pt x="12184" y="4141"/>
                      <a:pt x="12381" y="4002"/>
                    </a:cubicBezTo>
                    <a:cubicBezTo>
                      <a:pt x="12643" y="3820"/>
                      <a:pt x="12789" y="3572"/>
                      <a:pt x="12774" y="3251"/>
                    </a:cubicBezTo>
                    <a:cubicBezTo>
                      <a:pt x="12767" y="3055"/>
                      <a:pt x="12716" y="2851"/>
                      <a:pt x="12665" y="2654"/>
                    </a:cubicBezTo>
                    <a:cubicBezTo>
                      <a:pt x="12629" y="2501"/>
                      <a:pt x="12723" y="2195"/>
                      <a:pt x="12855" y="2122"/>
                    </a:cubicBezTo>
                    <a:cubicBezTo>
                      <a:pt x="12892" y="2103"/>
                      <a:pt x="12930" y="2095"/>
                      <a:pt x="12968" y="2095"/>
                    </a:cubicBezTo>
                    <a:cubicBezTo>
                      <a:pt x="13016" y="2095"/>
                      <a:pt x="13064" y="2109"/>
                      <a:pt x="13110" y="2129"/>
                    </a:cubicBezTo>
                    <a:cubicBezTo>
                      <a:pt x="13379" y="2268"/>
                      <a:pt x="13656" y="2392"/>
                      <a:pt x="13918" y="2530"/>
                    </a:cubicBezTo>
                    <a:cubicBezTo>
                      <a:pt x="14261" y="2705"/>
                      <a:pt x="14603" y="2887"/>
                      <a:pt x="14946" y="3062"/>
                    </a:cubicBezTo>
                    <a:cubicBezTo>
                      <a:pt x="15114" y="3157"/>
                      <a:pt x="15157" y="3266"/>
                      <a:pt x="15070" y="3441"/>
                    </a:cubicBezTo>
                    <a:cubicBezTo>
                      <a:pt x="15019" y="3557"/>
                      <a:pt x="14946" y="3667"/>
                      <a:pt x="14888" y="3776"/>
                    </a:cubicBezTo>
                    <a:cubicBezTo>
                      <a:pt x="14822" y="3900"/>
                      <a:pt x="14720" y="3958"/>
                      <a:pt x="14574" y="3958"/>
                    </a:cubicBezTo>
                    <a:cubicBezTo>
                      <a:pt x="14356" y="3958"/>
                      <a:pt x="14159" y="4038"/>
                      <a:pt x="13991" y="4177"/>
                    </a:cubicBezTo>
                    <a:cubicBezTo>
                      <a:pt x="13758" y="4374"/>
                      <a:pt x="13634" y="4614"/>
                      <a:pt x="13649" y="4920"/>
                    </a:cubicBezTo>
                    <a:cubicBezTo>
                      <a:pt x="13656" y="5029"/>
                      <a:pt x="13671" y="5131"/>
                      <a:pt x="13685" y="5234"/>
                    </a:cubicBezTo>
                    <a:cubicBezTo>
                      <a:pt x="13758" y="5700"/>
                      <a:pt x="14071" y="5962"/>
                      <a:pt x="14480" y="6093"/>
                    </a:cubicBezTo>
                    <a:cubicBezTo>
                      <a:pt x="14577" y="6124"/>
                      <a:pt x="14673" y="6138"/>
                      <a:pt x="14765" y="6138"/>
                    </a:cubicBezTo>
                    <a:cubicBezTo>
                      <a:pt x="15051" y="6138"/>
                      <a:pt x="15310" y="6002"/>
                      <a:pt x="15536" y="5787"/>
                    </a:cubicBezTo>
                    <a:cubicBezTo>
                      <a:pt x="15740" y="5583"/>
                      <a:pt x="15864" y="5219"/>
                      <a:pt x="15689" y="4913"/>
                    </a:cubicBezTo>
                    <a:cubicBezTo>
                      <a:pt x="15624" y="4789"/>
                      <a:pt x="15631" y="4665"/>
                      <a:pt x="15704" y="4549"/>
                    </a:cubicBezTo>
                    <a:cubicBezTo>
                      <a:pt x="15799" y="4396"/>
                      <a:pt x="15886" y="4242"/>
                      <a:pt x="15981" y="4089"/>
                    </a:cubicBezTo>
                    <a:cubicBezTo>
                      <a:pt x="16051" y="3982"/>
                      <a:pt x="16132" y="3929"/>
                      <a:pt x="16230" y="3929"/>
                    </a:cubicBezTo>
                    <a:cubicBezTo>
                      <a:pt x="16285" y="3929"/>
                      <a:pt x="16345" y="3946"/>
                      <a:pt x="16411" y="3980"/>
                    </a:cubicBezTo>
                    <a:cubicBezTo>
                      <a:pt x="16578" y="4082"/>
                      <a:pt x="16746" y="4191"/>
                      <a:pt x="16921" y="4293"/>
                    </a:cubicBezTo>
                    <a:cubicBezTo>
                      <a:pt x="17241" y="4483"/>
                      <a:pt x="17562" y="4680"/>
                      <a:pt x="17890" y="4855"/>
                    </a:cubicBezTo>
                    <a:cubicBezTo>
                      <a:pt x="18189" y="5015"/>
                      <a:pt x="18232" y="5117"/>
                      <a:pt x="18079" y="5416"/>
                    </a:cubicBezTo>
                    <a:cubicBezTo>
                      <a:pt x="18072" y="5423"/>
                      <a:pt x="18065" y="5430"/>
                      <a:pt x="18065" y="5445"/>
                    </a:cubicBezTo>
                    <a:cubicBezTo>
                      <a:pt x="17977" y="5714"/>
                      <a:pt x="17788" y="5802"/>
                      <a:pt x="17511" y="5831"/>
                    </a:cubicBezTo>
                    <a:cubicBezTo>
                      <a:pt x="16950" y="5897"/>
                      <a:pt x="16381" y="6523"/>
                      <a:pt x="16804" y="7245"/>
                    </a:cubicBezTo>
                    <a:cubicBezTo>
                      <a:pt x="17055" y="7680"/>
                      <a:pt x="17472" y="7868"/>
                      <a:pt x="17877" y="7868"/>
                    </a:cubicBezTo>
                    <a:cubicBezTo>
                      <a:pt x="18014" y="7868"/>
                      <a:pt x="18149" y="7846"/>
                      <a:pt x="18276" y="7806"/>
                    </a:cubicBezTo>
                    <a:cubicBezTo>
                      <a:pt x="18743" y="7667"/>
                      <a:pt x="19143" y="7026"/>
                      <a:pt x="18932" y="6487"/>
                    </a:cubicBezTo>
                    <a:cubicBezTo>
                      <a:pt x="18815" y="6195"/>
                      <a:pt x="18947" y="5977"/>
                      <a:pt x="19114" y="5765"/>
                    </a:cubicBezTo>
                    <a:cubicBezTo>
                      <a:pt x="19160" y="5712"/>
                      <a:pt x="19215" y="5686"/>
                      <a:pt x="19275" y="5686"/>
                    </a:cubicBezTo>
                    <a:cubicBezTo>
                      <a:pt x="19321" y="5686"/>
                      <a:pt x="19370" y="5701"/>
                      <a:pt x="19420" y="5729"/>
                    </a:cubicBezTo>
                    <a:cubicBezTo>
                      <a:pt x="19959" y="6042"/>
                      <a:pt x="20499" y="6356"/>
                      <a:pt x="21038" y="6669"/>
                    </a:cubicBezTo>
                    <a:cubicBezTo>
                      <a:pt x="21227" y="6786"/>
                      <a:pt x="21249" y="6888"/>
                      <a:pt x="21147" y="7084"/>
                    </a:cubicBezTo>
                    <a:cubicBezTo>
                      <a:pt x="21140" y="7092"/>
                      <a:pt x="21140" y="7099"/>
                      <a:pt x="21140" y="7099"/>
                    </a:cubicBezTo>
                    <a:cubicBezTo>
                      <a:pt x="20943" y="7449"/>
                      <a:pt x="20987" y="7471"/>
                      <a:pt x="20557" y="7544"/>
                    </a:cubicBezTo>
                    <a:cubicBezTo>
                      <a:pt x="20171" y="7609"/>
                      <a:pt x="19806" y="7995"/>
                      <a:pt x="19748" y="8382"/>
                    </a:cubicBezTo>
                    <a:cubicBezTo>
                      <a:pt x="19741" y="8440"/>
                      <a:pt x="19734" y="8491"/>
                      <a:pt x="19741" y="8549"/>
                    </a:cubicBezTo>
                    <a:cubicBezTo>
                      <a:pt x="19755" y="9023"/>
                      <a:pt x="20156" y="9518"/>
                      <a:pt x="20615" y="9642"/>
                    </a:cubicBezTo>
                    <a:cubicBezTo>
                      <a:pt x="20725" y="9672"/>
                      <a:pt x="20833" y="9686"/>
                      <a:pt x="20938" y="9686"/>
                    </a:cubicBezTo>
                    <a:cubicBezTo>
                      <a:pt x="21521" y="9686"/>
                      <a:pt x="21994" y="9244"/>
                      <a:pt x="22000" y="8607"/>
                    </a:cubicBezTo>
                    <a:cubicBezTo>
                      <a:pt x="22007" y="8469"/>
                      <a:pt x="21978" y="8331"/>
                      <a:pt x="21934" y="8199"/>
                    </a:cubicBezTo>
                    <a:cubicBezTo>
                      <a:pt x="21883" y="8024"/>
                      <a:pt x="21869" y="7864"/>
                      <a:pt x="21993" y="7718"/>
                    </a:cubicBezTo>
                    <a:cubicBezTo>
                      <a:pt x="22044" y="7653"/>
                      <a:pt x="22080" y="7580"/>
                      <a:pt x="22116" y="7514"/>
                    </a:cubicBezTo>
                    <a:cubicBezTo>
                      <a:pt x="22172" y="7429"/>
                      <a:pt x="22234" y="7388"/>
                      <a:pt x="22313" y="7388"/>
                    </a:cubicBezTo>
                    <a:cubicBezTo>
                      <a:pt x="22348" y="7388"/>
                      <a:pt x="22387" y="7397"/>
                      <a:pt x="22430" y="7412"/>
                    </a:cubicBezTo>
                    <a:cubicBezTo>
                      <a:pt x="22452" y="7427"/>
                      <a:pt x="22481" y="7442"/>
                      <a:pt x="22503" y="7456"/>
                    </a:cubicBezTo>
                    <a:cubicBezTo>
                      <a:pt x="22903" y="7697"/>
                      <a:pt x="23304" y="7937"/>
                      <a:pt x="23705" y="8178"/>
                    </a:cubicBezTo>
                    <a:cubicBezTo>
                      <a:pt x="23924" y="8309"/>
                      <a:pt x="23953" y="8374"/>
                      <a:pt x="23822" y="8607"/>
                    </a:cubicBezTo>
                    <a:cubicBezTo>
                      <a:pt x="23610" y="8986"/>
                      <a:pt x="23392" y="9358"/>
                      <a:pt x="23173" y="9737"/>
                    </a:cubicBezTo>
                    <a:cubicBezTo>
                      <a:pt x="22576" y="10757"/>
                      <a:pt x="21985" y="11777"/>
                      <a:pt x="21388" y="12790"/>
                    </a:cubicBezTo>
                    <a:cubicBezTo>
                      <a:pt x="19989" y="15188"/>
                      <a:pt x="18589" y="17585"/>
                      <a:pt x="17190" y="19975"/>
                    </a:cubicBezTo>
                    <a:cubicBezTo>
                      <a:pt x="16964" y="20354"/>
                      <a:pt x="16746" y="20733"/>
                      <a:pt x="16513" y="21112"/>
                    </a:cubicBezTo>
                    <a:cubicBezTo>
                      <a:pt x="16462" y="21192"/>
                      <a:pt x="16396" y="21272"/>
                      <a:pt x="16323" y="21338"/>
                    </a:cubicBezTo>
                    <a:cubicBezTo>
                      <a:pt x="15742" y="21859"/>
                      <a:pt x="15086" y="22099"/>
                      <a:pt x="14372" y="22099"/>
                    </a:cubicBezTo>
                    <a:cubicBezTo>
                      <a:pt x="14137" y="22099"/>
                      <a:pt x="13896" y="22073"/>
                      <a:pt x="13649" y="22023"/>
                    </a:cubicBezTo>
                    <a:cubicBezTo>
                      <a:pt x="13401" y="21972"/>
                      <a:pt x="13153" y="21899"/>
                      <a:pt x="12906" y="21834"/>
                    </a:cubicBezTo>
                    <a:cubicBezTo>
                      <a:pt x="12842" y="21815"/>
                      <a:pt x="12793" y="21805"/>
                      <a:pt x="12752" y="21805"/>
                    </a:cubicBezTo>
                    <a:cubicBezTo>
                      <a:pt x="12649" y="21805"/>
                      <a:pt x="12603" y="21869"/>
                      <a:pt x="12519" y="22016"/>
                    </a:cubicBezTo>
                    <a:cubicBezTo>
                      <a:pt x="12163" y="22623"/>
                      <a:pt x="11628" y="23044"/>
                      <a:pt x="10976" y="23044"/>
                    </a:cubicBezTo>
                    <a:cubicBezTo>
                      <a:pt x="10815" y="23044"/>
                      <a:pt x="10646" y="23018"/>
                      <a:pt x="10472" y="22963"/>
                    </a:cubicBezTo>
                    <a:cubicBezTo>
                      <a:pt x="10209" y="22876"/>
                      <a:pt x="9940" y="22759"/>
                      <a:pt x="9692" y="22628"/>
                    </a:cubicBezTo>
                    <a:cubicBezTo>
                      <a:pt x="7309" y="21382"/>
                      <a:pt x="5035" y="19946"/>
                      <a:pt x="2704" y="18613"/>
                    </a:cubicBezTo>
                    <a:cubicBezTo>
                      <a:pt x="1946" y="18183"/>
                      <a:pt x="1202" y="17731"/>
                      <a:pt x="452" y="17294"/>
                    </a:cubicBezTo>
                    <a:cubicBezTo>
                      <a:pt x="408" y="17272"/>
                      <a:pt x="372" y="17243"/>
                      <a:pt x="321" y="17206"/>
                    </a:cubicBezTo>
                    <a:cubicBezTo>
                      <a:pt x="532" y="16835"/>
                      <a:pt x="743" y="16478"/>
                      <a:pt x="955" y="16113"/>
                    </a:cubicBezTo>
                    <a:cubicBezTo>
                      <a:pt x="1764" y="14707"/>
                      <a:pt x="2572" y="13293"/>
                      <a:pt x="3381" y="11887"/>
                    </a:cubicBezTo>
                    <a:cubicBezTo>
                      <a:pt x="4496" y="9948"/>
                      <a:pt x="5604" y="8010"/>
                      <a:pt x="6711" y="6072"/>
                    </a:cubicBezTo>
                    <a:cubicBezTo>
                      <a:pt x="7739" y="4279"/>
                      <a:pt x="8766" y="2486"/>
                      <a:pt x="9787" y="694"/>
                    </a:cubicBezTo>
                    <a:cubicBezTo>
                      <a:pt x="9823" y="635"/>
                      <a:pt x="9860" y="577"/>
                      <a:pt x="9896" y="526"/>
                    </a:cubicBezTo>
                    <a:cubicBezTo>
                      <a:pt x="9974" y="438"/>
                      <a:pt x="10038" y="395"/>
                      <a:pt x="10119" y="395"/>
                    </a:cubicBezTo>
                    <a:close/>
                    <a:moveTo>
                      <a:pt x="15774" y="22084"/>
                    </a:moveTo>
                    <a:cubicBezTo>
                      <a:pt x="15807" y="22084"/>
                      <a:pt x="15841" y="22092"/>
                      <a:pt x="15879" y="22110"/>
                    </a:cubicBezTo>
                    <a:cubicBezTo>
                      <a:pt x="15879" y="22249"/>
                      <a:pt x="15806" y="22366"/>
                      <a:pt x="15711" y="22453"/>
                    </a:cubicBezTo>
                    <a:cubicBezTo>
                      <a:pt x="15106" y="23036"/>
                      <a:pt x="14421" y="23488"/>
                      <a:pt x="13569" y="23648"/>
                    </a:cubicBezTo>
                    <a:cubicBezTo>
                      <a:pt x="13269" y="23702"/>
                      <a:pt x="12969" y="23733"/>
                      <a:pt x="12670" y="23733"/>
                    </a:cubicBezTo>
                    <a:cubicBezTo>
                      <a:pt x="12243" y="23733"/>
                      <a:pt x="11817" y="23670"/>
                      <a:pt x="11397" y="23524"/>
                    </a:cubicBezTo>
                    <a:cubicBezTo>
                      <a:pt x="11375" y="23517"/>
                      <a:pt x="11339" y="23517"/>
                      <a:pt x="11324" y="23495"/>
                    </a:cubicBezTo>
                    <a:cubicBezTo>
                      <a:pt x="11288" y="23466"/>
                      <a:pt x="11244" y="23429"/>
                      <a:pt x="11237" y="23386"/>
                    </a:cubicBezTo>
                    <a:cubicBezTo>
                      <a:pt x="11237" y="23364"/>
                      <a:pt x="11288" y="23327"/>
                      <a:pt x="11324" y="23298"/>
                    </a:cubicBezTo>
                    <a:cubicBezTo>
                      <a:pt x="11339" y="23284"/>
                      <a:pt x="11361" y="23284"/>
                      <a:pt x="11383" y="23276"/>
                    </a:cubicBezTo>
                    <a:cubicBezTo>
                      <a:pt x="11900" y="23153"/>
                      <a:pt x="12286" y="22832"/>
                      <a:pt x="12592" y="22417"/>
                    </a:cubicBezTo>
                    <a:cubicBezTo>
                      <a:pt x="12728" y="22242"/>
                      <a:pt x="12780" y="22177"/>
                      <a:pt x="12894" y="22177"/>
                    </a:cubicBezTo>
                    <a:cubicBezTo>
                      <a:pt x="12952" y="22177"/>
                      <a:pt x="13025" y="22193"/>
                      <a:pt x="13131" y="22220"/>
                    </a:cubicBezTo>
                    <a:cubicBezTo>
                      <a:pt x="13386" y="22271"/>
                      <a:pt x="13634" y="22336"/>
                      <a:pt x="13882" y="22373"/>
                    </a:cubicBezTo>
                    <a:cubicBezTo>
                      <a:pt x="14036" y="22394"/>
                      <a:pt x="14188" y="22404"/>
                      <a:pt x="14338" y="22404"/>
                    </a:cubicBezTo>
                    <a:cubicBezTo>
                      <a:pt x="14767" y="22404"/>
                      <a:pt x="15183" y="22319"/>
                      <a:pt x="15587" y="22147"/>
                    </a:cubicBezTo>
                    <a:cubicBezTo>
                      <a:pt x="15646" y="22117"/>
                      <a:pt x="15706" y="22084"/>
                      <a:pt x="15774" y="22084"/>
                    </a:cubicBezTo>
                    <a:close/>
                    <a:moveTo>
                      <a:pt x="9994" y="1"/>
                    </a:moveTo>
                    <a:cubicBezTo>
                      <a:pt x="9900" y="1"/>
                      <a:pt x="9811" y="51"/>
                      <a:pt x="9750" y="147"/>
                    </a:cubicBezTo>
                    <a:cubicBezTo>
                      <a:pt x="9677" y="249"/>
                      <a:pt x="9619" y="366"/>
                      <a:pt x="9553" y="475"/>
                    </a:cubicBezTo>
                    <a:cubicBezTo>
                      <a:pt x="8766" y="1845"/>
                      <a:pt x="7979" y="3215"/>
                      <a:pt x="7192" y="4592"/>
                    </a:cubicBezTo>
                    <a:cubicBezTo>
                      <a:pt x="6435" y="5911"/>
                      <a:pt x="5677" y="7237"/>
                      <a:pt x="4919" y="8564"/>
                    </a:cubicBezTo>
                    <a:lnTo>
                      <a:pt x="4926" y="8564"/>
                    </a:lnTo>
                    <a:cubicBezTo>
                      <a:pt x="3775" y="10568"/>
                      <a:pt x="2631" y="12572"/>
                      <a:pt x="1479" y="14583"/>
                    </a:cubicBezTo>
                    <a:cubicBezTo>
                      <a:pt x="1049" y="15326"/>
                      <a:pt x="619" y="16077"/>
                      <a:pt x="197" y="16827"/>
                    </a:cubicBezTo>
                    <a:cubicBezTo>
                      <a:pt x="131" y="16944"/>
                      <a:pt x="87" y="17082"/>
                      <a:pt x="44" y="17214"/>
                    </a:cubicBezTo>
                    <a:cubicBezTo>
                      <a:pt x="0" y="17359"/>
                      <a:pt x="15" y="17388"/>
                      <a:pt x="146" y="17469"/>
                    </a:cubicBezTo>
                    <a:cubicBezTo>
                      <a:pt x="313" y="17578"/>
                      <a:pt x="481" y="17687"/>
                      <a:pt x="656" y="17789"/>
                    </a:cubicBezTo>
                    <a:cubicBezTo>
                      <a:pt x="2791" y="19028"/>
                      <a:pt x="4926" y="20274"/>
                      <a:pt x="7069" y="21513"/>
                    </a:cubicBezTo>
                    <a:cubicBezTo>
                      <a:pt x="7936" y="22023"/>
                      <a:pt x="8803" y="22511"/>
                      <a:pt x="9655" y="23043"/>
                    </a:cubicBezTo>
                    <a:cubicBezTo>
                      <a:pt x="10187" y="23378"/>
                      <a:pt x="10741" y="23648"/>
                      <a:pt x="11339" y="23838"/>
                    </a:cubicBezTo>
                    <a:cubicBezTo>
                      <a:pt x="11810" y="23986"/>
                      <a:pt x="12274" y="24061"/>
                      <a:pt x="12730" y="24061"/>
                    </a:cubicBezTo>
                    <a:cubicBezTo>
                      <a:pt x="13440" y="24061"/>
                      <a:pt x="14131" y="23880"/>
                      <a:pt x="14800" y="23517"/>
                    </a:cubicBezTo>
                    <a:cubicBezTo>
                      <a:pt x="15456" y="23167"/>
                      <a:pt x="15988" y="22657"/>
                      <a:pt x="16360" y="21994"/>
                    </a:cubicBezTo>
                    <a:cubicBezTo>
                      <a:pt x="16666" y="21440"/>
                      <a:pt x="17015" y="20908"/>
                      <a:pt x="17336" y="20354"/>
                    </a:cubicBezTo>
                    <a:cubicBezTo>
                      <a:pt x="18444" y="18467"/>
                      <a:pt x="19544" y="16572"/>
                      <a:pt x="20652" y="14670"/>
                    </a:cubicBezTo>
                    <a:cubicBezTo>
                      <a:pt x="21825" y="12659"/>
                      <a:pt x="22991" y="10648"/>
                      <a:pt x="24164" y="8637"/>
                    </a:cubicBezTo>
                    <a:cubicBezTo>
                      <a:pt x="24201" y="8578"/>
                      <a:pt x="24237" y="8513"/>
                      <a:pt x="24266" y="8447"/>
                    </a:cubicBezTo>
                    <a:cubicBezTo>
                      <a:pt x="24317" y="8331"/>
                      <a:pt x="24310" y="8287"/>
                      <a:pt x="24208" y="8207"/>
                    </a:cubicBezTo>
                    <a:cubicBezTo>
                      <a:pt x="24077" y="8105"/>
                      <a:pt x="23953" y="8010"/>
                      <a:pt x="23814" y="7922"/>
                    </a:cubicBezTo>
                    <a:cubicBezTo>
                      <a:pt x="23472" y="7704"/>
                      <a:pt x="23122" y="7493"/>
                      <a:pt x="22780" y="7281"/>
                    </a:cubicBezTo>
                    <a:cubicBezTo>
                      <a:pt x="22634" y="7194"/>
                      <a:pt x="22488" y="7106"/>
                      <a:pt x="22342" y="7026"/>
                    </a:cubicBezTo>
                    <a:cubicBezTo>
                      <a:pt x="22285" y="6995"/>
                      <a:pt x="22245" y="6977"/>
                      <a:pt x="22210" y="6977"/>
                    </a:cubicBezTo>
                    <a:cubicBezTo>
                      <a:pt x="22165" y="6977"/>
                      <a:pt x="22130" y="7007"/>
                      <a:pt x="22080" y="7077"/>
                    </a:cubicBezTo>
                    <a:cubicBezTo>
                      <a:pt x="21905" y="7310"/>
                      <a:pt x="21752" y="7565"/>
                      <a:pt x="21577" y="7806"/>
                    </a:cubicBezTo>
                    <a:cubicBezTo>
                      <a:pt x="21482" y="7944"/>
                      <a:pt x="21482" y="8061"/>
                      <a:pt x="21577" y="8214"/>
                    </a:cubicBezTo>
                    <a:cubicBezTo>
                      <a:pt x="21752" y="8498"/>
                      <a:pt x="21701" y="8790"/>
                      <a:pt x="21533" y="9067"/>
                    </a:cubicBezTo>
                    <a:cubicBezTo>
                      <a:pt x="21390" y="9289"/>
                      <a:pt x="21182" y="9376"/>
                      <a:pt x="20941" y="9376"/>
                    </a:cubicBezTo>
                    <a:cubicBezTo>
                      <a:pt x="20913" y="9376"/>
                      <a:pt x="20884" y="9375"/>
                      <a:pt x="20856" y="9373"/>
                    </a:cubicBezTo>
                    <a:cubicBezTo>
                      <a:pt x="20470" y="9329"/>
                      <a:pt x="20178" y="9059"/>
                      <a:pt x="20069" y="8688"/>
                    </a:cubicBezTo>
                    <a:cubicBezTo>
                      <a:pt x="19941" y="8250"/>
                      <a:pt x="20392" y="7812"/>
                      <a:pt x="20743" y="7812"/>
                    </a:cubicBezTo>
                    <a:cubicBezTo>
                      <a:pt x="20772" y="7812"/>
                      <a:pt x="20800" y="7814"/>
                      <a:pt x="20827" y="7820"/>
                    </a:cubicBezTo>
                    <a:cubicBezTo>
                      <a:pt x="20856" y="7827"/>
                      <a:pt x="20884" y="7830"/>
                      <a:pt x="20911" y="7830"/>
                    </a:cubicBezTo>
                    <a:cubicBezTo>
                      <a:pt x="21026" y="7830"/>
                      <a:pt x="21108" y="7768"/>
                      <a:pt x="21162" y="7667"/>
                    </a:cubicBezTo>
                    <a:cubicBezTo>
                      <a:pt x="21308" y="7412"/>
                      <a:pt x="21446" y="7150"/>
                      <a:pt x="21570" y="6888"/>
                    </a:cubicBezTo>
                    <a:cubicBezTo>
                      <a:pt x="21643" y="6720"/>
                      <a:pt x="21614" y="6669"/>
                      <a:pt x="21461" y="6567"/>
                    </a:cubicBezTo>
                    <a:cubicBezTo>
                      <a:pt x="21439" y="6545"/>
                      <a:pt x="21417" y="6531"/>
                      <a:pt x="21395" y="6516"/>
                    </a:cubicBezTo>
                    <a:cubicBezTo>
                      <a:pt x="20695" y="6101"/>
                      <a:pt x="20003" y="5671"/>
                      <a:pt x="19267" y="5321"/>
                    </a:cubicBezTo>
                    <a:cubicBezTo>
                      <a:pt x="19202" y="5288"/>
                      <a:pt x="19154" y="5270"/>
                      <a:pt x="19115" y="5270"/>
                    </a:cubicBezTo>
                    <a:cubicBezTo>
                      <a:pt x="19059" y="5270"/>
                      <a:pt x="19020" y="5308"/>
                      <a:pt x="18968" y="5394"/>
                    </a:cubicBezTo>
                    <a:cubicBezTo>
                      <a:pt x="18823" y="5627"/>
                      <a:pt x="18706" y="5875"/>
                      <a:pt x="18553" y="6101"/>
                    </a:cubicBezTo>
                    <a:cubicBezTo>
                      <a:pt x="18473" y="6217"/>
                      <a:pt x="18480" y="6305"/>
                      <a:pt x="18546" y="6421"/>
                    </a:cubicBezTo>
                    <a:cubicBezTo>
                      <a:pt x="18699" y="6669"/>
                      <a:pt x="18706" y="6924"/>
                      <a:pt x="18546" y="7172"/>
                    </a:cubicBezTo>
                    <a:cubicBezTo>
                      <a:pt x="18382" y="7424"/>
                      <a:pt x="18162" y="7568"/>
                      <a:pt x="17866" y="7568"/>
                    </a:cubicBezTo>
                    <a:cubicBezTo>
                      <a:pt x="17845" y="7568"/>
                      <a:pt x="17824" y="7567"/>
                      <a:pt x="17802" y="7565"/>
                    </a:cubicBezTo>
                    <a:cubicBezTo>
                      <a:pt x="17496" y="7544"/>
                      <a:pt x="17271" y="7383"/>
                      <a:pt x="17103" y="7135"/>
                    </a:cubicBezTo>
                    <a:cubicBezTo>
                      <a:pt x="16921" y="6851"/>
                      <a:pt x="16972" y="6516"/>
                      <a:pt x="17227" y="6297"/>
                    </a:cubicBezTo>
                    <a:cubicBezTo>
                      <a:pt x="17366" y="6172"/>
                      <a:pt x="17535" y="6106"/>
                      <a:pt x="17712" y="6106"/>
                    </a:cubicBezTo>
                    <a:cubicBezTo>
                      <a:pt x="17730" y="6106"/>
                      <a:pt x="17748" y="6107"/>
                      <a:pt x="17766" y="6108"/>
                    </a:cubicBezTo>
                    <a:cubicBezTo>
                      <a:pt x="17784" y="6110"/>
                      <a:pt x="17802" y="6111"/>
                      <a:pt x="17819" y="6111"/>
                    </a:cubicBezTo>
                    <a:cubicBezTo>
                      <a:pt x="18013" y="6111"/>
                      <a:pt x="18131" y="5999"/>
                      <a:pt x="18218" y="5838"/>
                    </a:cubicBezTo>
                    <a:cubicBezTo>
                      <a:pt x="18305" y="5671"/>
                      <a:pt x="18400" y="5503"/>
                      <a:pt x="18480" y="5336"/>
                    </a:cubicBezTo>
                    <a:cubicBezTo>
                      <a:pt x="18670" y="4971"/>
                      <a:pt x="18662" y="4964"/>
                      <a:pt x="18305" y="4753"/>
                    </a:cubicBezTo>
                    <a:cubicBezTo>
                      <a:pt x="17781" y="4439"/>
                      <a:pt x="17256" y="4126"/>
                      <a:pt x="16731" y="3813"/>
                    </a:cubicBezTo>
                    <a:cubicBezTo>
                      <a:pt x="16578" y="3718"/>
                      <a:pt x="16425" y="3623"/>
                      <a:pt x="16272" y="3536"/>
                    </a:cubicBezTo>
                    <a:cubicBezTo>
                      <a:pt x="16198" y="3497"/>
                      <a:pt x="16145" y="3477"/>
                      <a:pt x="16099" y="3477"/>
                    </a:cubicBezTo>
                    <a:cubicBezTo>
                      <a:pt x="16033" y="3477"/>
                      <a:pt x="15984" y="3521"/>
                      <a:pt x="15915" y="3616"/>
                    </a:cubicBezTo>
                    <a:cubicBezTo>
                      <a:pt x="15784" y="3798"/>
                      <a:pt x="15675" y="4002"/>
                      <a:pt x="15551" y="4191"/>
                    </a:cubicBezTo>
                    <a:cubicBezTo>
                      <a:pt x="15361" y="4476"/>
                      <a:pt x="15267" y="4767"/>
                      <a:pt x="15398" y="5102"/>
                    </a:cubicBezTo>
                    <a:cubicBezTo>
                      <a:pt x="15449" y="5212"/>
                      <a:pt x="15441" y="5343"/>
                      <a:pt x="15383" y="5459"/>
                    </a:cubicBezTo>
                    <a:cubicBezTo>
                      <a:pt x="15257" y="5708"/>
                      <a:pt x="14994" y="5864"/>
                      <a:pt x="14716" y="5864"/>
                    </a:cubicBezTo>
                    <a:cubicBezTo>
                      <a:pt x="14513" y="5864"/>
                      <a:pt x="14302" y="5781"/>
                      <a:pt x="14130" y="5591"/>
                    </a:cubicBezTo>
                    <a:cubicBezTo>
                      <a:pt x="13962" y="5401"/>
                      <a:pt x="13926" y="5168"/>
                      <a:pt x="13926" y="4935"/>
                    </a:cubicBezTo>
                    <a:cubicBezTo>
                      <a:pt x="13932" y="4570"/>
                      <a:pt x="14221" y="4281"/>
                      <a:pt x="14570" y="4281"/>
                    </a:cubicBezTo>
                    <a:cubicBezTo>
                      <a:pt x="14598" y="4281"/>
                      <a:pt x="14626" y="4282"/>
                      <a:pt x="14654" y="4286"/>
                    </a:cubicBezTo>
                    <a:cubicBezTo>
                      <a:pt x="14683" y="4291"/>
                      <a:pt x="14709" y="4293"/>
                      <a:pt x="14733" y="4293"/>
                    </a:cubicBezTo>
                    <a:cubicBezTo>
                      <a:pt x="14868" y="4293"/>
                      <a:pt x="14951" y="4226"/>
                      <a:pt x="15019" y="4097"/>
                    </a:cubicBezTo>
                    <a:cubicBezTo>
                      <a:pt x="15157" y="3834"/>
                      <a:pt x="15296" y="3579"/>
                      <a:pt x="15434" y="3317"/>
                    </a:cubicBezTo>
                    <a:cubicBezTo>
                      <a:pt x="15536" y="3128"/>
                      <a:pt x="15529" y="3077"/>
                      <a:pt x="15339" y="2975"/>
                    </a:cubicBezTo>
                    <a:cubicBezTo>
                      <a:pt x="14917" y="2734"/>
                      <a:pt x="14494" y="2501"/>
                      <a:pt x="14064" y="2275"/>
                    </a:cubicBezTo>
                    <a:cubicBezTo>
                      <a:pt x="13714" y="2093"/>
                      <a:pt x="13357" y="1925"/>
                      <a:pt x="13000" y="1750"/>
                    </a:cubicBezTo>
                    <a:cubicBezTo>
                      <a:pt x="12951" y="1726"/>
                      <a:pt x="12904" y="1713"/>
                      <a:pt x="12859" y="1713"/>
                    </a:cubicBezTo>
                    <a:cubicBezTo>
                      <a:pt x="12785" y="1713"/>
                      <a:pt x="12717" y="1748"/>
                      <a:pt x="12658" y="1816"/>
                    </a:cubicBezTo>
                    <a:cubicBezTo>
                      <a:pt x="12548" y="1940"/>
                      <a:pt x="12461" y="2078"/>
                      <a:pt x="12359" y="2209"/>
                    </a:cubicBezTo>
                    <a:cubicBezTo>
                      <a:pt x="12242" y="2348"/>
                      <a:pt x="12235" y="2486"/>
                      <a:pt x="12344" y="2639"/>
                    </a:cubicBezTo>
                    <a:cubicBezTo>
                      <a:pt x="12476" y="2814"/>
                      <a:pt x="12512" y="3018"/>
                      <a:pt x="12505" y="3237"/>
                    </a:cubicBezTo>
                    <a:cubicBezTo>
                      <a:pt x="12497" y="3463"/>
                      <a:pt x="12395" y="3645"/>
                      <a:pt x="12206" y="3769"/>
                    </a:cubicBezTo>
                    <a:cubicBezTo>
                      <a:pt x="12052" y="3879"/>
                      <a:pt x="11891" y="3933"/>
                      <a:pt x="11733" y="3933"/>
                    </a:cubicBezTo>
                    <a:cubicBezTo>
                      <a:pt x="11503" y="3933"/>
                      <a:pt x="11278" y="3818"/>
                      <a:pt x="11084" y="3594"/>
                    </a:cubicBezTo>
                    <a:cubicBezTo>
                      <a:pt x="10902" y="3383"/>
                      <a:pt x="10829" y="3149"/>
                      <a:pt x="10938" y="2880"/>
                    </a:cubicBezTo>
                    <a:cubicBezTo>
                      <a:pt x="11055" y="2603"/>
                      <a:pt x="11237" y="2370"/>
                      <a:pt x="11557" y="2333"/>
                    </a:cubicBezTo>
                    <a:cubicBezTo>
                      <a:pt x="11798" y="2311"/>
                      <a:pt x="11922" y="2195"/>
                      <a:pt x="12002" y="1998"/>
                    </a:cubicBezTo>
                    <a:cubicBezTo>
                      <a:pt x="12024" y="1932"/>
                      <a:pt x="12068" y="1874"/>
                      <a:pt x="12089" y="1816"/>
                    </a:cubicBezTo>
                    <a:cubicBezTo>
                      <a:pt x="12148" y="1685"/>
                      <a:pt x="12206" y="1554"/>
                      <a:pt x="12257" y="1415"/>
                    </a:cubicBezTo>
                    <a:cubicBezTo>
                      <a:pt x="12301" y="1306"/>
                      <a:pt x="12264" y="1218"/>
                      <a:pt x="12170" y="1160"/>
                    </a:cubicBezTo>
                    <a:cubicBezTo>
                      <a:pt x="12126" y="1124"/>
                      <a:pt x="12075" y="1094"/>
                      <a:pt x="12031" y="1065"/>
                    </a:cubicBezTo>
                    <a:cubicBezTo>
                      <a:pt x="11594" y="818"/>
                      <a:pt x="11164" y="562"/>
                      <a:pt x="10727" y="315"/>
                    </a:cubicBezTo>
                    <a:cubicBezTo>
                      <a:pt x="10530" y="213"/>
                      <a:pt x="10326" y="118"/>
                      <a:pt x="10122" y="31"/>
                    </a:cubicBezTo>
                    <a:cubicBezTo>
                      <a:pt x="10079" y="10"/>
                      <a:pt x="10036" y="1"/>
                      <a:pt x="99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2" name="Google Shape;2322;p34"/>
              <p:cNvSpPr/>
              <p:nvPr/>
            </p:nvSpPr>
            <p:spPr>
              <a:xfrm>
                <a:off x="2423672" y="1101657"/>
                <a:ext cx="101046" cy="74407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1648" extrusionOk="0">
                    <a:moveTo>
                      <a:pt x="278" y="1"/>
                    </a:moveTo>
                    <a:cubicBezTo>
                      <a:pt x="238" y="1"/>
                      <a:pt x="183" y="20"/>
                      <a:pt x="161" y="49"/>
                    </a:cubicBezTo>
                    <a:cubicBezTo>
                      <a:pt x="110" y="100"/>
                      <a:pt x="66" y="173"/>
                      <a:pt x="51" y="246"/>
                    </a:cubicBezTo>
                    <a:cubicBezTo>
                      <a:pt x="0" y="494"/>
                      <a:pt x="51" y="734"/>
                      <a:pt x="182" y="953"/>
                    </a:cubicBezTo>
                    <a:cubicBezTo>
                      <a:pt x="350" y="1230"/>
                      <a:pt x="605" y="1404"/>
                      <a:pt x="889" y="1536"/>
                    </a:cubicBezTo>
                    <a:cubicBezTo>
                      <a:pt x="969" y="1565"/>
                      <a:pt x="1050" y="1594"/>
                      <a:pt x="1130" y="1616"/>
                    </a:cubicBezTo>
                    <a:cubicBezTo>
                      <a:pt x="1205" y="1637"/>
                      <a:pt x="1283" y="1647"/>
                      <a:pt x="1362" y="1647"/>
                    </a:cubicBezTo>
                    <a:cubicBezTo>
                      <a:pt x="1660" y="1647"/>
                      <a:pt x="1970" y="1502"/>
                      <a:pt x="2143" y="1266"/>
                    </a:cubicBezTo>
                    <a:cubicBezTo>
                      <a:pt x="2194" y="1208"/>
                      <a:pt x="2237" y="1135"/>
                      <a:pt x="2172" y="1062"/>
                    </a:cubicBezTo>
                    <a:cubicBezTo>
                      <a:pt x="2140" y="1027"/>
                      <a:pt x="2105" y="1014"/>
                      <a:pt x="2070" y="1014"/>
                    </a:cubicBezTo>
                    <a:cubicBezTo>
                      <a:pt x="2032" y="1014"/>
                      <a:pt x="1994" y="1029"/>
                      <a:pt x="1960" y="1047"/>
                    </a:cubicBezTo>
                    <a:cubicBezTo>
                      <a:pt x="1866" y="1106"/>
                      <a:pt x="1771" y="1164"/>
                      <a:pt x="1676" y="1230"/>
                    </a:cubicBezTo>
                    <a:cubicBezTo>
                      <a:pt x="1582" y="1293"/>
                      <a:pt x="1478" y="1325"/>
                      <a:pt x="1374" y="1325"/>
                    </a:cubicBezTo>
                    <a:cubicBezTo>
                      <a:pt x="1310" y="1325"/>
                      <a:pt x="1245" y="1313"/>
                      <a:pt x="1181" y="1288"/>
                    </a:cubicBezTo>
                    <a:cubicBezTo>
                      <a:pt x="1028" y="1230"/>
                      <a:pt x="867" y="1164"/>
                      <a:pt x="729" y="1069"/>
                    </a:cubicBezTo>
                    <a:cubicBezTo>
                      <a:pt x="437" y="880"/>
                      <a:pt x="321" y="588"/>
                      <a:pt x="365" y="239"/>
                    </a:cubicBezTo>
                    <a:cubicBezTo>
                      <a:pt x="372" y="202"/>
                      <a:pt x="386" y="166"/>
                      <a:pt x="379" y="137"/>
                    </a:cubicBezTo>
                    <a:cubicBezTo>
                      <a:pt x="365" y="93"/>
                      <a:pt x="343" y="20"/>
                      <a:pt x="306" y="5"/>
                    </a:cubicBezTo>
                    <a:cubicBezTo>
                      <a:pt x="299" y="2"/>
                      <a:pt x="289" y="1"/>
                      <a:pt x="2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3" name="Google Shape;2323;p34"/>
              <p:cNvSpPr/>
              <p:nvPr/>
            </p:nvSpPr>
            <p:spPr>
              <a:xfrm>
                <a:off x="2390082" y="1049511"/>
                <a:ext cx="27361" cy="31921"/>
              </a:xfrm>
              <a:custGeom>
                <a:avLst/>
                <a:gdLst/>
                <a:ahLst/>
                <a:cxnLst/>
                <a:rect l="l" t="t" r="r" b="b"/>
                <a:pathLst>
                  <a:path w="606" h="707" extrusionOk="0">
                    <a:moveTo>
                      <a:pt x="375" y="0"/>
                    </a:moveTo>
                    <a:cubicBezTo>
                      <a:pt x="328" y="0"/>
                      <a:pt x="281" y="17"/>
                      <a:pt x="241" y="45"/>
                    </a:cubicBezTo>
                    <a:cubicBezTo>
                      <a:pt x="81" y="155"/>
                      <a:pt x="1" y="315"/>
                      <a:pt x="8" y="512"/>
                    </a:cubicBezTo>
                    <a:cubicBezTo>
                      <a:pt x="14" y="631"/>
                      <a:pt x="92" y="707"/>
                      <a:pt x="189" y="707"/>
                    </a:cubicBezTo>
                    <a:cubicBezTo>
                      <a:pt x="222" y="707"/>
                      <a:pt x="257" y="698"/>
                      <a:pt x="292" y="679"/>
                    </a:cubicBezTo>
                    <a:cubicBezTo>
                      <a:pt x="314" y="665"/>
                      <a:pt x="343" y="650"/>
                      <a:pt x="365" y="628"/>
                    </a:cubicBezTo>
                    <a:cubicBezTo>
                      <a:pt x="475" y="541"/>
                      <a:pt x="547" y="424"/>
                      <a:pt x="584" y="293"/>
                    </a:cubicBezTo>
                    <a:cubicBezTo>
                      <a:pt x="584" y="286"/>
                      <a:pt x="584" y="271"/>
                      <a:pt x="584" y="264"/>
                    </a:cubicBezTo>
                    <a:cubicBezTo>
                      <a:pt x="606" y="169"/>
                      <a:pt x="569" y="89"/>
                      <a:pt x="489" y="38"/>
                    </a:cubicBezTo>
                    <a:cubicBezTo>
                      <a:pt x="453" y="12"/>
                      <a:pt x="414" y="0"/>
                      <a:pt x="3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4" name="Google Shape;2324;p34"/>
              <p:cNvSpPr/>
              <p:nvPr/>
            </p:nvSpPr>
            <p:spPr>
              <a:xfrm>
                <a:off x="2357846" y="750810"/>
                <a:ext cx="528436" cy="256768"/>
              </a:xfrm>
              <a:custGeom>
                <a:avLst/>
                <a:gdLst/>
                <a:ahLst/>
                <a:cxnLst/>
                <a:rect l="l" t="t" r="r" b="b"/>
                <a:pathLst>
                  <a:path w="11704" h="5687" extrusionOk="0">
                    <a:moveTo>
                      <a:pt x="304" y="1"/>
                    </a:moveTo>
                    <a:cubicBezTo>
                      <a:pt x="293" y="1"/>
                      <a:pt x="282" y="1"/>
                      <a:pt x="270" y="1"/>
                    </a:cubicBezTo>
                    <a:cubicBezTo>
                      <a:pt x="219" y="1"/>
                      <a:pt x="168" y="1"/>
                      <a:pt x="117" y="8"/>
                    </a:cubicBezTo>
                    <a:cubicBezTo>
                      <a:pt x="45" y="30"/>
                      <a:pt x="1" y="88"/>
                      <a:pt x="15" y="161"/>
                    </a:cubicBezTo>
                    <a:cubicBezTo>
                      <a:pt x="30" y="205"/>
                      <a:pt x="81" y="256"/>
                      <a:pt x="125" y="285"/>
                    </a:cubicBezTo>
                    <a:cubicBezTo>
                      <a:pt x="143" y="295"/>
                      <a:pt x="165" y="297"/>
                      <a:pt x="187" y="297"/>
                    </a:cubicBezTo>
                    <a:cubicBezTo>
                      <a:pt x="217" y="297"/>
                      <a:pt x="249" y="292"/>
                      <a:pt x="278" y="292"/>
                    </a:cubicBezTo>
                    <a:cubicBezTo>
                      <a:pt x="518" y="300"/>
                      <a:pt x="766" y="336"/>
                      <a:pt x="992" y="424"/>
                    </a:cubicBezTo>
                    <a:cubicBezTo>
                      <a:pt x="1356" y="555"/>
                      <a:pt x="1713" y="686"/>
                      <a:pt x="2070" y="839"/>
                    </a:cubicBezTo>
                    <a:cubicBezTo>
                      <a:pt x="2843" y="1160"/>
                      <a:pt x="3513" y="1648"/>
                      <a:pt x="4162" y="2165"/>
                    </a:cubicBezTo>
                    <a:cubicBezTo>
                      <a:pt x="4592" y="2500"/>
                      <a:pt x="5014" y="2858"/>
                      <a:pt x="5466" y="3171"/>
                    </a:cubicBezTo>
                    <a:cubicBezTo>
                      <a:pt x="5882" y="3470"/>
                      <a:pt x="6333" y="3717"/>
                      <a:pt x="6552" y="3856"/>
                    </a:cubicBezTo>
                    <a:cubicBezTo>
                      <a:pt x="7630" y="4453"/>
                      <a:pt x="8512" y="4883"/>
                      <a:pt x="9423" y="5248"/>
                    </a:cubicBezTo>
                    <a:cubicBezTo>
                      <a:pt x="10035" y="5488"/>
                      <a:pt x="10676" y="5641"/>
                      <a:pt x="11340" y="5685"/>
                    </a:cubicBezTo>
                    <a:cubicBezTo>
                      <a:pt x="11369" y="5685"/>
                      <a:pt x="11399" y="5686"/>
                      <a:pt x="11430" y="5686"/>
                    </a:cubicBezTo>
                    <a:cubicBezTo>
                      <a:pt x="11475" y="5686"/>
                      <a:pt x="11522" y="5683"/>
                      <a:pt x="11565" y="5670"/>
                    </a:cubicBezTo>
                    <a:cubicBezTo>
                      <a:pt x="11609" y="5663"/>
                      <a:pt x="11668" y="5612"/>
                      <a:pt x="11682" y="5576"/>
                    </a:cubicBezTo>
                    <a:cubicBezTo>
                      <a:pt x="11704" y="5503"/>
                      <a:pt x="11646" y="5466"/>
                      <a:pt x="11580" y="5452"/>
                    </a:cubicBezTo>
                    <a:cubicBezTo>
                      <a:pt x="11456" y="5423"/>
                      <a:pt x="11340" y="5393"/>
                      <a:pt x="11216" y="5379"/>
                    </a:cubicBezTo>
                    <a:cubicBezTo>
                      <a:pt x="10676" y="5291"/>
                      <a:pt x="10144" y="5175"/>
                      <a:pt x="9634" y="4978"/>
                    </a:cubicBezTo>
                    <a:cubicBezTo>
                      <a:pt x="8702" y="4614"/>
                      <a:pt x="7805" y="4169"/>
                      <a:pt x="6924" y="3688"/>
                    </a:cubicBezTo>
                    <a:cubicBezTo>
                      <a:pt x="6246" y="3317"/>
                      <a:pt x="5590" y="2909"/>
                      <a:pt x="4985" y="2413"/>
                    </a:cubicBezTo>
                    <a:cubicBezTo>
                      <a:pt x="4577" y="2078"/>
                      <a:pt x="4154" y="1743"/>
                      <a:pt x="3725" y="1422"/>
                    </a:cubicBezTo>
                    <a:cubicBezTo>
                      <a:pt x="3040" y="919"/>
                      <a:pt x="2282" y="533"/>
                      <a:pt x="1466" y="256"/>
                    </a:cubicBezTo>
                    <a:cubicBezTo>
                      <a:pt x="1090" y="128"/>
                      <a:pt x="707" y="1"/>
                      <a:pt x="3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5" name="Google Shape;2325;p34"/>
              <p:cNvSpPr/>
              <p:nvPr/>
            </p:nvSpPr>
            <p:spPr>
              <a:xfrm>
                <a:off x="2280237" y="873929"/>
                <a:ext cx="498501" cy="294107"/>
              </a:xfrm>
              <a:custGeom>
                <a:avLst/>
                <a:gdLst/>
                <a:ahLst/>
                <a:cxnLst/>
                <a:rect l="l" t="t" r="r" b="b"/>
                <a:pathLst>
                  <a:path w="11041" h="6514" extrusionOk="0">
                    <a:moveTo>
                      <a:pt x="289" y="0"/>
                    </a:moveTo>
                    <a:cubicBezTo>
                      <a:pt x="237" y="0"/>
                      <a:pt x="183" y="3"/>
                      <a:pt x="131" y="7"/>
                    </a:cubicBezTo>
                    <a:cubicBezTo>
                      <a:pt x="51" y="14"/>
                      <a:pt x="7" y="80"/>
                      <a:pt x="7" y="167"/>
                    </a:cubicBezTo>
                    <a:cubicBezTo>
                      <a:pt x="0" y="247"/>
                      <a:pt x="58" y="298"/>
                      <a:pt x="131" y="313"/>
                    </a:cubicBezTo>
                    <a:cubicBezTo>
                      <a:pt x="211" y="335"/>
                      <a:pt x="284" y="349"/>
                      <a:pt x="364" y="364"/>
                    </a:cubicBezTo>
                    <a:cubicBezTo>
                      <a:pt x="663" y="422"/>
                      <a:pt x="940" y="539"/>
                      <a:pt x="1188" y="714"/>
                    </a:cubicBezTo>
                    <a:cubicBezTo>
                      <a:pt x="1334" y="830"/>
                      <a:pt x="1487" y="939"/>
                      <a:pt x="1632" y="1063"/>
                    </a:cubicBezTo>
                    <a:cubicBezTo>
                      <a:pt x="2339" y="1690"/>
                      <a:pt x="3097" y="2251"/>
                      <a:pt x="3884" y="2761"/>
                    </a:cubicBezTo>
                    <a:cubicBezTo>
                      <a:pt x="4802" y="3366"/>
                      <a:pt x="5793" y="3811"/>
                      <a:pt x="6850" y="4117"/>
                    </a:cubicBezTo>
                    <a:cubicBezTo>
                      <a:pt x="7644" y="4343"/>
                      <a:pt x="8417" y="4619"/>
                      <a:pt x="9145" y="4998"/>
                    </a:cubicBezTo>
                    <a:cubicBezTo>
                      <a:pt x="9779" y="5334"/>
                      <a:pt x="10304" y="5785"/>
                      <a:pt x="10712" y="6376"/>
                    </a:cubicBezTo>
                    <a:cubicBezTo>
                      <a:pt x="10741" y="6419"/>
                      <a:pt x="10770" y="6470"/>
                      <a:pt x="10807" y="6485"/>
                    </a:cubicBezTo>
                    <a:cubicBezTo>
                      <a:pt x="10840" y="6499"/>
                      <a:pt x="10886" y="6514"/>
                      <a:pt x="10924" y="6514"/>
                    </a:cubicBezTo>
                    <a:cubicBezTo>
                      <a:pt x="10944" y="6514"/>
                      <a:pt x="10962" y="6510"/>
                      <a:pt x="10974" y="6499"/>
                    </a:cubicBezTo>
                    <a:cubicBezTo>
                      <a:pt x="11011" y="6478"/>
                      <a:pt x="11025" y="6405"/>
                      <a:pt x="11033" y="6346"/>
                    </a:cubicBezTo>
                    <a:cubicBezTo>
                      <a:pt x="11040" y="6310"/>
                      <a:pt x="11011" y="6274"/>
                      <a:pt x="10989" y="6244"/>
                    </a:cubicBezTo>
                    <a:cubicBezTo>
                      <a:pt x="10763" y="5975"/>
                      <a:pt x="10559" y="5691"/>
                      <a:pt x="10311" y="5436"/>
                    </a:cubicBezTo>
                    <a:cubicBezTo>
                      <a:pt x="9976" y="5100"/>
                      <a:pt x="9575" y="4853"/>
                      <a:pt x="9145" y="4641"/>
                    </a:cubicBezTo>
                    <a:cubicBezTo>
                      <a:pt x="8548" y="4350"/>
                      <a:pt x="7943" y="4087"/>
                      <a:pt x="7302" y="3920"/>
                    </a:cubicBezTo>
                    <a:cubicBezTo>
                      <a:pt x="6697" y="3752"/>
                      <a:pt x="6107" y="3534"/>
                      <a:pt x="5524" y="3286"/>
                    </a:cubicBezTo>
                    <a:cubicBezTo>
                      <a:pt x="4933" y="3024"/>
                      <a:pt x="4365" y="2725"/>
                      <a:pt x="3840" y="2346"/>
                    </a:cubicBezTo>
                    <a:cubicBezTo>
                      <a:pt x="3287" y="1945"/>
                      <a:pt x="2740" y="1544"/>
                      <a:pt x="2201" y="1129"/>
                    </a:cubicBezTo>
                    <a:cubicBezTo>
                      <a:pt x="1858" y="867"/>
                      <a:pt x="1559" y="546"/>
                      <a:pt x="1181" y="313"/>
                    </a:cubicBezTo>
                    <a:cubicBezTo>
                      <a:pt x="947" y="218"/>
                      <a:pt x="714" y="109"/>
                      <a:pt x="474" y="21"/>
                    </a:cubicBezTo>
                    <a:cubicBezTo>
                      <a:pt x="417" y="5"/>
                      <a:pt x="354" y="0"/>
                      <a:pt x="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6" name="Google Shape;2326;p34"/>
              <p:cNvSpPr/>
              <p:nvPr/>
            </p:nvSpPr>
            <p:spPr>
              <a:xfrm>
                <a:off x="2560832" y="1148521"/>
                <a:ext cx="27722" cy="31921"/>
              </a:xfrm>
              <a:custGeom>
                <a:avLst/>
                <a:gdLst/>
                <a:ahLst/>
                <a:cxnLst/>
                <a:rect l="l" t="t" r="r" b="b"/>
                <a:pathLst>
                  <a:path w="614" h="707" extrusionOk="0">
                    <a:moveTo>
                      <a:pt x="380" y="1"/>
                    </a:moveTo>
                    <a:cubicBezTo>
                      <a:pt x="333" y="1"/>
                      <a:pt x="289" y="18"/>
                      <a:pt x="249" y="46"/>
                    </a:cubicBezTo>
                    <a:cubicBezTo>
                      <a:pt x="81" y="155"/>
                      <a:pt x="1" y="315"/>
                      <a:pt x="16" y="512"/>
                    </a:cubicBezTo>
                    <a:cubicBezTo>
                      <a:pt x="21" y="632"/>
                      <a:pt x="100" y="707"/>
                      <a:pt x="194" y="707"/>
                    </a:cubicBezTo>
                    <a:cubicBezTo>
                      <a:pt x="226" y="707"/>
                      <a:pt x="259" y="698"/>
                      <a:pt x="292" y="680"/>
                    </a:cubicBezTo>
                    <a:cubicBezTo>
                      <a:pt x="322" y="665"/>
                      <a:pt x="351" y="651"/>
                      <a:pt x="373" y="629"/>
                    </a:cubicBezTo>
                    <a:cubicBezTo>
                      <a:pt x="482" y="541"/>
                      <a:pt x="555" y="425"/>
                      <a:pt x="584" y="294"/>
                    </a:cubicBezTo>
                    <a:cubicBezTo>
                      <a:pt x="591" y="286"/>
                      <a:pt x="591" y="279"/>
                      <a:pt x="591" y="264"/>
                    </a:cubicBezTo>
                    <a:cubicBezTo>
                      <a:pt x="613" y="170"/>
                      <a:pt x="577" y="90"/>
                      <a:pt x="496" y="39"/>
                    </a:cubicBezTo>
                    <a:cubicBezTo>
                      <a:pt x="457" y="12"/>
                      <a:pt x="418" y="1"/>
                      <a:pt x="3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7" name="Google Shape;2327;p34"/>
              <p:cNvSpPr/>
              <p:nvPr/>
            </p:nvSpPr>
            <p:spPr>
              <a:xfrm>
                <a:off x="2614468" y="1230329"/>
                <a:ext cx="209631" cy="74452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649" extrusionOk="0">
                    <a:moveTo>
                      <a:pt x="4538" y="0"/>
                    </a:moveTo>
                    <a:cubicBezTo>
                      <a:pt x="4470" y="0"/>
                      <a:pt x="4410" y="33"/>
                      <a:pt x="4351" y="63"/>
                    </a:cubicBezTo>
                    <a:cubicBezTo>
                      <a:pt x="3947" y="235"/>
                      <a:pt x="3531" y="320"/>
                      <a:pt x="3102" y="320"/>
                    </a:cubicBezTo>
                    <a:cubicBezTo>
                      <a:pt x="2952" y="320"/>
                      <a:pt x="2800" y="310"/>
                      <a:pt x="2646" y="289"/>
                    </a:cubicBezTo>
                    <a:cubicBezTo>
                      <a:pt x="2398" y="252"/>
                      <a:pt x="2150" y="187"/>
                      <a:pt x="1895" y="136"/>
                    </a:cubicBezTo>
                    <a:cubicBezTo>
                      <a:pt x="1789" y="109"/>
                      <a:pt x="1716" y="93"/>
                      <a:pt x="1658" y="93"/>
                    </a:cubicBezTo>
                    <a:cubicBezTo>
                      <a:pt x="1544" y="93"/>
                      <a:pt x="1492" y="158"/>
                      <a:pt x="1356" y="333"/>
                    </a:cubicBezTo>
                    <a:cubicBezTo>
                      <a:pt x="1050" y="748"/>
                      <a:pt x="664" y="1069"/>
                      <a:pt x="147" y="1192"/>
                    </a:cubicBezTo>
                    <a:cubicBezTo>
                      <a:pt x="125" y="1200"/>
                      <a:pt x="103" y="1200"/>
                      <a:pt x="88" y="1214"/>
                    </a:cubicBezTo>
                    <a:cubicBezTo>
                      <a:pt x="52" y="1243"/>
                      <a:pt x="1" y="1280"/>
                      <a:pt x="1" y="1302"/>
                    </a:cubicBezTo>
                    <a:cubicBezTo>
                      <a:pt x="8" y="1345"/>
                      <a:pt x="52" y="1382"/>
                      <a:pt x="88" y="1411"/>
                    </a:cubicBezTo>
                    <a:cubicBezTo>
                      <a:pt x="103" y="1433"/>
                      <a:pt x="139" y="1433"/>
                      <a:pt x="161" y="1440"/>
                    </a:cubicBezTo>
                    <a:cubicBezTo>
                      <a:pt x="581" y="1586"/>
                      <a:pt x="1007" y="1649"/>
                      <a:pt x="1434" y="1649"/>
                    </a:cubicBezTo>
                    <a:cubicBezTo>
                      <a:pt x="1733" y="1649"/>
                      <a:pt x="2033" y="1618"/>
                      <a:pt x="2333" y="1564"/>
                    </a:cubicBezTo>
                    <a:cubicBezTo>
                      <a:pt x="3185" y="1404"/>
                      <a:pt x="3870" y="952"/>
                      <a:pt x="4475" y="369"/>
                    </a:cubicBezTo>
                    <a:cubicBezTo>
                      <a:pt x="4570" y="282"/>
                      <a:pt x="4643" y="165"/>
                      <a:pt x="4643" y="26"/>
                    </a:cubicBezTo>
                    <a:cubicBezTo>
                      <a:pt x="4605" y="8"/>
                      <a:pt x="4571" y="0"/>
                      <a:pt x="45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8" name="Google Shape;2328;p34"/>
              <p:cNvSpPr/>
              <p:nvPr/>
            </p:nvSpPr>
            <p:spPr>
              <a:xfrm>
                <a:off x="2844136" y="1043416"/>
                <a:ext cx="255007" cy="283948"/>
              </a:xfrm>
              <a:custGeom>
                <a:avLst/>
                <a:gdLst/>
                <a:ahLst/>
                <a:cxnLst/>
                <a:rect l="l" t="t" r="r" b="b"/>
                <a:pathLst>
                  <a:path w="5648" h="6289" extrusionOk="0">
                    <a:moveTo>
                      <a:pt x="2295" y="1"/>
                    </a:moveTo>
                    <a:cubicBezTo>
                      <a:pt x="2234" y="1"/>
                      <a:pt x="2168" y="37"/>
                      <a:pt x="2084" y="108"/>
                    </a:cubicBezTo>
                    <a:cubicBezTo>
                      <a:pt x="2004" y="173"/>
                      <a:pt x="1939" y="246"/>
                      <a:pt x="1866" y="319"/>
                    </a:cubicBezTo>
                    <a:cubicBezTo>
                      <a:pt x="1428" y="742"/>
                      <a:pt x="999" y="1179"/>
                      <a:pt x="459" y="1485"/>
                    </a:cubicBezTo>
                    <a:cubicBezTo>
                      <a:pt x="357" y="1543"/>
                      <a:pt x="263" y="1616"/>
                      <a:pt x="175" y="1689"/>
                    </a:cubicBezTo>
                    <a:cubicBezTo>
                      <a:pt x="29" y="1798"/>
                      <a:pt x="0" y="1944"/>
                      <a:pt x="80" y="2097"/>
                    </a:cubicBezTo>
                    <a:cubicBezTo>
                      <a:pt x="146" y="2228"/>
                      <a:pt x="212" y="2352"/>
                      <a:pt x="299" y="2469"/>
                    </a:cubicBezTo>
                    <a:cubicBezTo>
                      <a:pt x="1144" y="3664"/>
                      <a:pt x="2004" y="4851"/>
                      <a:pt x="2849" y="6047"/>
                    </a:cubicBezTo>
                    <a:cubicBezTo>
                      <a:pt x="2957" y="6200"/>
                      <a:pt x="3096" y="6288"/>
                      <a:pt x="3255" y="6288"/>
                    </a:cubicBezTo>
                    <a:cubicBezTo>
                      <a:pt x="3345" y="6288"/>
                      <a:pt x="3442" y="6260"/>
                      <a:pt x="3542" y="6200"/>
                    </a:cubicBezTo>
                    <a:cubicBezTo>
                      <a:pt x="3833" y="6032"/>
                      <a:pt x="4125" y="5864"/>
                      <a:pt x="4416" y="5682"/>
                    </a:cubicBezTo>
                    <a:cubicBezTo>
                      <a:pt x="4773" y="5464"/>
                      <a:pt x="5094" y="5179"/>
                      <a:pt x="5385" y="4873"/>
                    </a:cubicBezTo>
                    <a:cubicBezTo>
                      <a:pt x="5560" y="4684"/>
                      <a:pt x="5648" y="4400"/>
                      <a:pt x="5429" y="4101"/>
                    </a:cubicBezTo>
                    <a:cubicBezTo>
                      <a:pt x="4934" y="3460"/>
                      <a:pt x="2988" y="822"/>
                      <a:pt x="2507" y="159"/>
                    </a:cubicBezTo>
                    <a:cubicBezTo>
                      <a:pt x="2432" y="52"/>
                      <a:pt x="2368" y="1"/>
                      <a:pt x="22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9" name="Google Shape;2329;p34"/>
              <p:cNvSpPr/>
              <p:nvPr/>
            </p:nvSpPr>
            <p:spPr>
              <a:xfrm>
                <a:off x="2751357" y="894110"/>
                <a:ext cx="110572" cy="114455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535" extrusionOk="0">
                    <a:moveTo>
                      <a:pt x="566" y="0"/>
                    </a:moveTo>
                    <a:cubicBezTo>
                      <a:pt x="343" y="0"/>
                      <a:pt x="101" y="140"/>
                      <a:pt x="15" y="339"/>
                    </a:cubicBezTo>
                    <a:cubicBezTo>
                      <a:pt x="0" y="383"/>
                      <a:pt x="0" y="441"/>
                      <a:pt x="0" y="485"/>
                    </a:cubicBezTo>
                    <a:cubicBezTo>
                      <a:pt x="80" y="1163"/>
                      <a:pt x="277" y="1797"/>
                      <a:pt x="561" y="2416"/>
                    </a:cubicBezTo>
                    <a:cubicBezTo>
                      <a:pt x="596" y="2491"/>
                      <a:pt x="667" y="2534"/>
                      <a:pt x="746" y="2534"/>
                    </a:cubicBezTo>
                    <a:cubicBezTo>
                      <a:pt x="767" y="2534"/>
                      <a:pt x="788" y="2532"/>
                      <a:pt x="809" y="2526"/>
                    </a:cubicBezTo>
                    <a:cubicBezTo>
                      <a:pt x="867" y="2511"/>
                      <a:pt x="926" y="2489"/>
                      <a:pt x="977" y="2453"/>
                    </a:cubicBezTo>
                    <a:cubicBezTo>
                      <a:pt x="1144" y="2351"/>
                      <a:pt x="1312" y="2249"/>
                      <a:pt x="1509" y="2125"/>
                    </a:cubicBezTo>
                    <a:cubicBezTo>
                      <a:pt x="1596" y="2074"/>
                      <a:pt x="1684" y="2008"/>
                      <a:pt x="1764" y="1935"/>
                    </a:cubicBezTo>
                    <a:cubicBezTo>
                      <a:pt x="1931" y="1790"/>
                      <a:pt x="2121" y="1629"/>
                      <a:pt x="2303" y="1454"/>
                    </a:cubicBezTo>
                    <a:cubicBezTo>
                      <a:pt x="2449" y="1316"/>
                      <a:pt x="2441" y="1221"/>
                      <a:pt x="2281" y="1083"/>
                    </a:cubicBezTo>
                    <a:cubicBezTo>
                      <a:pt x="1829" y="675"/>
                      <a:pt x="1312" y="354"/>
                      <a:pt x="787" y="55"/>
                    </a:cubicBezTo>
                    <a:cubicBezTo>
                      <a:pt x="721" y="17"/>
                      <a:pt x="645" y="0"/>
                      <a:pt x="5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0" name="Google Shape;2330;p34"/>
              <p:cNvSpPr/>
              <p:nvPr/>
            </p:nvSpPr>
            <p:spPr>
              <a:xfrm>
                <a:off x="2995788" y="1264507"/>
                <a:ext cx="124433" cy="99149"/>
              </a:xfrm>
              <a:custGeom>
                <a:avLst/>
                <a:gdLst/>
                <a:ahLst/>
                <a:cxnLst/>
                <a:rect l="l" t="t" r="r" b="b"/>
                <a:pathLst>
                  <a:path w="2756" h="2196" extrusionOk="0">
                    <a:moveTo>
                      <a:pt x="2470" y="1"/>
                    </a:moveTo>
                    <a:cubicBezTo>
                      <a:pt x="2408" y="1"/>
                      <a:pt x="2361" y="44"/>
                      <a:pt x="2311" y="100"/>
                    </a:cubicBezTo>
                    <a:cubicBezTo>
                      <a:pt x="1866" y="559"/>
                      <a:pt x="1371" y="960"/>
                      <a:pt x="817" y="1281"/>
                    </a:cubicBezTo>
                    <a:cubicBezTo>
                      <a:pt x="605" y="1397"/>
                      <a:pt x="394" y="1507"/>
                      <a:pt x="183" y="1616"/>
                    </a:cubicBezTo>
                    <a:cubicBezTo>
                      <a:pt x="44" y="1689"/>
                      <a:pt x="1" y="1762"/>
                      <a:pt x="52" y="1878"/>
                    </a:cubicBezTo>
                    <a:cubicBezTo>
                      <a:pt x="134" y="2085"/>
                      <a:pt x="231" y="2196"/>
                      <a:pt x="423" y="2196"/>
                    </a:cubicBezTo>
                    <a:cubicBezTo>
                      <a:pt x="469" y="2196"/>
                      <a:pt x="519" y="2190"/>
                      <a:pt x="576" y="2177"/>
                    </a:cubicBezTo>
                    <a:cubicBezTo>
                      <a:pt x="613" y="2162"/>
                      <a:pt x="649" y="2148"/>
                      <a:pt x="686" y="2133"/>
                    </a:cubicBezTo>
                    <a:cubicBezTo>
                      <a:pt x="984" y="1973"/>
                      <a:pt x="1290" y="1805"/>
                      <a:pt x="1589" y="1645"/>
                    </a:cubicBezTo>
                    <a:cubicBezTo>
                      <a:pt x="1997" y="1332"/>
                      <a:pt x="2332" y="953"/>
                      <a:pt x="2653" y="552"/>
                    </a:cubicBezTo>
                    <a:cubicBezTo>
                      <a:pt x="2726" y="465"/>
                      <a:pt x="2755" y="363"/>
                      <a:pt x="2741" y="246"/>
                    </a:cubicBezTo>
                    <a:cubicBezTo>
                      <a:pt x="2726" y="115"/>
                      <a:pt x="2624" y="64"/>
                      <a:pt x="2529" y="13"/>
                    </a:cubicBezTo>
                    <a:cubicBezTo>
                      <a:pt x="2508" y="4"/>
                      <a:pt x="2488" y="1"/>
                      <a:pt x="247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1" name="Google Shape;2331;p34"/>
              <p:cNvSpPr/>
              <p:nvPr/>
            </p:nvSpPr>
            <p:spPr>
              <a:xfrm>
                <a:off x="2774066" y="956189"/>
                <a:ext cx="123079" cy="95131"/>
              </a:xfrm>
              <a:custGeom>
                <a:avLst/>
                <a:gdLst/>
                <a:ahLst/>
                <a:cxnLst/>
                <a:rect l="l" t="t" r="r" b="b"/>
                <a:pathLst>
                  <a:path w="2726" h="2107" extrusionOk="0">
                    <a:moveTo>
                      <a:pt x="2431" y="1"/>
                    </a:moveTo>
                    <a:cubicBezTo>
                      <a:pt x="2390" y="1"/>
                      <a:pt x="2342" y="25"/>
                      <a:pt x="2266" y="79"/>
                    </a:cubicBezTo>
                    <a:cubicBezTo>
                      <a:pt x="2172" y="145"/>
                      <a:pt x="2084" y="232"/>
                      <a:pt x="1989" y="313"/>
                    </a:cubicBezTo>
                    <a:cubicBezTo>
                      <a:pt x="1647" y="619"/>
                      <a:pt x="1312" y="939"/>
                      <a:pt x="904" y="1165"/>
                    </a:cubicBezTo>
                    <a:cubicBezTo>
                      <a:pt x="656" y="1311"/>
                      <a:pt x="408" y="1442"/>
                      <a:pt x="168" y="1588"/>
                    </a:cubicBezTo>
                    <a:cubicBezTo>
                      <a:pt x="80" y="1631"/>
                      <a:pt x="0" y="1697"/>
                      <a:pt x="22" y="1806"/>
                    </a:cubicBezTo>
                    <a:cubicBezTo>
                      <a:pt x="47" y="1949"/>
                      <a:pt x="155" y="2107"/>
                      <a:pt x="339" y="2107"/>
                    </a:cubicBezTo>
                    <a:cubicBezTo>
                      <a:pt x="372" y="2107"/>
                      <a:pt x="407" y="2102"/>
                      <a:pt x="445" y="2091"/>
                    </a:cubicBezTo>
                    <a:cubicBezTo>
                      <a:pt x="510" y="2069"/>
                      <a:pt x="568" y="2040"/>
                      <a:pt x="627" y="2003"/>
                    </a:cubicBezTo>
                    <a:cubicBezTo>
                      <a:pt x="904" y="1828"/>
                      <a:pt x="1173" y="1646"/>
                      <a:pt x="1450" y="1471"/>
                    </a:cubicBezTo>
                    <a:cubicBezTo>
                      <a:pt x="1720" y="1260"/>
                      <a:pt x="1982" y="1049"/>
                      <a:pt x="2244" y="830"/>
                    </a:cubicBezTo>
                    <a:cubicBezTo>
                      <a:pt x="2376" y="721"/>
                      <a:pt x="2500" y="597"/>
                      <a:pt x="2616" y="473"/>
                    </a:cubicBezTo>
                    <a:cubicBezTo>
                      <a:pt x="2718" y="371"/>
                      <a:pt x="2725" y="225"/>
                      <a:pt x="2623" y="130"/>
                    </a:cubicBezTo>
                    <a:cubicBezTo>
                      <a:pt x="2534" y="49"/>
                      <a:pt x="2489" y="1"/>
                      <a:pt x="243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2" name="Google Shape;2332;p34"/>
              <p:cNvSpPr/>
              <p:nvPr/>
            </p:nvSpPr>
            <p:spPr>
              <a:xfrm>
                <a:off x="2795466" y="985400"/>
                <a:ext cx="122086" cy="97795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2166" extrusionOk="0">
                    <a:moveTo>
                      <a:pt x="2457" y="0"/>
                    </a:moveTo>
                    <a:cubicBezTo>
                      <a:pt x="2399" y="0"/>
                      <a:pt x="2333" y="34"/>
                      <a:pt x="2259" y="103"/>
                    </a:cubicBezTo>
                    <a:cubicBezTo>
                      <a:pt x="2244" y="117"/>
                      <a:pt x="2230" y="139"/>
                      <a:pt x="2215" y="154"/>
                    </a:cubicBezTo>
                    <a:cubicBezTo>
                      <a:pt x="1996" y="343"/>
                      <a:pt x="1785" y="540"/>
                      <a:pt x="1559" y="722"/>
                    </a:cubicBezTo>
                    <a:cubicBezTo>
                      <a:pt x="1107" y="1086"/>
                      <a:pt x="634" y="1414"/>
                      <a:pt x="116" y="1677"/>
                    </a:cubicBezTo>
                    <a:cubicBezTo>
                      <a:pt x="80" y="1691"/>
                      <a:pt x="43" y="1728"/>
                      <a:pt x="36" y="1764"/>
                    </a:cubicBezTo>
                    <a:cubicBezTo>
                      <a:pt x="1" y="1913"/>
                      <a:pt x="234" y="2166"/>
                      <a:pt x="388" y="2166"/>
                    </a:cubicBezTo>
                    <a:cubicBezTo>
                      <a:pt x="392" y="2166"/>
                      <a:pt x="396" y="2165"/>
                      <a:pt x="400" y="2165"/>
                    </a:cubicBezTo>
                    <a:cubicBezTo>
                      <a:pt x="437" y="2165"/>
                      <a:pt x="466" y="2150"/>
                      <a:pt x="495" y="2136"/>
                    </a:cubicBezTo>
                    <a:cubicBezTo>
                      <a:pt x="743" y="1990"/>
                      <a:pt x="983" y="1844"/>
                      <a:pt x="1144" y="1750"/>
                    </a:cubicBezTo>
                    <a:cubicBezTo>
                      <a:pt x="1443" y="1502"/>
                      <a:pt x="1683" y="1320"/>
                      <a:pt x="1902" y="1123"/>
                    </a:cubicBezTo>
                    <a:cubicBezTo>
                      <a:pt x="2142" y="904"/>
                      <a:pt x="2368" y="671"/>
                      <a:pt x="2608" y="438"/>
                    </a:cubicBezTo>
                    <a:cubicBezTo>
                      <a:pt x="2681" y="365"/>
                      <a:pt x="2703" y="285"/>
                      <a:pt x="2659" y="183"/>
                    </a:cubicBezTo>
                    <a:cubicBezTo>
                      <a:pt x="2601" y="62"/>
                      <a:pt x="2535" y="0"/>
                      <a:pt x="245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3" name="Google Shape;2333;p34"/>
              <p:cNvSpPr/>
              <p:nvPr/>
            </p:nvSpPr>
            <p:spPr>
              <a:xfrm>
                <a:off x="2820749" y="1014476"/>
                <a:ext cx="116848" cy="98201"/>
              </a:xfrm>
              <a:custGeom>
                <a:avLst/>
                <a:gdLst/>
                <a:ahLst/>
                <a:cxnLst/>
                <a:rect l="l" t="t" r="r" b="b"/>
                <a:pathLst>
                  <a:path w="2588" h="2175" extrusionOk="0">
                    <a:moveTo>
                      <a:pt x="2325" y="0"/>
                    </a:moveTo>
                    <a:cubicBezTo>
                      <a:pt x="2277" y="0"/>
                      <a:pt x="2230" y="16"/>
                      <a:pt x="2194" y="49"/>
                    </a:cubicBezTo>
                    <a:cubicBezTo>
                      <a:pt x="2121" y="115"/>
                      <a:pt x="2056" y="187"/>
                      <a:pt x="1990" y="260"/>
                    </a:cubicBezTo>
                    <a:cubicBezTo>
                      <a:pt x="1538" y="698"/>
                      <a:pt x="1072" y="1113"/>
                      <a:pt x="547" y="1470"/>
                    </a:cubicBezTo>
                    <a:cubicBezTo>
                      <a:pt x="423" y="1557"/>
                      <a:pt x="285" y="1630"/>
                      <a:pt x="154" y="1718"/>
                    </a:cubicBezTo>
                    <a:cubicBezTo>
                      <a:pt x="15" y="1805"/>
                      <a:pt x="1" y="1922"/>
                      <a:pt x="103" y="2053"/>
                    </a:cubicBezTo>
                    <a:cubicBezTo>
                      <a:pt x="160" y="2132"/>
                      <a:pt x="236" y="2174"/>
                      <a:pt x="321" y="2174"/>
                    </a:cubicBezTo>
                    <a:cubicBezTo>
                      <a:pt x="376" y="2174"/>
                      <a:pt x="436" y="2156"/>
                      <a:pt x="496" y="2119"/>
                    </a:cubicBezTo>
                    <a:cubicBezTo>
                      <a:pt x="693" y="1995"/>
                      <a:pt x="883" y="1871"/>
                      <a:pt x="1028" y="1783"/>
                    </a:cubicBezTo>
                    <a:cubicBezTo>
                      <a:pt x="1575" y="1368"/>
                      <a:pt x="2034" y="938"/>
                      <a:pt x="2464" y="486"/>
                    </a:cubicBezTo>
                    <a:cubicBezTo>
                      <a:pt x="2580" y="370"/>
                      <a:pt x="2588" y="224"/>
                      <a:pt x="2500" y="93"/>
                    </a:cubicBezTo>
                    <a:cubicBezTo>
                      <a:pt x="2462" y="33"/>
                      <a:pt x="2393" y="0"/>
                      <a:pt x="23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4" name="Google Shape;2334;p34"/>
              <p:cNvSpPr/>
              <p:nvPr/>
            </p:nvSpPr>
            <p:spPr>
              <a:xfrm>
                <a:off x="2735871" y="879166"/>
                <a:ext cx="461975" cy="575166"/>
              </a:xfrm>
              <a:custGeom>
                <a:avLst/>
                <a:gdLst/>
                <a:ahLst/>
                <a:cxnLst/>
                <a:rect l="l" t="t" r="r" b="b"/>
                <a:pathLst>
                  <a:path w="10232" h="12739" extrusionOk="0">
                    <a:moveTo>
                      <a:pt x="909" y="331"/>
                    </a:moveTo>
                    <a:cubicBezTo>
                      <a:pt x="988" y="331"/>
                      <a:pt x="1064" y="348"/>
                      <a:pt x="1130" y="386"/>
                    </a:cubicBezTo>
                    <a:cubicBezTo>
                      <a:pt x="1655" y="685"/>
                      <a:pt x="2172" y="1006"/>
                      <a:pt x="2624" y="1414"/>
                    </a:cubicBezTo>
                    <a:cubicBezTo>
                      <a:pt x="2784" y="1552"/>
                      <a:pt x="2792" y="1647"/>
                      <a:pt x="2646" y="1785"/>
                    </a:cubicBezTo>
                    <a:cubicBezTo>
                      <a:pt x="2464" y="1960"/>
                      <a:pt x="2274" y="2121"/>
                      <a:pt x="2107" y="2266"/>
                    </a:cubicBezTo>
                    <a:cubicBezTo>
                      <a:pt x="2027" y="2339"/>
                      <a:pt x="1939" y="2405"/>
                      <a:pt x="1852" y="2456"/>
                    </a:cubicBezTo>
                    <a:cubicBezTo>
                      <a:pt x="1655" y="2580"/>
                      <a:pt x="1487" y="2682"/>
                      <a:pt x="1320" y="2784"/>
                    </a:cubicBezTo>
                    <a:cubicBezTo>
                      <a:pt x="1269" y="2820"/>
                      <a:pt x="1210" y="2842"/>
                      <a:pt x="1152" y="2857"/>
                    </a:cubicBezTo>
                    <a:cubicBezTo>
                      <a:pt x="1131" y="2863"/>
                      <a:pt x="1110" y="2865"/>
                      <a:pt x="1089" y="2865"/>
                    </a:cubicBezTo>
                    <a:cubicBezTo>
                      <a:pt x="1010" y="2865"/>
                      <a:pt x="939" y="2822"/>
                      <a:pt x="904" y="2747"/>
                    </a:cubicBezTo>
                    <a:cubicBezTo>
                      <a:pt x="620" y="2128"/>
                      <a:pt x="423" y="1494"/>
                      <a:pt x="343" y="816"/>
                    </a:cubicBezTo>
                    <a:cubicBezTo>
                      <a:pt x="343" y="772"/>
                      <a:pt x="343" y="714"/>
                      <a:pt x="358" y="670"/>
                    </a:cubicBezTo>
                    <a:cubicBezTo>
                      <a:pt x="444" y="471"/>
                      <a:pt x="686" y="331"/>
                      <a:pt x="909" y="331"/>
                    </a:cubicBezTo>
                    <a:close/>
                    <a:moveTo>
                      <a:pt x="3277" y="1707"/>
                    </a:moveTo>
                    <a:cubicBezTo>
                      <a:pt x="3335" y="1707"/>
                      <a:pt x="3380" y="1755"/>
                      <a:pt x="3469" y="1836"/>
                    </a:cubicBezTo>
                    <a:cubicBezTo>
                      <a:pt x="3571" y="1931"/>
                      <a:pt x="3564" y="2077"/>
                      <a:pt x="3462" y="2179"/>
                    </a:cubicBezTo>
                    <a:cubicBezTo>
                      <a:pt x="3346" y="2303"/>
                      <a:pt x="3222" y="2427"/>
                      <a:pt x="3090" y="2536"/>
                    </a:cubicBezTo>
                    <a:cubicBezTo>
                      <a:pt x="2828" y="2755"/>
                      <a:pt x="2566" y="2966"/>
                      <a:pt x="2296" y="3177"/>
                    </a:cubicBezTo>
                    <a:cubicBezTo>
                      <a:pt x="2019" y="3352"/>
                      <a:pt x="1750" y="3534"/>
                      <a:pt x="1473" y="3709"/>
                    </a:cubicBezTo>
                    <a:cubicBezTo>
                      <a:pt x="1414" y="3746"/>
                      <a:pt x="1356" y="3775"/>
                      <a:pt x="1291" y="3797"/>
                    </a:cubicBezTo>
                    <a:cubicBezTo>
                      <a:pt x="1253" y="3808"/>
                      <a:pt x="1218" y="3813"/>
                      <a:pt x="1185" y="3813"/>
                    </a:cubicBezTo>
                    <a:cubicBezTo>
                      <a:pt x="1001" y="3813"/>
                      <a:pt x="893" y="3655"/>
                      <a:pt x="868" y="3512"/>
                    </a:cubicBezTo>
                    <a:cubicBezTo>
                      <a:pt x="846" y="3403"/>
                      <a:pt x="926" y="3337"/>
                      <a:pt x="1014" y="3294"/>
                    </a:cubicBezTo>
                    <a:cubicBezTo>
                      <a:pt x="1254" y="3148"/>
                      <a:pt x="1502" y="3017"/>
                      <a:pt x="1750" y="2871"/>
                    </a:cubicBezTo>
                    <a:cubicBezTo>
                      <a:pt x="2158" y="2645"/>
                      <a:pt x="2493" y="2325"/>
                      <a:pt x="2835" y="2019"/>
                    </a:cubicBezTo>
                    <a:cubicBezTo>
                      <a:pt x="2930" y="1938"/>
                      <a:pt x="3018" y="1851"/>
                      <a:pt x="3112" y="1785"/>
                    </a:cubicBezTo>
                    <a:cubicBezTo>
                      <a:pt x="3188" y="1731"/>
                      <a:pt x="3236" y="1707"/>
                      <a:pt x="3277" y="1707"/>
                    </a:cubicBezTo>
                    <a:close/>
                    <a:moveTo>
                      <a:pt x="3777" y="2353"/>
                    </a:moveTo>
                    <a:cubicBezTo>
                      <a:pt x="3855" y="2353"/>
                      <a:pt x="3921" y="2415"/>
                      <a:pt x="3979" y="2536"/>
                    </a:cubicBezTo>
                    <a:cubicBezTo>
                      <a:pt x="4023" y="2638"/>
                      <a:pt x="4001" y="2718"/>
                      <a:pt x="3928" y="2791"/>
                    </a:cubicBezTo>
                    <a:cubicBezTo>
                      <a:pt x="3688" y="3024"/>
                      <a:pt x="3462" y="3257"/>
                      <a:pt x="3222" y="3476"/>
                    </a:cubicBezTo>
                    <a:cubicBezTo>
                      <a:pt x="3003" y="3673"/>
                      <a:pt x="2763" y="3855"/>
                      <a:pt x="2464" y="4103"/>
                    </a:cubicBezTo>
                    <a:cubicBezTo>
                      <a:pt x="2303" y="4197"/>
                      <a:pt x="2063" y="4343"/>
                      <a:pt x="1815" y="4489"/>
                    </a:cubicBezTo>
                    <a:cubicBezTo>
                      <a:pt x="1786" y="4503"/>
                      <a:pt x="1757" y="4518"/>
                      <a:pt x="1720" y="4518"/>
                    </a:cubicBezTo>
                    <a:cubicBezTo>
                      <a:pt x="1716" y="4518"/>
                      <a:pt x="1712" y="4519"/>
                      <a:pt x="1708" y="4519"/>
                    </a:cubicBezTo>
                    <a:cubicBezTo>
                      <a:pt x="1554" y="4519"/>
                      <a:pt x="1321" y="4266"/>
                      <a:pt x="1356" y="4117"/>
                    </a:cubicBezTo>
                    <a:cubicBezTo>
                      <a:pt x="1363" y="4081"/>
                      <a:pt x="1400" y="4044"/>
                      <a:pt x="1436" y="4030"/>
                    </a:cubicBezTo>
                    <a:cubicBezTo>
                      <a:pt x="1954" y="3767"/>
                      <a:pt x="2427" y="3439"/>
                      <a:pt x="2879" y="3075"/>
                    </a:cubicBezTo>
                    <a:cubicBezTo>
                      <a:pt x="3105" y="2893"/>
                      <a:pt x="3316" y="2696"/>
                      <a:pt x="3535" y="2507"/>
                    </a:cubicBezTo>
                    <a:cubicBezTo>
                      <a:pt x="3550" y="2492"/>
                      <a:pt x="3564" y="2470"/>
                      <a:pt x="3579" y="2456"/>
                    </a:cubicBezTo>
                    <a:cubicBezTo>
                      <a:pt x="3653" y="2387"/>
                      <a:pt x="3719" y="2353"/>
                      <a:pt x="3777" y="2353"/>
                    </a:cubicBezTo>
                    <a:close/>
                    <a:moveTo>
                      <a:pt x="4205" y="2997"/>
                    </a:moveTo>
                    <a:cubicBezTo>
                      <a:pt x="4273" y="2997"/>
                      <a:pt x="4342" y="3030"/>
                      <a:pt x="4380" y="3090"/>
                    </a:cubicBezTo>
                    <a:cubicBezTo>
                      <a:pt x="4468" y="3221"/>
                      <a:pt x="4460" y="3367"/>
                      <a:pt x="4344" y="3483"/>
                    </a:cubicBezTo>
                    <a:cubicBezTo>
                      <a:pt x="3914" y="3935"/>
                      <a:pt x="3455" y="4365"/>
                      <a:pt x="2908" y="4780"/>
                    </a:cubicBezTo>
                    <a:cubicBezTo>
                      <a:pt x="2763" y="4868"/>
                      <a:pt x="2573" y="4992"/>
                      <a:pt x="2376" y="5116"/>
                    </a:cubicBezTo>
                    <a:cubicBezTo>
                      <a:pt x="2316" y="5153"/>
                      <a:pt x="2256" y="5171"/>
                      <a:pt x="2201" y="5171"/>
                    </a:cubicBezTo>
                    <a:cubicBezTo>
                      <a:pt x="2116" y="5171"/>
                      <a:pt x="2040" y="5129"/>
                      <a:pt x="1983" y="5050"/>
                    </a:cubicBezTo>
                    <a:cubicBezTo>
                      <a:pt x="1881" y="4919"/>
                      <a:pt x="1895" y="4802"/>
                      <a:pt x="2034" y="4715"/>
                    </a:cubicBezTo>
                    <a:cubicBezTo>
                      <a:pt x="2165" y="4627"/>
                      <a:pt x="2303" y="4554"/>
                      <a:pt x="2427" y="4467"/>
                    </a:cubicBezTo>
                    <a:cubicBezTo>
                      <a:pt x="2952" y="4110"/>
                      <a:pt x="3418" y="3695"/>
                      <a:pt x="3870" y="3257"/>
                    </a:cubicBezTo>
                    <a:cubicBezTo>
                      <a:pt x="3936" y="3184"/>
                      <a:pt x="4001" y="3112"/>
                      <a:pt x="4074" y="3046"/>
                    </a:cubicBezTo>
                    <a:cubicBezTo>
                      <a:pt x="4110" y="3013"/>
                      <a:pt x="4157" y="2997"/>
                      <a:pt x="4205" y="2997"/>
                    </a:cubicBezTo>
                    <a:close/>
                    <a:moveTo>
                      <a:pt x="4693" y="3639"/>
                    </a:moveTo>
                    <a:cubicBezTo>
                      <a:pt x="4766" y="3639"/>
                      <a:pt x="4830" y="3690"/>
                      <a:pt x="4905" y="3797"/>
                    </a:cubicBezTo>
                    <a:cubicBezTo>
                      <a:pt x="5386" y="4460"/>
                      <a:pt x="7332" y="7098"/>
                      <a:pt x="7827" y="7739"/>
                    </a:cubicBezTo>
                    <a:cubicBezTo>
                      <a:pt x="8046" y="8038"/>
                      <a:pt x="7958" y="8322"/>
                      <a:pt x="7783" y="8511"/>
                    </a:cubicBezTo>
                    <a:cubicBezTo>
                      <a:pt x="7492" y="8817"/>
                      <a:pt x="7171" y="9102"/>
                      <a:pt x="6814" y="9320"/>
                    </a:cubicBezTo>
                    <a:cubicBezTo>
                      <a:pt x="6523" y="9502"/>
                      <a:pt x="6231" y="9670"/>
                      <a:pt x="5940" y="9838"/>
                    </a:cubicBezTo>
                    <a:cubicBezTo>
                      <a:pt x="5840" y="9898"/>
                      <a:pt x="5743" y="9926"/>
                      <a:pt x="5653" y="9926"/>
                    </a:cubicBezTo>
                    <a:cubicBezTo>
                      <a:pt x="5494" y="9926"/>
                      <a:pt x="5355" y="9838"/>
                      <a:pt x="5247" y="9685"/>
                    </a:cubicBezTo>
                    <a:cubicBezTo>
                      <a:pt x="4402" y="8489"/>
                      <a:pt x="3542" y="7302"/>
                      <a:pt x="2697" y="6107"/>
                    </a:cubicBezTo>
                    <a:cubicBezTo>
                      <a:pt x="2610" y="5990"/>
                      <a:pt x="2544" y="5866"/>
                      <a:pt x="2478" y="5735"/>
                    </a:cubicBezTo>
                    <a:cubicBezTo>
                      <a:pt x="2398" y="5582"/>
                      <a:pt x="2427" y="5436"/>
                      <a:pt x="2573" y="5327"/>
                    </a:cubicBezTo>
                    <a:cubicBezTo>
                      <a:pt x="2661" y="5254"/>
                      <a:pt x="2755" y="5181"/>
                      <a:pt x="2857" y="5123"/>
                    </a:cubicBezTo>
                    <a:cubicBezTo>
                      <a:pt x="3397" y="4817"/>
                      <a:pt x="3826" y="4380"/>
                      <a:pt x="4264" y="3957"/>
                    </a:cubicBezTo>
                    <a:cubicBezTo>
                      <a:pt x="4337" y="3884"/>
                      <a:pt x="4402" y="3811"/>
                      <a:pt x="4482" y="3746"/>
                    </a:cubicBezTo>
                    <a:cubicBezTo>
                      <a:pt x="4566" y="3675"/>
                      <a:pt x="4632" y="3639"/>
                      <a:pt x="4693" y="3639"/>
                    </a:cubicBezTo>
                    <a:close/>
                    <a:moveTo>
                      <a:pt x="8227" y="8536"/>
                    </a:moveTo>
                    <a:cubicBezTo>
                      <a:pt x="8245" y="8536"/>
                      <a:pt x="8265" y="8539"/>
                      <a:pt x="8286" y="8548"/>
                    </a:cubicBezTo>
                    <a:cubicBezTo>
                      <a:pt x="8381" y="8599"/>
                      <a:pt x="8483" y="8650"/>
                      <a:pt x="8498" y="8781"/>
                    </a:cubicBezTo>
                    <a:cubicBezTo>
                      <a:pt x="8512" y="8898"/>
                      <a:pt x="8483" y="9000"/>
                      <a:pt x="8410" y="9087"/>
                    </a:cubicBezTo>
                    <a:cubicBezTo>
                      <a:pt x="8089" y="9488"/>
                      <a:pt x="7754" y="9867"/>
                      <a:pt x="7346" y="10180"/>
                    </a:cubicBezTo>
                    <a:cubicBezTo>
                      <a:pt x="7047" y="10340"/>
                      <a:pt x="6741" y="10508"/>
                      <a:pt x="6443" y="10668"/>
                    </a:cubicBezTo>
                    <a:cubicBezTo>
                      <a:pt x="6406" y="10683"/>
                      <a:pt x="6370" y="10697"/>
                      <a:pt x="6333" y="10712"/>
                    </a:cubicBezTo>
                    <a:cubicBezTo>
                      <a:pt x="6276" y="10725"/>
                      <a:pt x="6226" y="10731"/>
                      <a:pt x="6180" y="10731"/>
                    </a:cubicBezTo>
                    <a:cubicBezTo>
                      <a:pt x="5988" y="10731"/>
                      <a:pt x="5891" y="10620"/>
                      <a:pt x="5809" y="10413"/>
                    </a:cubicBezTo>
                    <a:cubicBezTo>
                      <a:pt x="5758" y="10297"/>
                      <a:pt x="5801" y="10224"/>
                      <a:pt x="5940" y="10151"/>
                    </a:cubicBezTo>
                    <a:cubicBezTo>
                      <a:pt x="6151" y="10042"/>
                      <a:pt x="6362" y="9932"/>
                      <a:pt x="6574" y="9816"/>
                    </a:cubicBezTo>
                    <a:cubicBezTo>
                      <a:pt x="7128" y="9495"/>
                      <a:pt x="7623" y="9094"/>
                      <a:pt x="8068" y="8635"/>
                    </a:cubicBezTo>
                    <a:cubicBezTo>
                      <a:pt x="8118" y="8579"/>
                      <a:pt x="8165" y="8536"/>
                      <a:pt x="8227" y="8536"/>
                    </a:cubicBezTo>
                    <a:close/>
                    <a:moveTo>
                      <a:pt x="8819" y="9275"/>
                    </a:moveTo>
                    <a:cubicBezTo>
                      <a:pt x="8875" y="9275"/>
                      <a:pt x="8927" y="9298"/>
                      <a:pt x="8971" y="9349"/>
                    </a:cubicBezTo>
                    <a:cubicBezTo>
                      <a:pt x="9051" y="9430"/>
                      <a:pt x="9117" y="9532"/>
                      <a:pt x="9161" y="9641"/>
                    </a:cubicBezTo>
                    <a:cubicBezTo>
                      <a:pt x="9204" y="9750"/>
                      <a:pt x="9190" y="9874"/>
                      <a:pt x="9102" y="9961"/>
                    </a:cubicBezTo>
                    <a:cubicBezTo>
                      <a:pt x="8913" y="10166"/>
                      <a:pt x="8723" y="10370"/>
                      <a:pt x="8519" y="10559"/>
                    </a:cubicBezTo>
                    <a:cubicBezTo>
                      <a:pt x="8323" y="10741"/>
                      <a:pt x="8111" y="10902"/>
                      <a:pt x="7834" y="11127"/>
                    </a:cubicBezTo>
                    <a:cubicBezTo>
                      <a:pt x="7601" y="11259"/>
                      <a:pt x="7295" y="11433"/>
                      <a:pt x="6982" y="11601"/>
                    </a:cubicBezTo>
                    <a:cubicBezTo>
                      <a:pt x="6923" y="11638"/>
                      <a:pt x="6843" y="11645"/>
                      <a:pt x="6778" y="11659"/>
                    </a:cubicBezTo>
                    <a:cubicBezTo>
                      <a:pt x="6769" y="11660"/>
                      <a:pt x="6761" y="11660"/>
                      <a:pt x="6752" y="11660"/>
                    </a:cubicBezTo>
                    <a:cubicBezTo>
                      <a:pt x="6676" y="11660"/>
                      <a:pt x="6612" y="11630"/>
                      <a:pt x="6566" y="11557"/>
                    </a:cubicBezTo>
                    <a:cubicBezTo>
                      <a:pt x="6515" y="11463"/>
                      <a:pt x="6443" y="11382"/>
                      <a:pt x="6399" y="11288"/>
                    </a:cubicBezTo>
                    <a:cubicBezTo>
                      <a:pt x="6333" y="11164"/>
                      <a:pt x="6362" y="11062"/>
                      <a:pt x="6486" y="10989"/>
                    </a:cubicBezTo>
                    <a:cubicBezTo>
                      <a:pt x="6588" y="10923"/>
                      <a:pt x="6705" y="10880"/>
                      <a:pt x="6814" y="10829"/>
                    </a:cubicBezTo>
                    <a:cubicBezTo>
                      <a:pt x="7463" y="10530"/>
                      <a:pt x="7995" y="10085"/>
                      <a:pt x="8454" y="9546"/>
                    </a:cubicBezTo>
                    <a:cubicBezTo>
                      <a:pt x="8512" y="9473"/>
                      <a:pt x="8578" y="9400"/>
                      <a:pt x="8651" y="9342"/>
                    </a:cubicBezTo>
                    <a:cubicBezTo>
                      <a:pt x="8705" y="9298"/>
                      <a:pt x="8763" y="9275"/>
                      <a:pt x="8819" y="9275"/>
                    </a:cubicBezTo>
                    <a:close/>
                    <a:moveTo>
                      <a:pt x="9468" y="10211"/>
                    </a:moveTo>
                    <a:cubicBezTo>
                      <a:pt x="9564" y="10211"/>
                      <a:pt x="9655" y="10275"/>
                      <a:pt x="9758" y="10399"/>
                    </a:cubicBezTo>
                    <a:cubicBezTo>
                      <a:pt x="9897" y="10574"/>
                      <a:pt x="9897" y="10719"/>
                      <a:pt x="9780" y="10894"/>
                    </a:cubicBezTo>
                    <a:cubicBezTo>
                      <a:pt x="9576" y="11208"/>
                      <a:pt x="9365" y="11506"/>
                      <a:pt x="9059" y="11718"/>
                    </a:cubicBezTo>
                    <a:cubicBezTo>
                      <a:pt x="8935" y="11798"/>
                      <a:pt x="8833" y="11900"/>
                      <a:pt x="8745" y="11973"/>
                    </a:cubicBezTo>
                    <a:cubicBezTo>
                      <a:pt x="8344" y="12250"/>
                      <a:pt x="7951" y="12425"/>
                      <a:pt x="7485" y="12432"/>
                    </a:cubicBezTo>
                    <a:cubicBezTo>
                      <a:pt x="7310" y="12432"/>
                      <a:pt x="7193" y="12352"/>
                      <a:pt x="7106" y="12228"/>
                    </a:cubicBezTo>
                    <a:cubicBezTo>
                      <a:pt x="6931" y="11980"/>
                      <a:pt x="6945" y="11944"/>
                      <a:pt x="7222" y="11820"/>
                    </a:cubicBezTo>
                    <a:cubicBezTo>
                      <a:pt x="7776" y="11572"/>
                      <a:pt x="8264" y="11208"/>
                      <a:pt x="8716" y="10799"/>
                    </a:cubicBezTo>
                    <a:cubicBezTo>
                      <a:pt x="8876" y="10646"/>
                      <a:pt x="9037" y="10493"/>
                      <a:pt x="9204" y="10348"/>
                    </a:cubicBezTo>
                    <a:cubicBezTo>
                      <a:pt x="9304" y="10255"/>
                      <a:pt x="9388" y="10211"/>
                      <a:pt x="9468" y="10211"/>
                    </a:cubicBezTo>
                    <a:close/>
                    <a:moveTo>
                      <a:pt x="884" y="0"/>
                    </a:moveTo>
                    <a:cubicBezTo>
                      <a:pt x="831" y="0"/>
                      <a:pt x="777" y="13"/>
                      <a:pt x="722" y="44"/>
                    </a:cubicBezTo>
                    <a:cubicBezTo>
                      <a:pt x="591" y="117"/>
                      <a:pt x="460" y="189"/>
                      <a:pt x="329" y="270"/>
                    </a:cubicBezTo>
                    <a:cubicBezTo>
                      <a:pt x="88" y="415"/>
                      <a:pt x="1" y="634"/>
                      <a:pt x="74" y="911"/>
                    </a:cubicBezTo>
                    <a:cubicBezTo>
                      <a:pt x="88" y="955"/>
                      <a:pt x="88" y="998"/>
                      <a:pt x="95" y="1042"/>
                    </a:cubicBezTo>
                    <a:cubicBezTo>
                      <a:pt x="190" y="1632"/>
                      <a:pt x="351" y="2201"/>
                      <a:pt x="584" y="2755"/>
                    </a:cubicBezTo>
                    <a:cubicBezTo>
                      <a:pt x="649" y="2900"/>
                      <a:pt x="678" y="3053"/>
                      <a:pt x="540" y="3199"/>
                    </a:cubicBezTo>
                    <a:cubicBezTo>
                      <a:pt x="445" y="3301"/>
                      <a:pt x="416" y="3432"/>
                      <a:pt x="511" y="3563"/>
                    </a:cubicBezTo>
                    <a:cubicBezTo>
                      <a:pt x="584" y="3665"/>
                      <a:pt x="635" y="3775"/>
                      <a:pt x="708" y="3877"/>
                    </a:cubicBezTo>
                    <a:cubicBezTo>
                      <a:pt x="1371" y="4809"/>
                      <a:pt x="2041" y="5757"/>
                      <a:pt x="2712" y="6690"/>
                    </a:cubicBezTo>
                    <a:cubicBezTo>
                      <a:pt x="4096" y="8635"/>
                      <a:pt x="5495" y="10574"/>
                      <a:pt x="6880" y="12512"/>
                    </a:cubicBezTo>
                    <a:cubicBezTo>
                      <a:pt x="6974" y="12650"/>
                      <a:pt x="7106" y="12716"/>
                      <a:pt x="7259" y="12731"/>
                    </a:cubicBezTo>
                    <a:cubicBezTo>
                      <a:pt x="7336" y="12736"/>
                      <a:pt x="7414" y="12739"/>
                      <a:pt x="7491" y="12739"/>
                    </a:cubicBezTo>
                    <a:cubicBezTo>
                      <a:pt x="7750" y="12739"/>
                      <a:pt x="8007" y="12704"/>
                      <a:pt x="8242" y="12592"/>
                    </a:cubicBezTo>
                    <a:cubicBezTo>
                      <a:pt x="8942" y="12257"/>
                      <a:pt x="9540" y="11805"/>
                      <a:pt x="9970" y="11142"/>
                    </a:cubicBezTo>
                    <a:cubicBezTo>
                      <a:pt x="10057" y="11018"/>
                      <a:pt x="10123" y="10872"/>
                      <a:pt x="10181" y="10727"/>
                    </a:cubicBezTo>
                    <a:cubicBezTo>
                      <a:pt x="10232" y="10603"/>
                      <a:pt x="10217" y="10486"/>
                      <a:pt x="10108" y="10377"/>
                    </a:cubicBezTo>
                    <a:cubicBezTo>
                      <a:pt x="10035" y="10311"/>
                      <a:pt x="9977" y="10224"/>
                      <a:pt x="9918" y="10144"/>
                    </a:cubicBezTo>
                    <a:cubicBezTo>
                      <a:pt x="8898" y="8730"/>
                      <a:pt x="4759" y="3046"/>
                      <a:pt x="3717" y="1603"/>
                    </a:cubicBezTo>
                    <a:cubicBezTo>
                      <a:pt x="3630" y="1494"/>
                      <a:pt x="3528" y="1399"/>
                      <a:pt x="3440" y="1290"/>
                    </a:cubicBezTo>
                    <a:cubicBezTo>
                      <a:pt x="3401" y="1239"/>
                      <a:pt x="3361" y="1216"/>
                      <a:pt x="3318" y="1216"/>
                    </a:cubicBezTo>
                    <a:cubicBezTo>
                      <a:pt x="3280" y="1216"/>
                      <a:pt x="3241" y="1234"/>
                      <a:pt x="3200" y="1268"/>
                    </a:cubicBezTo>
                    <a:cubicBezTo>
                      <a:pt x="3160" y="1298"/>
                      <a:pt x="3120" y="1311"/>
                      <a:pt x="3080" y="1311"/>
                    </a:cubicBezTo>
                    <a:cubicBezTo>
                      <a:pt x="3032" y="1311"/>
                      <a:pt x="2985" y="1292"/>
                      <a:pt x="2937" y="1261"/>
                    </a:cubicBezTo>
                    <a:cubicBezTo>
                      <a:pt x="2886" y="1224"/>
                      <a:pt x="2835" y="1188"/>
                      <a:pt x="2784" y="1144"/>
                    </a:cubicBezTo>
                    <a:cubicBezTo>
                      <a:pt x="2267" y="714"/>
                      <a:pt x="1706" y="350"/>
                      <a:pt x="1101" y="58"/>
                    </a:cubicBezTo>
                    <a:cubicBezTo>
                      <a:pt x="1029" y="24"/>
                      <a:pt x="957" y="0"/>
                      <a:pt x="8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5" name="Google Shape;2335;p34"/>
              <p:cNvSpPr/>
              <p:nvPr/>
            </p:nvSpPr>
            <p:spPr>
              <a:xfrm>
                <a:off x="2898088" y="1104275"/>
                <a:ext cx="148408" cy="178839"/>
              </a:xfrm>
              <a:custGeom>
                <a:avLst/>
                <a:gdLst/>
                <a:ahLst/>
                <a:cxnLst/>
                <a:rect l="l" t="t" r="r" b="b"/>
                <a:pathLst>
                  <a:path w="3287" h="3961" extrusionOk="0">
                    <a:moveTo>
                      <a:pt x="536" y="241"/>
                    </a:moveTo>
                    <a:cubicBezTo>
                      <a:pt x="558" y="241"/>
                      <a:pt x="581" y="243"/>
                      <a:pt x="605" y="246"/>
                    </a:cubicBezTo>
                    <a:cubicBezTo>
                      <a:pt x="744" y="268"/>
                      <a:pt x="889" y="312"/>
                      <a:pt x="1020" y="363"/>
                    </a:cubicBezTo>
                    <a:cubicBezTo>
                      <a:pt x="1363" y="508"/>
                      <a:pt x="1640" y="749"/>
                      <a:pt x="1895" y="1011"/>
                    </a:cubicBezTo>
                    <a:cubicBezTo>
                      <a:pt x="2092" y="1208"/>
                      <a:pt x="2267" y="1427"/>
                      <a:pt x="2449" y="1638"/>
                    </a:cubicBezTo>
                    <a:cubicBezTo>
                      <a:pt x="2718" y="2024"/>
                      <a:pt x="2922" y="2432"/>
                      <a:pt x="2988" y="2899"/>
                    </a:cubicBezTo>
                    <a:cubicBezTo>
                      <a:pt x="3032" y="3168"/>
                      <a:pt x="2988" y="3416"/>
                      <a:pt x="2769" y="3613"/>
                    </a:cubicBezTo>
                    <a:cubicBezTo>
                      <a:pt x="2663" y="3701"/>
                      <a:pt x="2546" y="3740"/>
                      <a:pt x="2413" y="3740"/>
                    </a:cubicBezTo>
                    <a:cubicBezTo>
                      <a:pt x="2391" y="3740"/>
                      <a:pt x="2369" y="3739"/>
                      <a:pt x="2347" y="3737"/>
                    </a:cubicBezTo>
                    <a:cubicBezTo>
                      <a:pt x="2121" y="3708"/>
                      <a:pt x="1924" y="3598"/>
                      <a:pt x="1749" y="3460"/>
                    </a:cubicBezTo>
                    <a:cubicBezTo>
                      <a:pt x="1327" y="3117"/>
                      <a:pt x="999" y="2687"/>
                      <a:pt x="744" y="2214"/>
                    </a:cubicBezTo>
                    <a:cubicBezTo>
                      <a:pt x="525" y="1820"/>
                      <a:pt x="343" y="1412"/>
                      <a:pt x="284" y="968"/>
                    </a:cubicBezTo>
                    <a:cubicBezTo>
                      <a:pt x="263" y="822"/>
                      <a:pt x="263" y="669"/>
                      <a:pt x="270" y="516"/>
                    </a:cubicBezTo>
                    <a:cubicBezTo>
                      <a:pt x="283" y="336"/>
                      <a:pt x="375" y="241"/>
                      <a:pt x="536" y="241"/>
                    </a:cubicBezTo>
                    <a:close/>
                    <a:moveTo>
                      <a:pt x="576" y="1"/>
                    </a:moveTo>
                    <a:cubicBezTo>
                      <a:pt x="502" y="1"/>
                      <a:pt x="428" y="9"/>
                      <a:pt x="357" y="20"/>
                    </a:cubicBezTo>
                    <a:cubicBezTo>
                      <a:pt x="212" y="35"/>
                      <a:pt x="110" y="122"/>
                      <a:pt x="80" y="268"/>
                    </a:cubicBezTo>
                    <a:cubicBezTo>
                      <a:pt x="51" y="399"/>
                      <a:pt x="0" y="538"/>
                      <a:pt x="15" y="661"/>
                    </a:cubicBezTo>
                    <a:cubicBezTo>
                      <a:pt x="29" y="902"/>
                      <a:pt x="59" y="1150"/>
                      <a:pt x="124" y="1383"/>
                    </a:cubicBezTo>
                    <a:cubicBezTo>
                      <a:pt x="350" y="2141"/>
                      <a:pt x="758" y="2789"/>
                      <a:pt x="1297" y="3358"/>
                    </a:cubicBezTo>
                    <a:cubicBezTo>
                      <a:pt x="1523" y="3591"/>
                      <a:pt x="1778" y="3788"/>
                      <a:pt x="2092" y="3897"/>
                    </a:cubicBezTo>
                    <a:cubicBezTo>
                      <a:pt x="2208" y="3940"/>
                      <a:pt x="2321" y="3960"/>
                      <a:pt x="2426" y="3960"/>
                    </a:cubicBezTo>
                    <a:cubicBezTo>
                      <a:pt x="2836" y="3960"/>
                      <a:pt x="3147" y="3660"/>
                      <a:pt x="3228" y="3248"/>
                    </a:cubicBezTo>
                    <a:cubicBezTo>
                      <a:pt x="3287" y="2972"/>
                      <a:pt x="3228" y="2709"/>
                      <a:pt x="3126" y="2469"/>
                    </a:cubicBezTo>
                    <a:cubicBezTo>
                      <a:pt x="2973" y="2082"/>
                      <a:pt x="2784" y="1718"/>
                      <a:pt x="2514" y="1376"/>
                    </a:cubicBezTo>
                    <a:cubicBezTo>
                      <a:pt x="2339" y="1099"/>
                      <a:pt x="2099" y="844"/>
                      <a:pt x="1829" y="610"/>
                    </a:cubicBezTo>
                    <a:cubicBezTo>
                      <a:pt x="1516" y="341"/>
                      <a:pt x="1188" y="93"/>
                      <a:pt x="765" y="20"/>
                    </a:cubicBezTo>
                    <a:cubicBezTo>
                      <a:pt x="704" y="7"/>
                      <a:pt x="640" y="1"/>
                      <a:pt x="5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6" name="Google Shape;2336;p34"/>
              <p:cNvSpPr/>
              <p:nvPr/>
            </p:nvSpPr>
            <p:spPr>
              <a:xfrm>
                <a:off x="2909916" y="1115111"/>
                <a:ext cx="125065" cy="158025"/>
              </a:xfrm>
              <a:custGeom>
                <a:avLst/>
                <a:gdLst/>
                <a:ahLst/>
                <a:cxnLst/>
                <a:rect l="l" t="t" r="r" b="b"/>
                <a:pathLst>
                  <a:path w="2770" h="3500" extrusionOk="0">
                    <a:moveTo>
                      <a:pt x="274" y="1"/>
                    </a:moveTo>
                    <a:cubicBezTo>
                      <a:pt x="113" y="1"/>
                      <a:pt x="21" y="96"/>
                      <a:pt x="8" y="276"/>
                    </a:cubicBezTo>
                    <a:cubicBezTo>
                      <a:pt x="1" y="429"/>
                      <a:pt x="1" y="582"/>
                      <a:pt x="22" y="728"/>
                    </a:cubicBezTo>
                    <a:cubicBezTo>
                      <a:pt x="81" y="1172"/>
                      <a:pt x="263" y="1580"/>
                      <a:pt x="482" y="1974"/>
                    </a:cubicBezTo>
                    <a:cubicBezTo>
                      <a:pt x="737" y="2447"/>
                      <a:pt x="1065" y="2877"/>
                      <a:pt x="1487" y="3220"/>
                    </a:cubicBezTo>
                    <a:cubicBezTo>
                      <a:pt x="1662" y="3358"/>
                      <a:pt x="1859" y="3468"/>
                      <a:pt x="2085" y="3497"/>
                    </a:cubicBezTo>
                    <a:cubicBezTo>
                      <a:pt x="2107" y="3499"/>
                      <a:pt x="2129" y="3500"/>
                      <a:pt x="2151" y="3500"/>
                    </a:cubicBezTo>
                    <a:cubicBezTo>
                      <a:pt x="2284" y="3500"/>
                      <a:pt x="2401" y="3461"/>
                      <a:pt x="2507" y="3373"/>
                    </a:cubicBezTo>
                    <a:cubicBezTo>
                      <a:pt x="2726" y="3176"/>
                      <a:pt x="2770" y="2928"/>
                      <a:pt x="2726" y="2659"/>
                    </a:cubicBezTo>
                    <a:cubicBezTo>
                      <a:pt x="2660" y="2192"/>
                      <a:pt x="2456" y="1784"/>
                      <a:pt x="2187" y="1398"/>
                    </a:cubicBezTo>
                    <a:cubicBezTo>
                      <a:pt x="2005" y="1187"/>
                      <a:pt x="1830" y="968"/>
                      <a:pt x="1633" y="771"/>
                    </a:cubicBezTo>
                    <a:cubicBezTo>
                      <a:pt x="1378" y="509"/>
                      <a:pt x="1101" y="268"/>
                      <a:pt x="758" y="123"/>
                    </a:cubicBezTo>
                    <a:cubicBezTo>
                      <a:pt x="627" y="72"/>
                      <a:pt x="482" y="28"/>
                      <a:pt x="343" y="6"/>
                    </a:cubicBezTo>
                    <a:cubicBezTo>
                      <a:pt x="319" y="3"/>
                      <a:pt x="296" y="1"/>
                      <a:pt x="2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7" name="Google Shape;2337;p34"/>
              <p:cNvSpPr/>
              <p:nvPr/>
            </p:nvSpPr>
            <p:spPr>
              <a:xfrm>
                <a:off x="2946757" y="1176919"/>
                <a:ext cx="33953" cy="31244"/>
              </a:xfrm>
              <a:custGeom>
                <a:avLst/>
                <a:gdLst/>
                <a:ahLst/>
                <a:cxnLst/>
                <a:rect l="l" t="t" r="r" b="b"/>
                <a:pathLst>
                  <a:path w="752" h="692" extrusionOk="0">
                    <a:moveTo>
                      <a:pt x="354" y="1"/>
                    </a:moveTo>
                    <a:cubicBezTo>
                      <a:pt x="325" y="1"/>
                      <a:pt x="288" y="12"/>
                      <a:pt x="241" y="44"/>
                    </a:cubicBezTo>
                    <a:cubicBezTo>
                      <a:pt x="44" y="175"/>
                      <a:pt x="1" y="415"/>
                      <a:pt x="132" y="575"/>
                    </a:cubicBezTo>
                    <a:cubicBezTo>
                      <a:pt x="191" y="653"/>
                      <a:pt x="285" y="691"/>
                      <a:pt x="383" y="691"/>
                    </a:cubicBezTo>
                    <a:cubicBezTo>
                      <a:pt x="479" y="691"/>
                      <a:pt x="577" y="655"/>
                      <a:pt x="649" y="583"/>
                    </a:cubicBezTo>
                    <a:cubicBezTo>
                      <a:pt x="708" y="539"/>
                      <a:pt x="751" y="466"/>
                      <a:pt x="722" y="422"/>
                    </a:cubicBezTo>
                    <a:cubicBezTo>
                      <a:pt x="701" y="395"/>
                      <a:pt x="679" y="385"/>
                      <a:pt x="655" y="385"/>
                    </a:cubicBezTo>
                    <a:cubicBezTo>
                      <a:pt x="628" y="385"/>
                      <a:pt x="600" y="396"/>
                      <a:pt x="569" y="408"/>
                    </a:cubicBezTo>
                    <a:cubicBezTo>
                      <a:pt x="548" y="417"/>
                      <a:pt x="493" y="440"/>
                      <a:pt x="435" y="440"/>
                    </a:cubicBezTo>
                    <a:cubicBezTo>
                      <a:pt x="395" y="440"/>
                      <a:pt x="354" y="429"/>
                      <a:pt x="321" y="393"/>
                    </a:cubicBezTo>
                    <a:cubicBezTo>
                      <a:pt x="256" y="313"/>
                      <a:pt x="387" y="189"/>
                      <a:pt x="416" y="153"/>
                    </a:cubicBezTo>
                    <a:cubicBezTo>
                      <a:pt x="453" y="87"/>
                      <a:pt x="460" y="65"/>
                      <a:pt x="438" y="44"/>
                    </a:cubicBezTo>
                    <a:cubicBezTo>
                      <a:pt x="425" y="26"/>
                      <a:pt x="398" y="1"/>
                      <a:pt x="3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8" name="Google Shape;2338;p34"/>
              <p:cNvSpPr/>
              <p:nvPr/>
            </p:nvSpPr>
            <p:spPr>
              <a:xfrm>
                <a:off x="2942152" y="1153306"/>
                <a:ext cx="14854" cy="12055"/>
              </a:xfrm>
              <a:custGeom>
                <a:avLst/>
                <a:gdLst/>
                <a:ahLst/>
                <a:cxnLst/>
                <a:rect l="l" t="t" r="r" b="b"/>
                <a:pathLst>
                  <a:path w="329" h="267" extrusionOk="0">
                    <a:moveTo>
                      <a:pt x="176" y="0"/>
                    </a:moveTo>
                    <a:cubicBezTo>
                      <a:pt x="150" y="0"/>
                      <a:pt x="122" y="7"/>
                      <a:pt x="95" y="20"/>
                    </a:cubicBezTo>
                    <a:cubicBezTo>
                      <a:pt x="30" y="64"/>
                      <a:pt x="1" y="137"/>
                      <a:pt x="44" y="202"/>
                    </a:cubicBezTo>
                    <a:cubicBezTo>
                      <a:pt x="67" y="243"/>
                      <a:pt x="109" y="267"/>
                      <a:pt x="156" y="267"/>
                    </a:cubicBezTo>
                    <a:cubicBezTo>
                      <a:pt x="184" y="267"/>
                      <a:pt x="214" y="258"/>
                      <a:pt x="241" y="239"/>
                    </a:cubicBezTo>
                    <a:cubicBezTo>
                      <a:pt x="307" y="195"/>
                      <a:pt x="329" y="115"/>
                      <a:pt x="285" y="56"/>
                    </a:cubicBezTo>
                    <a:cubicBezTo>
                      <a:pt x="262" y="20"/>
                      <a:pt x="221" y="0"/>
                      <a:pt x="1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339;p34"/>
              <p:cNvSpPr/>
              <p:nvPr/>
            </p:nvSpPr>
            <p:spPr>
              <a:xfrm>
                <a:off x="2984952" y="1212270"/>
                <a:ext cx="14493" cy="1219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270" extrusionOk="0">
                    <a:moveTo>
                      <a:pt x="178" y="0"/>
                    </a:moveTo>
                    <a:cubicBezTo>
                      <a:pt x="150" y="0"/>
                      <a:pt x="121" y="8"/>
                      <a:pt x="95" y="26"/>
                    </a:cubicBezTo>
                    <a:cubicBezTo>
                      <a:pt x="22" y="69"/>
                      <a:pt x="0" y="142"/>
                      <a:pt x="37" y="208"/>
                    </a:cubicBezTo>
                    <a:cubicBezTo>
                      <a:pt x="59" y="248"/>
                      <a:pt x="103" y="269"/>
                      <a:pt x="151" y="269"/>
                    </a:cubicBezTo>
                    <a:cubicBezTo>
                      <a:pt x="181" y="269"/>
                      <a:pt x="213" y="261"/>
                      <a:pt x="241" y="244"/>
                    </a:cubicBezTo>
                    <a:cubicBezTo>
                      <a:pt x="306" y="201"/>
                      <a:pt x="321" y="113"/>
                      <a:pt x="284" y="55"/>
                    </a:cubicBezTo>
                    <a:cubicBezTo>
                      <a:pt x="262" y="20"/>
                      <a:pt x="221" y="0"/>
                      <a:pt x="1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0" name="Google Shape;2340;p34"/>
            <p:cNvGrpSpPr/>
            <p:nvPr/>
          </p:nvGrpSpPr>
          <p:grpSpPr>
            <a:xfrm rot="975399">
              <a:off x="8070553" y="1729602"/>
              <a:ext cx="555038" cy="855887"/>
              <a:chOff x="2404566" y="1519445"/>
              <a:chExt cx="452600" cy="697924"/>
            </a:xfrm>
          </p:grpSpPr>
          <p:sp>
            <p:nvSpPr>
              <p:cNvPr id="2341" name="Google Shape;2341;p34"/>
              <p:cNvSpPr/>
              <p:nvPr/>
            </p:nvSpPr>
            <p:spPr>
              <a:xfrm>
                <a:off x="2408959" y="1523433"/>
                <a:ext cx="443814" cy="689544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10203" extrusionOk="0">
                    <a:moveTo>
                      <a:pt x="3156" y="0"/>
                    </a:moveTo>
                    <a:cubicBezTo>
                      <a:pt x="2209" y="0"/>
                      <a:pt x="1167" y="270"/>
                      <a:pt x="547" y="437"/>
                    </a:cubicBezTo>
                    <a:cubicBezTo>
                      <a:pt x="212" y="525"/>
                      <a:pt x="1" y="846"/>
                      <a:pt x="44" y="1195"/>
                    </a:cubicBezTo>
                    <a:cubicBezTo>
                      <a:pt x="88" y="1545"/>
                      <a:pt x="372" y="1800"/>
                      <a:pt x="715" y="1800"/>
                    </a:cubicBezTo>
                    <a:lnTo>
                      <a:pt x="729" y="1800"/>
                    </a:lnTo>
                    <a:lnTo>
                      <a:pt x="788" y="1793"/>
                    </a:lnTo>
                    <a:lnTo>
                      <a:pt x="802" y="1793"/>
                    </a:lnTo>
                    <a:cubicBezTo>
                      <a:pt x="1334" y="1727"/>
                      <a:pt x="1910" y="1669"/>
                      <a:pt x="2464" y="1669"/>
                    </a:cubicBezTo>
                    <a:cubicBezTo>
                      <a:pt x="2784" y="1669"/>
                      <a:pt x="3076" y="1691"/>
                      <a:pt x="3360" y="1727"/>
                    </a:cubicBezTo>
                    <a:cubicBezTo>
                      <a:pt x="3571" y="1756"/>
                      <a:pt x="3834" y="1829"/>
                      <a:pt x="3914" y="2004"/>
                    </a:cubicBezTo>
                    <a:cubicBezTo>
                      <a:pt x="3979" y="2150"/>
                      <a:pt x="3943" y="2398"/>
                      <a:pt x="3834" y="2675"/>
                    </a:cubicBezTo>
                    <a:cubicBezTo>
                      <a:pt x="3652" y="2620"/>
                      <a:pt x="3475" y="2594"/>
                      <a:pt x="3298" y="2594"/>
                    </a:cubicBezTo>
                    <a:cubicBezTo>
                      <a:pt x="3241" y="2594"/>
                      <a:pt x="3184" y="2596"/>
                      <a:pt x="3127" y="2602"/>
                    </a:cubicBezTo>
                    <a:cubicBezTo>
                      <a:pt x="2398" y="2689"/>
                      <a:pt x="1830" y="3061"/>
                      <a:pt x="1611" y="3593"/>
                    </a:cubicBezTo>
                    <a:cubicBezTo>
                      <a:pt x="1487" y="3877"/>
                      <a:pt x="1371" y="4453"/>
                      <a:pt x="1903" y="5138"/>
                    </a:cubicBezTo>
                    <a:cubicBezTo>
                      <a:pt x="2296" y="5640"/>
                      <a:pt x="2755" y="5750"/>
                      <a:pt x="3069" y="5750"/>
                    </a:cubicBezTo>
                    <a:cubicBezTo>
                      <a:pt x="3396" y="5750"/>
                      <a:pt x="3739" y="5633"/>
                      <a:pt x="4067" y="5400"/>
                    </a:cubicBezTo>
                    <a:cubicBezTo>
                      <a:pt x="4234" y="5742"/>
                      <a:pt x="4329" y="6165"/>
                      <a:pt x="4329" y="6624"/>
                    </a:cubicBezTo>
                    <a:cubicBezTo>
                      <a:pt x="4322" y="8089"/>
                      <a:pt x="2493" y="8242"/>
                      <a:pt x="1706" y="8242"/>
                    </a:cubicBezTo>
                    <a:cubicBezTo>
                      <a:pt x="1509" y="8242"/>
                      <a:pt x="1305" y="8235"/>
                      <a:pt x="1116" y="8213"/>
                    </a:cubicBezTo>
                    <a:cubicBezTo>
                      <a:pt x="1083" y="8210"/>
                      <a:pt x="1050" y="8208"/>
                      <a:pt x="1018" y="8208"/>
                    </a:cubicBezTo>
                    <a:cubicBezTo>
                      <a:pt x="511" y="8208"/>
                      <a:pt x="123" y="8581"/>
                      <a:pt x="95" y="9095"/>
                    </a:cubicBezTo>
                    <a:cubicBezTo>
                      <a:pt x="66" y="9648"/>
                      <a:pt x="452" y="10107"/>
                      <a:pt x="992" y="10166"/>
                    </a:cubicBezTo>
                    <a:cubicBezTo>
                      <a:pt x="1239" y="10188"/>
                      <a:pt x="1487" y="10202"/>
                      <a:pt x="1735" y="10202"/>
                    </a:cubicBezTo>
                    <a:cubicBezTo>
                      <a:pt x="3404" y="10202"/>
                      <a:pt x="4868" y="9575"/>
                      <a:pt x="5641" y="8533"/>
                    </a:cubicBezTo>
                    <a:cubicBezTo>
                      <a:pt x="6115" y="7899"/>
                      <a:pt x="6566" y="6799"/>
                      <a:pt x="6071" y="5174"/>
                    </a:cubicBezTo>
                    <a:cubicBezTo>
                      <a:pt x="5947" y="4766"/>
                      <a:pt x="5685" y="4285"/>
                      <a:pt x="5371" y="3862"/>
                    </a:cubicBezTo>
                    <a:cubicBezTo>
                      <a:pt x="5597" y="3447"/>
                      <a:pt x="5947" y="2660"/>
                      <a:pt x="5845" y="2026"/>
                    </a:cubicBezTo>
                    <a:cubicBezTo>
                      <a:pt x="5561" y="263"/>
                      <a:pt x="4038" y="0"/>
                      <a:pt x="31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2" name="Google Shape;2342;p34"/>
              <p:cNvSpPr/>
              <p:nvPr/>
            </p:nvSpPr>
            <p:spPr>
              <a:xfrm>
                <a:off x="2603528" y="1779976"/>
                <a:ext cx="30547" cy="18788"/>
              </a:xfrm>
              <a:custGeom>
                <a:avLst/>
                <a:gdLst/>
                <a:ahLst/>
                <a:cxnLst/>
                <a:rect l="l" t="t" r="r" b="b"/>
                <a:pathLst>
                  <a:path w="452" h="278" extrusionOk="0">
                    <a:moveTo>
                      <a:pt x="226" y="1"/>
                    </a:moveTo>
                    <a:cubicBezTo>
                      <a:pt x="102" y="1"/>
                      <a:pt x="0" y="66"/>
                      <a:pt x="0" y="139"/>
                    </a:cubicBezTo>
                    <a:cubicBezTo>
                      <a:pt x="0" y="219"/>
                      <a:pt x="102" y="278"/>
                      <a:pt x="226" y="278"/>
                    </a:cubicBezTo>
                    <a:cubicBezTo>
                      <a:pt x="350" y="278"/>
                      <a:pt x="452" y="219"/>
                      <a:pt x="452" y="139"/>
                    </a:cubicBezTo>
                    <a:cubicBezTo>
                      <a:pt x="452" y="66"/>
                      <a:pt x="350" y="1"/>
                      <a:pt x="22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3" name="Google Shape;2343;p34"/>
              <p:cNvSpPr/>
              <p:nvPr/>
            </p:nvSpPr>
            <p:spPr>
              <a:xfrm>
                <a:off x="2404566" y="1519445"/>
                <a:ext cx="452600" cy="697924"/>
              </a:xfrm>
              <a:custGeom>
                <a:avLst/>
                <a:gdLst/>
                <a:ahLst/>
                <a:cxnLst/>
                <a:rect l="l" t="t" r="r" b="b"/>
                <a:pathLst>
                  <a:path w="6697" h="10327" extrusionOk="0">
                    <a:moveTo>
                      <a:pt x="3221" y="118"/>
                    </a:moveTo>
                    <a:cubicBezTo>
                      <a:pt x="4081" y="118"/>
                      <a:pt x="5567" y="380"/>
                      <a:pt x="5852" y="2092"/>
                    </a:cubicBezTo>
                    <a:cubicBezTo>
                      <a:pt x="5946" y="2712"/>
                      <a:pt x="5597" y="3491"/>
                      <a:pt x="5378" y="3892"/>
                    </a:cubicBezTo>
                    <a:cubicBezTo>
                      <a:pt x="5371" y="3914"/>
                      <a:pt x="5371" y="3943"/>
                      <a:pt x="5385" y="3958"/>
                    </a:cubicBezTo>
                    <a:cubicBezTo>
                      <a:pt x="5706" y="4380"/>
                      <a:pt x="5954" y="4847"/>
                      <a:pt x="6078" y="5248"/>
                    </a:cubicBezTo>
                    <a:cubicBezTo>
                      <a:pt x="6566" y="6851"/>
                      <a:pt x="6121" y="7929"/>
                      <a:pt x="5662" y="8556"/>
                    </a:cubicBezTo>
                    <a:cubicBezTo>
                      <a:pt x="4897" y="9583"/>
                      <a:pt x="3454" y="10203"/>
                      <a:pt x="1800" y="10203"/>
                    </a:cubicBezTo>
                    <a:cubicBezTo>
                      <a:pt x="1552" y="10203"/>
                      <a:pt x="1304" y="10188"/>
                      <a:pt x="1064" y="10159"/>
                    </a:cubicBezTo>
                    <a:cubicBezTo>
                      <a:pt x="554" y="10108"/>
                      <a:pt x="197" y="9678"/>
                      <a:pt x="219" y="9161"/>
                    </a:cubicBezTo>
                    <a:cubicBezTo>
                      <a:pt x="248" y="8680"/>
                      <a:pt x="605" y="8330"/>
                      <a:pt x="1079" y="8330"/>
                    </a:cubicBezTo>
                    <a:cubicBezTo>
                      <a:pt x="1108" y="8330"/>
                      <a:pt x="1137" y="8330"/>
                      <a:pt x="1173" y="8337"/>
                    </a:cubicBezTo>
                    <a:cubicBezTo>
                      <a:pt x="1370" y="8352"/>
                      <a:pt x="1567" y="8367"/>
                      <a:pt x="1771" y="8367"/>
                    </a:cubicBezTo>
                    <a:cubicBezTo>
                      <a:pt x="2572" y="8367"/>
                      <a:pt x="4445" y="8199"/>
                      <a:pt x="4452" y="6683"/>
                    </a:cubicBezTo>
                    <a:cubicBezTo>
                      <a:pt x="4452" y="6217"/>
                      <a:pt x="4365" y="5787"/>
                      <a:pt x="4190" y="5437"/>
                    </a:cubicBezTo>
                    <a:cubicBezTo>
                      <a:pt x="4183" y="5423"/>
                      <a:pt x="4168" y="5408"/>
                      <a:pt x="4154" y="5401"/>
                    </a:cubicBezTo>
                    <a:cubicBezTo>
                      <a:pt x="4132" y="5401"/>
                      <a:pt x="4117" y="5401"/>
                      <a:pt x="4103" y="5415"/>
                    </a:cubicBezTo>
                    <a:cubicBezTo>
                      <a:pt x="3775" y="5634"/>
                      <a:pt x="3454" y="5743"/>
                      <a:pt x="3134" y="5743"/>
                    </a:cubicBezTo>
                    <a:cubicBezTo>
                      <a:pt x="2835" y="5743"/>
                      <a:pt x="2398" y="5641"/>
                      <a:pt x="2011" y="5160"/>
                    </a:cubicBezTo>
                    <a:cubicBezTo>
                      <a:pt x="1501" y="4504"/>
                      <a:pt x="1618" y="3951"/>
                      <a:pt x="1727" y="3674"/>
                    </a:cubicBezTo>
                    <a:cubicBezTo>
                      <a:pt x="1946" y="3164"/>
                      <a:pt x="2492" y="2806"/>
                      <a:pt x="3199" y="2726"/>
                    </a:cubicBezTo>
                    <a:cubicBezTo>
                      <a:pt x="3264" y="2718"/>
                      <a:pt x="3328" y="2714"/>
                      <a:pt x="3393" y="2714"/>
                    </a:cubicBezTo>
                    <a:cubicBezTo>
                      <a:pt x="3555" y="2714"/>
                      <a:pt x="3718" y="2740"/>
                      <a:pt x="3884" y="2792"/>
                    </a:cubicBezTo>
                    <a:cubicBezTo>
                      <a:pt x="3889" y="2793"/>
                      <a:pt x="3894" y="2794"/>
                      <a:pt x="3899" y="2794"/>
                    </a:cubicBezTo>
                    <a:cubicBezTo>
                      <a:pt x="3923" y="2794"/>
                      <a:pt x="3945" y="2780"/>
                      <a:pt x="3957" y="2755"/>
                    </a:cubicBezTo>
                    <a:cubicBezTo>
                      <a:pt x="4074" y="2464"/>
                      <a:pt x="4103" y="2202"/>
                      <a:pt x="4037" y="2034"/>
                    </a:cubicBezTo>
                    <a:cubicBezTo>
                      <a:pt x="3950" y="1837"/>
                      <a:pt x="3658" y="1757"/>
                      <a:pt x="3432" y="1728"/>
                    </a:cubicBezTo>
                    <a:cubicBezTo>
                      <a:pt x="3148" y="1684"/>
                      <a:pt x="2857" y="1670"/>
                      <a:pt x="2529" y="1670"/>
                    </a:cubicBezTo>
                    <a:cubicBezTo>
                      <a:pt x="1975" y="1670"/>
                      <a:pt x="1399" y="1728"/>
                      <a:pt x="845" y="1794"/>
                    </a:cubicBezTo>
                    <a:lnTo>
                      <a:pt x="780" y="1794"/>
                    </a:lnTo>
                    <a:cubicBezTo>
                      <a:pt x="466" y="1794"/>
                      <a:pt x="211" y="1568"/>
                      <a:pt x="168" y="1247"/>
                    </a:cubicBezTo>
                    <a:cubicBezTo>
                      <a:pt x="124" y="926"/>
                      <a:pt x="321" y="635"/>
                      <a:pt x="634" y="555"/>
                    </a:cubicBezTo>
                    <a:cubicBezTo>
                      <a:pt x="1246" y="387"/>
                      <a:pt x="2281" y="118"/>
                      <a:pt x="3221" y="118"/>
                    </a:cubicBezTo>
                    <a:close/>
                    <a:moveTo>
                      <a:pt x="3221" y="1"/>
                    </a:moveTo>
                    <a:cubicBezTo>
                      <a:pt x="2266" y="1"/>
                      <a:pt x="1224" y="271"/>
                      <a:pt x="598" y="438"/>
                    </a:cubicBezTo>
                    <a:cubicBezTo>
                      <a:pt x="233" y="533"/>
                      <a:pt x="0" y="883"/>
                      <a:pt x="51" y="1269"/>
                    </a:cubicBezTo>
                    <a:cubicBezTo>
                      <a:pt x="95" y="1641"/>
                      <a:pt x="408" y="1917"/>
                      <a:pt x="780" y="1917"/>
                    </a:cubicBezTo>
                    <a:lnTo>
                      <a:pt x="875" y="1910"/>
                    </a:lnTo>
                    <a:cubicBezTo>
                      <a:pt x="1406" y="1852"/>
                      <a:pt x="1975" y="1786"/>
                      <a:pt x="2529" y="1786"/>
                    </a:cubicBezTo>
                    <a:cubicBezTo>
                      <a:pt x="2849" y="1786"/>
                      <a:pt x="3141" y="1808"/>
                      <a:pt x="3418" y="1845"/>
                    </a:cubicBezTo>
                    <a:cubicBezTo>
                      <a:pt x="3695" y="1888"/>
                      <a:pt x="3870" y="1968"/>
                      <a:pt x="3921" y="2085"/>
                    </a:cubicBezTo>
                    <a:cubicBezTo>
                      <a:pt x="3979" y="2209"/>
                      <a:pt x="3957" y="2420"/>
                      <a:pt x="3862" y="2661"/>
                    </a:cubicBezTo>
                    <a:cubicBezTo>
                      <a:pt x="3702" y="2614"/>
                      <a:pt x="3542" y="2590"/>
                      <a:pt x="3382" y="2590"/>
                    </a:cubicBezTo>
                    <a:cubicBezTo>
                      <a:pt x="3316" y="2590"/>
                      <a:pt x="3250" y="2594"/>
                      <a:pt x="3185" y="2602"/>
                    </a:cubicBezTo>
                    <a:cubicBezTo>
                      <a:pt x="2434" y="2690"/>
                      <a:pt x="1851" y="3076"/>
                      <a:pt x="1618" y="3630"/>
                    </a:cubicBezTo>
                    <a:cubicBezTo>
                      <a:pt x="1494" y="3929"/>
                      <a:pt x="1370" y="4526"/>
                      <a:pt x="1917" y="5233"/>
                    </a:cubicBezTo>
                    <a:cubicBezTo>
                      <a:pt x="2332" y="5758"/>
                      <a:pt x="2806" y="5867"/>
                      <a:pt x="3134" y="5867"/>
                    </a:cubicBezTo>
                    <a:cubicBezTo>
                      <a:pt x="3454" y="5867"/>
                      <a:pt x="3782" y="5758"/>
                      <a:pt x="4110" y="5554"/>
                    </a:cubicBezTo>
                    <a:cubicBezTo>
                      <a:pt x="4256" y="5874"/>
                      <a:pt x="4329" y="6268"/>
                      <a:pt x="4329" y="6683"/>
                    </a:cubicBezTo>
                    <a:cubicBezTo>
                      <a:pt x="4329" y="8090"/>
                      <a:pt x="2536" y="8243"/>
                      <a:pt x="1771" y="8243"/>
                    </a:cubicBezTo>
                    <a:cubicBezTo>
                      <a:pt x="1574" y="8243"/>
                      <a:pt x="1377" y="8235"/>
                      <a:pt x="1188" y="8214"/>
                    </a:cubicBezTo>
                    <a:cubicBezTo>
                      <a:pt x="1151" y="8210"/>
                      <a:pt x="1114" y="8208"/>
                      <a:pt x="1078" y="8208"/>
                    </a:cubicBezTo>
                    <a:cubicBezTo>
                      <a:pt x="541" y="8208"/>
                      <a:pt x="129" y="8607"/>
                      <a:pt x="102" y="9154"/>
                    </a:cubicBezTo>
                    <a:cubicBezTo>
                      <a:pt x="66" y="9737"/>
                      <a:pt x="474" y="10217"/>
                      <a:pt x="1049" y="10283"/>
                    </a:cubicBezTo>
                    <a:cubicBezTo>
                      <a:pt x="1297" y="10312"/>
                      <a:pt x="1552" y="10327"/>
                      <a:pt x="1800" y="10327"/>
                    </a:cubicBezTo>
                    <a:cubicBezTo>
                      <a:pt x="3491" y="10327"/>
                      <a:pt x="4970" y="9693"/>
                      <a:pt x="5757" y="8629"/>
                    </a:cubicBezTo>
                    <a:cubicBezTo>
                      <a:pt x="6238" y="7980"/>
                      <a:pt x="6697" y="6865"/>
                      <a:pt x="6194" y="5211"/>
                    </a:cubicBezTo>
                    <a:cubicBezTo>
                      <a:pt x="6070" y="4810"/>
                      <a:pt x="5822" y="4337"/>
                      <a:pt x="5509" y="3921"/>
                    </a:cubicBezTo>
                    <a:cubicBezTo>
                      <a:pt x="5735" y="3491"/>
                      <a:pt x="6070" y="2712"/>
                      <a:pt x="5968" y="2078"/>
                    </a:cubicBezTo>
                    <a:cubicBezTo>
                      <a:pt x="5677" y="271"/>
                      <a:pt x="4125" y="1"/>
                      <a:pt x="32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4" name="Google Shape;2344;p34"/>
            <p:cNvGrpSpPr/>
            <p:nvPr/>
          </p:nvGrpSpPr>
          <p:grpSpPr>
            <a:xfrm>
              <a:off x="7103907" y="2794323"/>
              <a:ext cx="643339" cy="577530"/>
              <a:chOff x="6441869" y="1481532"/>
              <a:chExt cx="524575" cy="470915"/>
            </a:xfrm>
          </p:grpSpPr>
          <p:sp>
            <p:nvSpPr>
              <p:cNvPr id="2345" name="Google Shape;2345;p34"/>
              <p:cNvSpPr/>
              <p:nvPr/>
            </p:nvSpPr>
            <p:spPr>
              <a:xfrm>
                <a:off x="6446329" y="1485992"/>
                <a:ext cx="515722" cy="462467"/>
              </a:xfrm>
              <a:custGeom>
                <a:avLst/>
                <a:gdLst/>
                <a:ahLst/>
                <a:cxnLst/>
                <a:rect l="l" t="t" r="r" b="b"/>
                <a:pathLst>
                  <a:path w="7631" h="6843" extrusionOk="0">
                    <a:moveTo>
                      <a:pt x="868" y="0"/>
                    </a:moveTo>
                    <a:cubicBezTo>
                      <a:pt x="656" y="0"/>
                      <a:pt x="467" y="124"/>
                      <a:pt x="379" y="306"/>
                    </a:cubicBezTo>
                    <a:cubicBezTo>
                      <a:pt x="292" y="503"/>
                      <a:pt x="321" y="729"/>
                      <a:pt x="460" y="889"/>
                    </a:cubicBezTo>
                    <a:cubicBezTo>
                      <a:pt x="1166" y="1691"/>
                      <a:pt x="1932" y="2471"/>
                      <a:pt x="2638" y="3178"/>
                    </a:cubicBezTo>
                    <a:cubicBezTo>
                      <a:pt x="2580" y="3214"/>
                      <a:pt x="2529" y="3258"/>
                      <a:pt x="2478" y="3294"/>
                    </a:cubicBezTo>
                    <a:cubicBezTo>
                      <a:pt x="1691" y="3855"/>
                      <a:pt x="875" y="4431"/>
                      <a:pt x="219" y="5152"/>
                    </a:cubicBezTo>
                    <a:cubicBezTo>
                      <a:pt x="44" y="5349"/>
                      <a:pt x="0" y="5611"/>
                      <a:pt x="110" y="5852"/>
                    </a:cubicBezTo>
                    <a:cubicBezTo>
                      <a:pt x="212" y="6085"/>
                      <a:pt x="445" y="6238"/>
                      <a:pt x="700" y="6238"/>
                    </a:cubicBezTo>
                    <a:cubicBezTo>
                      <a:pt x="809" y="6238"/>
                      <a:pt x="919" y="6209"/>
                      <a:pt x="1013" y="6151"/>
                    </a:cubicBezTo>
                    <a:cubicBezTo>
                      <a:pt x="1888" y="5648"/>
                      <a:pt x="2770" y="5043"/>
                      <a:pt x="3717" y="4300"/>
                    </a:cubicBezTo>
                    <a:cubicBezTo>
                      <a:pt x="3841" y="4446"/>
                      <a:pt x="3965" y="4599"/>
                      <a:pt x="4096" y="4759"/>
                    </a:cubicBezTo>
                    <a:lnTo>
                      <a:pt x="4103" y="4766"/>
                    </a:lnTo>
                    <a:cubicBezTo>
                      <a:pt x="4803" y="5633"/>
                      <a:pt x="5597" y="6617"/>
                      <a:pt x="6603" y="6828"/>
                    </a:cubicBezTo>
                    <a:cubicBezTo>
                      <a:pt x="6654" y="6836"/>
                      <a:pt x="6705" y="6843"/>
                      <a:pt x="6748" y="6843"/>
                    </a:cubicBezTo>
                    <a:cubicBezTo>
                      <a:pt x="6982" y="6843"/>
                      <a:pt x="7193" y="6726"/>
                      <a:pt x="7317" y="6537"/>
                    </a:cubicBezTo>
                    <a:cubicBezTo>
                      <a:pt x="7441" y="6340"/>
                      <a:pt x="7455" y="6092"/>
                      <a:pt x="7353" y="5874"/>
                    </a:cubicBezTo>
                    <a:cubicBezTo>
                      <a:pt x="7135" y="5407"/>
                      <a:pt x="6785" y="5072"/>
                      <a:pt x="6450" y="4744"/>
                    </a:cubicBezTo>
                    <a:cubicBezTo>
                      <a:pt x="6326" y="4620"/>
                      <a:pt x="6195" y="4489"/>
                      <a:pt x="6071" y="4351"/>
                    </a:cubicBezTo>
                    <a:cubicBezTo>
                      <a:pt x="5721" y="3957"/>
                      <a:pt x="5393" y="3586"/>
                      <a:pt x="5029" y="3221"/>
                    </a:cubicBezTo>
                    <a:cubicBezTo>
                      <a:pt x="5765" y="2587"/>
                      <a:pt x="6537" y="1880"/>
                      <a:pt x="7419" y="1013"/>
                    </a:cubicBezTo>
                    <a:cubicBezTo>
                      <a:pt x="7586" y="853"/>
                      <a:pt x="7630" y="620"/>
                      <a:pt x="7550" y="408"/>
                    </a:cubicBezTo>
                    <a:cubicBezTo>
                      <a:pt x="7463" y="204"/>
                      <a:pt x="7251" y="59"/>
                      <a:pt x="7025" y="59"/>
                    </a:cubicBezTo>
                    <a:cubicBezTo>
                      <a:pt x="6923" y="59"/>
                      <a:pt x="6829" y="88"/>
                      <a:pt x="6748" y="139"/>
                    </a:cubicBezTo>
                    <a:cubicBezTo>
                      <a:pt x="5699" y="773"/>
                      <a:pt x="4715" y="1560"/>
                      <a:pt x="3906" y="2216"/>
                    </a:cubicBezTo>
                    <a:cubicBezTo>
                      <a:pt x="3068" y="1502"/>
                      <a:pt x="2194" y="824"/>
                      <a:pt x="1159" y="95"/>
                    </a:cubicBezTo>
                    <a:cubicBezTo>
                      <a:pt x="1079" y="30"/>
                      <a:pt x="970" y="0"/>
                      <a:pt x="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6" name="Google Shape;2346;p34"/>
              <p:cNvSpPr/>
              <p:nvPr/>
            </p:nvSpPr>
            <p:spPr>
              <a:xfrm>
                <a:off x="6441869" y="1481532"/>
                <a:ext cx="524575" cy="470915"/>
              </a:xfrm>
              <a:custGeom>
                <a:avLst/>
                <a:gdLst/>
                <a:ahLst/>
                <a:cxnLst/>
                <a:rect l="l" t="t" r="r" b="b"/>
                <a:pathLst>
                  <a:path w="7762" h="6968" extrusionOk="0">
                    <a:moveTo>
                      <a:pt x="934" y="125"/>
                    </a:moveTo>
                    <a:cubicBezTo>
                      <a:pt x="1028" y="125"/>
                      <a:pt x="1116" y="154"/>
                      <a:pt x="1196" y="212"/>
                    </a:cubicBezTo>
                    <a:cubicBezTo>
                      <a:pt x="2223" y="941"/>
                      <a:pt x="3098" y="1611"/>
                      <a:pt x="3936" y="2325"/>
                    </a:cubicBezTo>
                    <a:cubicBezTo>
                      <a:pt x="3947" y="2336"/>
                      <a:pt x="3961" y="2342"/>
                      <a:pt x="3976" y="2342"/>
                    </a:cubicBezTo>
                    <a:cubicBezTo>
                      <a:pt x="3991" y="2342"/>
                      <a:pt x="4005" y="2336"/>
                      <a:pt x="4016" y="2325"/>
                    </a:cubicBezTo>
                    <a:lnTo>
                      <a:pt x="6844" y="256"/>
                    </a:lnTo>
                    <a:cubicBezTo>
                      <a:pt x="6916" y="212"/>
                      <a:pt x="7004" y="190"/>
                      <a:pt x="7091" y="190"/>
                    </a:cubicBezTo>
                    <a:cubicBezTo>
                      <a:pt x="7295" y="190"/>
                      <a:pt x="7485" y="314"/>
                      <a:pt x="7558" y="496"/>
                    </a:cubicBezTo>
                    <a:cubicBezTo>
                      <a:pt x="7631" y="686"/>
                      <a:pt x="7587" y="897"/>
                      <a:pt x="7448" y="1036"/>
                    </a:cubicBezTo>
                    <a:cubicBezTo>
                      <a:pt x="6552" y="1903"/>
                      <a:pt x="5794" y="2602"/>
                      <a:pt x="5051" y="3244"/>
                    </a:cubicBezTo>
                    <a:cubicBezTo>
                      <a:pt x="5044" y="3258"/>
                      <a:pt x="5036" y="3273"/>
                      <a:pt x="5029" y="3287"/>
                    </a:cubicBezTo>
                    <a:cubicBezTo>
                      <a:pt x="5029" y="3302"/>
                      <a:pt x="5036" y="3324"/>
                      <a:pt x="5051" y="3331"/>
                    </a:cubicBezTo>
                    <a:cubicBezTo>
                      <a:pt x="5415" y="3695"/>
                      <a:pt x="5743" y="4067"/>
                      <a:pt x="6093" y="4453"/>
                    </a:cubicBezTo>
                    <a:cubicBezTo>
                      <a:pt x="6217" y="4599"/>
                      <a:pt x="6348" y="4723"/>
                      <a:pt x="6479" y="4847"/>
                    </a:cubicBezTo>
                    <a:cubicBezTo>
                      <a:pt x="6807" y="5175"/>
                      <a:pt x="7150" y="5510"/>
                      <a:pt x="7361" y="5969"/>
                    </a:cubicBezTo>
                    <a:cubicBezTo>
                      <a:pt x="7456" y="6166"/>
                      <a:pt x="7441" y="6392"/>
                      <a:pt x="7332" y="6567"/>
                    </a:cubicBezTo>
                    <a:cubicBezTo>
                      <a:pt x="7216" y="6743"/>
                      <a:pt x="7019" y="6849"/>
                      <a:pt x="6808" y="6849"/>
                    </a:cubicBezTo>
                    <a:cubicBezTo>
                      <a:pt x="6767" y="6849"/>
                      <a:pt x="6725" y="6844"/>
                      <a:pt x="6683" y="6836"/>
                    </a:cubicBezTo>
                    <a:cubicBezTo>
                      <a:pt x="5692" y="6625"/>
                      <a:pt x="4905" y="5656"/>
                      <a:pt x="4213" y="4796"/>
                    </a:cubicBezTo>
                    <a:lnTo>
                      <a:pt x="4206" y="4788"/>
                    </a:lnTo>
                    <a:cubicBezTo>
                      <a:pt x="4074" y="4628"/>
                      <a:pt x="3951" y="4468"/>
                      <a:pt x="3834" y="4329"/>
                    </a:cubicBezTo>
                    <a:cubicBezTo>
                      <a:pt x="3819" y="4315"/>
                      <a:pt x="3805" y="4308"/>
                      <a:pt x="3783" y="4308"/>
                    </a:cubicBezTo>
                    <a:cubicBezTo>
                      <a:pt x="3776" y="4308"/>
                      <a:pt x="3761" y="4315"/>
                      <a:pt x="3746" y="4322"/>
                    </a:cubicBezTo>
                    <a:cubicBezTo>
                      <a:pt x="2799" y="5065"/>
                      <a:pt x="1917" y="5663"/>
                      <a:pt x="1050" y="6166"/>
                    </a:cubicBezTo>
                    <a:cubicBezTo>
                      <a:pt x="963" y="6217"/>
                      <a:pt x="868" y="6239"/>
                      <a:pt x="766" y="6239"/>
                    </a:cubicBezTo>
                    <a:cubicBezTo>
                      <a:pt x="533" y="6239"/>
                      <a:pt x="322" y="6107"/>
                      <a:pt x="234" y="5896"/>
                    </a:cubicBezTo>
                    <a:cubicBezTo>
                      <a:pt x="132" y="5677"/>
                      <a:pt x="176" y="5437"/>
                      <a:pt x="336" y="5262"/>
                    </a:cubicBezTo>
                    <a:cubicBezTo>
                      <a:pt x="977" y="4548"/>
                      <a:pt x="1794" y="3965"/>
                      <a:pt x="2573" y="3411"/>
                    </a:cubicBezTo>
                    <a:lnTo>
                      <a:pt x="2734" y="3295"/>
                    </a:lnTo>
                    <a:cubicBezTo>
                      <a:pt x="2748" y="3287"/>
                      <a:pt x="2763" y="3265"/>
                      <a:pt x="2763" y="3251"/>
                    </a:cubicBezTo>
                    <a:cubicBezTo>
                      <a:pt x="2763" y="3229"/>
                      <a:pt x="2755" y="3214"/>
                      <a:pt x="2748" y="3200"/>
                    </a:cubicBezTo>
                    <a:cubicBezTo>
                      <a:pt x="2027" y="2478"/>
                      <a:pt x="1276" y="1713"/>
                      <a:pt x="577" y="912"/>
                    </a:cubicBezTo>
                    <a:cubicBezTo>
                      <a:pt x="453" y="773"/>
                      <a:pt x="424" y="569"/>
                      <a:pt x="504" y="402"/>
                    </a:cubicBezTo>
                    <a:cubicBezTo>
                      <a:pt x="577" y="234"/>
                      <a:pt x="744" y="125"/>
                      <a:pt x="934" y="125"/>
                    </a:cubicBezTo>
                    <a:close/>
                    <a:moveTo>
                      <a:pt x="934" y="1"/>
                    </a:moveTo>
                    <a:cubicBezTo>
                      <a:pt x="700" y="1"/>
                      <a:pt x="482" y="139"/>
                      <a:pt x="387" y="351"/>
                    </a:cubicBezTo>
                    <a:cubicBezTo>
                      <a:pt x="292" y="562"/>
                      <a:pt x="329" y="817"/>
                      <a:pt x="482" y="992"/>
                    </a:cubicBezTo>
                    <a:cubicBezTo>
                      <a:pt x="1167" y="1772"/>
                      <a:pt x="1910" y="2529"/>
                      <a:pt x="2610" y="3236"/>
                    </a:cubicBezTo>
                    <a:lnTo>
                      <a:pt x="2508" y="3309"/>
                    </a:lnTo>
                    <a:cubicBezTo>
                      <a:pt x="1713" y="3870"/>
                      <a:pt x="897" y="4453"/>
                      <a:pt x="241" y="5182"/>
                    </a:cubicBezTo>
                    <a:cubicBezTo>
                      <a:pt x="52" y="5393"/>
                      <a:pt x="1" y="5685"/>
                      <a:pt x="118" y="5940"/>
                    </a:cubicBezTo>
                    <a:cubicBezTo>
                      <a:pt x="234" y="6195"/>
                      <a:pt x="489" y="6362"/>
                      <a:pt x="766" y="6362"/>
                    </a:cubicBezTo>
                    <a:cubicBezTo>
                      <a:pt x="890" y="6362"/>
                      <a:pt x="1007" y="6333"/>
                      <a:pt x="1109" y="6268"/>
                    </a:cubicBezTo>
                    <a:cubicBezTo>
                      <a:pt x="1968" y="5772"/>
                      <a:pt x="2843" y="5182"/>
                      <a:pt x="3776" y="4453"/>
                    </a:cubicBezTo>
                    <a:cubicBezTo>
                      <a:pt x="3885" y="4584"/>
                      <a:pt x="3994" y="4716"/>
                      <a:pt x="4111" y="4861"/>
                    </a:cubicBezTo>
                    <a:lnTo>
                      <a:pt x="4118" y="4876"/>
                    </a:lnTo>
                    <a:cubicBezTo>
                      <a:pt x="4825" y="5743"/>
                      <a:pt x="5627" y="6734"/>
                      <a:pt x="6661" y="6953"/>
                    </a:cubicBezTo>
                    <a:cubicBezTo>
                      <a:pt x="6712" y="6967"/>
                      <a:pt x="6763" y="6967"/>
                      <a:pt x="6814" y="6967"/>
                    </a:cubicBezTo>
                    <a:cubicBezTo>
                      <a:pt x="7069" y="6967"/>
                      <a:pt x="7295" y="6843"/>
                      <a:pt x="7434" y="6632"/>
                    </a:cubicBezTo>
                    <a:cubicBezTo>
                      <a:pt x="7565" y="6421"/>
                      <a:pt x="7580" y="6151"/>
                      <a:pt x="7470" y="5918"/>
                    </a:cubicBezTo>
                    <a:cubicBezTo>
                      <a:pt x="7244" y="5437"/>
                      <a:pt x="6902" y="5095"/>
                      <a:pt x="6559" y="4759"/>
                    </a:cubicBezTo>
                    <a:cubicBezTo>
                      <a:pt x="6435" y="4643"/>
                      <a:pt x="6304" y="4512"/>
                      <a:pt x="6188" y="4373"/>
                    </a:cubicBezTo>
                    <a:cubicBezTo>
                      <a:pt x="5845" y="4001"/>
                      <a:pt x="5532" y="3644"/>
                      <a:pt x="5182" y="3295"/>
                    </a:cubicBezTo>
                    <a:cubicBezTo>
                      <a:pt x="5911" y="2661"/>
                      <a:pt x="6654" y="1976"/>
                      <a:pt x="7529" y="1123"/>
                    </a:cubicBezTo>
                    <a:cubicBezTo>
                      <a:pt x="7711" y="948"/>
                      <a:pt x="7762" y="686"/>
                      <a:pt x="7674" y="453"/>
                    </a:cubicBezTo>
                    <a:cubicBezTo>
                      <a:pt x="7580" y="219"/>
                      <a:pt x="7346" y="66"/>
                      <a:pt x="7091" y="66"/>
                    </a:cubicBezTo>
                    <a:cubicBezTo>
                      <a:pt x="6982" y="66"/>
                      <a:pt x="6873" y="96"/>
                      <a:pt x="6778" y="154"/>
                    </a:cubicBezTo>
                    <a:cubicBezTo>
                      <a:pt x="5772" y="766"/>
                      <a:pt x="4840" y="1502"/>
                      <a:pt x="3980" y="2202"/>
                    </a:cubicBezTo>
                    <a:cubicBezTo>
                      <a:pt x="3149" y="1495"/>
                      <a:pt x="2282" y="832"/>
                      <a:pt x="1262" y="110"/>
                    </a:cubicBezTo>
                    <a:cubicBezTo>
                      <a:pt x="1167" y="37"/>
                      <a:pt x="1050" y="1"/>
                      <a:pt x="9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7" name="Google Shape;2347;p34"/>
            <p:cNvGrpSpPr/>
            <p:nvPr/>
          </p:nvGrpSpPr>
          <p:grpSpPr>
            <a:xfrm>
              <a:off x="6332839" y="2476095"/>
              <a:ext cx="587144" cy="863808"/>
              <a:chOff x="3212716" y="2497025"/>
              <a:chExt cx="478754" cy="704345"/>
            </a:xfrm>
          </p:grpSpPr>
          <p:sp>
            <p:nvSpPr>
              <p:cNvPr id="2348" name="Google Shape;2348;p34"/>
              <p:cNvSpPr/>
              <p:nvPr/>
            </p:nvSpPr>
            <p:spPr>
              <a:xfrm>
                <a:off x="3217109" y="2501013"/>
                <a:ext cx="469901" cy="695897"/>
              </a:xfrm>
              <a:custGeom>
                <a:avLst/>
                <a:gdLst/>
                <a:ahLst/>
                <a:cxnLst/>
                <a:rect l="l" t="t" r="r" b="b"/>
                <a:pathLst>
                  <a:path w="6953" h="10297" extrusionOk="0">
                    <a:moveTo>
                      <a:pt x="3207" y="2259"/>
                    </a:moveTo>
                    <a:cubicBezTo>
                      <a:pt x="3520" y="2259"/>
                      <a:pt x="3921" y="2419"/>
                      <a:pt x="3958" y="2696"/>
                    </a:cubicBezTo>
                    <a:cubicBezTo>
                      <a:pt x="4082" y="3585"/>
                      <a:pt x="3127" y="4059"/>
                      <a:pt x="2777" y="4059"/>
                    </a:cubicBezTo>
                    <a:cubicBezTo>
                      <a:pt x="2653" y="4059"/>
                      <a:pt x="2500" y="3993"/>
                      <a:pt x="2340" y="3855"/>
                    </a:cubicBezTo>
                    <a:cubicBezTo>
                      <a:pt x="2070" y="3629"/>
                      <a:pt x="2107" y="3308"/>
                      <a:pt x="2194" y="3083"/>
                    </a:cubicBezTo>
                    <a:cubicBezTo>
                      <a:pt x="2362" y="2624"/>
                      <a:pt x="2806" y="2259"/>
                      <a:pt x="3207" y="2259"/>
                    </a:cubicBezTo>
                    <a:close/>
                    <a:moveTo>
                      <a:pt x="3105" y="0"/>
                    </a:moveTo>
                    <a:cubicBezTo>
                      <a:pt x="2136" y="0"/>
                      <a:pt x="1225" y="598"/>
                      <a:pt x="664" y="1603"/>
                    </a:cubicBezTo>
                    <a:cubicBezTo>
                      <a:pt x="30" y="2733"/>
                      <a:pt x="1" y="4066"/>
                      <a:pt x="584" y="5014"/>
                    </a:cubicBezTo>
                    <a:cubicBezTo>
                      <a:pt x="1006" y="5699"/>
                      <a:pt x="1793" y="6114"/>
                      <a:pt x="2697" y="6114"/>
                    </a:cubicBezTo>
                    <a:cubicBezTo>
                      <a:pt x="3025" y="6114"/>
                      <a:pt x="3353" y="6056"/>
                      <a:pt x="3644" y="5946"/>
                    </a:cubicBezTo>
                    <a:cubicBezTo>
                      <a:pt x="3965" y="5830"/>
                      <a:pt x="4264" y="5640"/>
                      <a:pt x="4533" y="5393"/>
                    </a:cubicBezTo>
                    <a:lnTo>
                      <a:pt x="4533" y="5393"/>
                    </a:lnTo>
                    <a:cubicBezTo>
                      <a:pt x="4482" y="5793"/>
                      <a:pt x="4402" y="6143"/>
                      <a:pt x="4322" y="6406"/>
                    </a:cubicBezTo>
                    <a:cubicBezTo>
                      <a:pt x="4147" y="7025"/>
                      <a:pt x="3790" y="7520"/>
                      <a:pt x="3309" y="7827"/>
                    </a:cubicBezTo>
                    <a:cubicBezTo>
                      <a:pt x="3149" y="7929"/>
                      <a:pt x="3047" y="7943"/>
                      <a:pt x="3003" y="7943"/>
                    </a:cubicBezTo>
                    <a:cubicBezTo>
                      <a:pt x="2836" y="7943"/>
                      <a:pt x="2610" y="7724"/>
                      <a:pt x="2369" y="7491"/>
                    </a:cubicBezTo>
                    <a:cubicBezTo>
                      <a:pt x="2245" y="7375"/>
                      <a:pt x="2107" y="7244"/>
                      <a:pt x="1954" y="7112"/>
                    </a:cubicBezTo>
                    <a:cubicBezTo>
                      <a:pt x="1823" y="7010"/>
                      <a:pt x="1662" y="6959"/>
                      <a:pt x="1502" y="6959"/>
                    </a:cubicBezTo>
                    <a:cubicBezTo>
                      <a:pt x="1254" y="6959"/>
                      <a:pt x="1036" y="7076"/>
                      <a:pt x="904" y="7273"/>
                    </a:cubicBezTo>
                    <a:cubicBezTo>
                      <a:pt x="518" y="7841"/>
                      <a:pt x="467" y="8519"/>
                      <a:pt x="751" y="9131"/>
                    </a:cubicBezTo>
                    <a:cubicBezTo>
                      <a:pt x="1050" y="9765"/>
                      <a:pt x="1691" y="10209"/>
                      <a:pt x="2413" y="10282"/>
                    </a:cubicBezTo>
                    <a:cubicBezTo>
                      <a:pt x="2508" y="10297"/>
                      <a:pt x="2610" y="10297"/>
                      <a:pt x="2704" y="10297"/>
                    </a:cubicBezTo>
                    <a:cubicBezTo>
                      <a:pt x="3848" y="10297"/>
                      <a:pt x="4941" y="9605"/>
                      <a:pt x="5787" y="8344"/>
                    </a:cubicBezTo>
                    <a:cubicBezTo>
                      <a:pt x="6669" y="7032"/>
                      <a:pt x="6953" y="5065"/>
                      <a:pt x="6530" y="3345"/>
                    </a:cubicBezTo>
                    <a:cubicBezTo>
                      <a:pt x="6180" y="1968"/>
                      <a:pt x="5415" y="896"/>
                      <a:pt x="4366" y="335"/>
                    </a:cubicBezTo>
                    <a:cubicBezTo>
                      <a:pt x="3950" y="109"/>
                      <a:pt x="3528" y="0"/>
                      <a:pt x="31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9" name="Google Shape;2349;p34"/>
              <p:cNvSpPr/>
              <p:nvPr/>
            </p:nvSpPr>
            <p:spPr>
              <a:xfrm>
                <a:off x="3212716" y="2497025"/>
                <a:ext cx="478754" cy="704345"/>
              </a:xfrm>
              <a:custGeom>
                <a:avLst/>
                <a:gdLst/>
                <a:ahLst/>
                <a:cxnLst/>
                <a:rect l="l" t="t" r="r" b="b"/>
                <a:pathLst>
                  <a:path w="7084" h="10422" extrusionOk="0">
                    <a:moveTo>
                      <a:pt x="3272" y="2384"/>
                    </a:moveTo>
                    <a:cubicBezTo>
                      <a:pt x="3578" y="2384"/>
                      <a:pt x="3928" y="2537"/>
                      <a:pt x="3964" y="2763"/>
                    </a:cubicBezTo>
                    <a:cubicBezTo>
                      <a:pt x="4001" y="3069"/>
                      <a:pt x="3921" y="3346"/>
                      <a:pt x="3709" y="3593"/>
                    </a:cubicBezTo>
                    <a:cubicBezTo>
                      <a:pt x="3440" y="3899"/>
                      <a:pt x="3032" y="4060"/>
                      <a:pt x="2842" y="4060"/>
                    </a:cubicBezTo>
                    <a:cubicBezTo>
                      <a:pt x="2733" y="4060"/>
                      <a:pt x="2594" y="3994"/>
                      <a:pt x="2441" y="3870"/>
                    </a:cubicBezTo>
                    <a:cubicBezTo>
                      <a:pt x="2201" y="3659"/>
                      <a:pt x="2237" y="3375"/>
                      <a:pt x="2310" y="3163"/>
                    </a:cubicBezTo>
                    <a:cubicBezTo>
                      <a:pt x="2471" y="2726"/>
                      <a:pt x="2893" y="2384"/>
                      <a:pt x="3272" y="2384"/>
                    </a:cubicBezTo>
                    <a:close/>
                    <a:moveTo>
                      <a:pt x="3272" y="2260"/>
                    </a:moveTo>
                    <a:cubicBezTo>
                      <a:pt x="2849" y="2260"/>
                      <a:pt x="2376" y="2639"/>
                      <a:pt x="2201" y="3120"/>
                    </a:cubicBezTo>
                    <a:cubicBezTo>
                      <a:pt x="2113" y="3367"/>
                      <a:pt x="2070" y="3710"/>
                      <a:pt x="2369" y="3958"/>
                    </a:cubicBezTo>
                    <a:cubicBezTo>
                      <a:pt x="2536" y="4103"/>
                      <a:pt x="2704" y="4184"/>
                      <a:pt x="2842" y="4184"/>
                    </a:cubicBezTo>
                    <a:cubicBezTo>
                      <a:pt x="3090" y="4184"/>
                      <a:pt x="3520" y="3987"/>
                      <a:pt x="3797" y="3674"/>
                    </a:cubicBezTo>
                    <a:cubicBezTo>
                      <a:pt x="4030" y="3404"/>
                      <a:pt x="4125" y="3083"/>
                      <a:pt x="4081" y="2748"/>
                    </a:cubicBezTo>
                    <a:cubicBezTo>
                      <a:pt x="4037" y="2413"/>
                      <a:pt x="3578" y="2260"/>
                      <a:pt x="3272" y="2260"/>
                    </a:cubicBezTo>
                    <a:close/>
                    <a:moveTo>
                      <a:pt x="3170" y="117"/>
                    </a:moveTo>
                    <a:cubicBezTo>
                      <a:pt x="3585" y="117"/>
                      <a:pt x="4001" y="227"/>
                      <a:pt x="4402" y="445"/>
                    </a:cubicBezTo>
                    <a:cubicBezTo>
                      <a:pt x="5436" y="1006"/>
                      <a:pt x="6194" y="2056"/>
                      <a:pt x="6529" y="3419"/>
                    </a:cubicBezTo>
                    <a:cubicBezTo>
                      <a:pt x="6959" y="5124"/>
                      <a:pt x="6668" y="7069"/>
                      <a:pt x="5801" y="8374"/>
                    </a:cubicBezTo>
                    <a:cubicBezTo>
                      <a:pt x="4970" y="9613"/>
                      <a:pt x="3892" y="10298"/>
                      <a:pt x="2769" y="10298"/>
                    </a:cubicBezTo>
                    <a:cubicBezTo>
                      <a:pt x="2675" y="10298"/>
                      <a:pt x="2580" y="10290"/>
                      <a:pt x="2485" y="10283"/>
                    </a:cubicBezTo>
                    <a:cubicBezTo>
                      <a:pt x="1778" y="10210"/>
                      <a:pt x="1166" y="9780"/>
                      <a:pt x="875" y="9161"/>
                    </a:cubicBezTo>
                    <a:cubicBezTo>
                      <a:pt x="598" y="8570"/>
                      <a:pt x="649" y="7915"/>
                      <a:pt x="1013" y="7361"/>
                    </a:cubicBezTo>
                    <a:cubicBezTo>
                      <a:pt x="1137" y="7186"/>
                      <a:pt x="1341" y="7077"/>
                      <a:pt x="1567" y="7077"/>
                    </a:cubicBezTo>
                    <a:cubicBezTo>
                      <a:pt x="1713" y="7077"/>
                      <a:pt x="1866" y="7128"/>
                      <a:pt x="1975" y="7222"/>
                    </a:cubicBezTo>
                    <a:cubicBezTo>
                      <a:pt x="2128" y="7346"/>
                      <a:pt x="2267" y="7477"/>
                      <a:pt x="2390" y="7594"/>
                    </a:cubicBezTo>
                    <a:cubicBezTo>
                      <a:pt x="2653" y="7849"/>
                      <a:pt x="2879" y="8060"/>
                      <a:pt x="3068" y="8060"/>
                    </a:cubicBezTo>
                    <a:cubicBezTo>
                      <a:pt x="3126" y="8060"/>
                      <a:pt x="3243" y="8039"/>
                      <a:pt x="3403" y="7937"/>
                    </a:cubicBezTo>
                    <a:cubicBezTo>
                      <a:pt x="3906" y="7623"/>
                      <a:pt x="4263" y="7120"/>
                      <a:pt x="4445" y="6486"/>
                    </a:cubicBezTo>
                    <a:cubicBezTo>
                      <a:pt x="4547" y="6144"/>
                      <a:pt x="4620" y="5801"/>
                      <a:pt x="4664" y="5459"/>
                    </a:cubicBezTo>
                    <a:cubicBezTo>
                      <a:pt x="4664" y="5437"/>
                      <a:pt x="4649" y="5408"/>
                      <a:pt x="4628" y="5401"/>
                    </a:cubicBezTo>
                    <a:cubicBezTo>
                      <a:pt x="4619" y="5395"/>
                      <a:pt x="4610" y="5393"/>
                      <a:pt x="4601" y="5393"/>
                    </a:cubicBezTo>
                    <a:cubicBezTo>
                      <a:pt x="4586" y="5393"/>
                      <a:pt x="4571" y="5399"/>
                      <a:pt x="4562" y="5408"/>
                    </a:cubicBezTo>
                    <a:cubicBezTo>
                      <a:pt x="4300" y="5648"/>
                      <a:pt x="4001" y="5831"/>
                      <a:pt x="3688" y="5947"/>
                    </a:cubicBezTo>
                    <a:cubicBezTo>
                      <a:pt x="3403" y="6056"/>
                      <a:pt x="3083" y="6107"/>
                      <a:pt x="2762" y="6107"/>
                    </a:cubicBezTo>
                    <a:cubicBezTo>
                      <a:pt x="1880" y="6107"/>
                      <a:pt x="1108" y="5707"/>
                      <a:pt x="700" y="5044"/>
                    </a:cubicBezTo>
                    <a:cubicBezTo>
                      <a:pt x="131" y="4118"/>
                      <a:pt x="161" y="2799"/>
                      <a:pt x="780" y="1691"/>
                    </a:cubicBezTo>
                    <a:cubicBezTo>
                      <a:pt x="1334" y="708"/>
                      <a:pt x="2223" y="117"/>
                      <a:pt x="3170" y="117"/>
                    </a:cubicBezTo>
                    <a:close/>
                    <a:moveTo>
                      <a:pt x="3170" y="1"/>
                    </a:moveTo>
                    <a:cubicBezTo>
                      <a:pt x="2179" y="1"/>
                      <a:pt x="1246" y="613"/>
                      <a:pt x="671" y="1633"/>
                    </a:cubicBezTo>
                    <a:cubicBezTo>
                      <a:pt x="37" y="2777"/>
                      <a:pt x="0" y="4140"/>
                      <a:pt x="598" y="5109"/>
                    </a:cubicBezTo>
                    <a:cubicBezTo>
                      <a:pt x="1028" y="5809"/>
                      <a:pt x="1837" y="6231"/>
                      <a:pt x="2762" y="6231"/>
                    </a:cubicBezTo>
                    <a:cubicBezTo>
                      <a:pt x="3097" y="6231"/>
                      <a:pt x="3432" y="6173"/>
                      <a:pt x="3731" y="6064"/>
                    </a:cubicBezTo>
                    <a:cubicBezTo>
                      <a:pt x="4008" y="5962"/>
                      <a:pt x="4278" y="5809"/>
                      <a:pt x="4518" y="5605"/>
                    </a:cubicBezTo>
                    <a:lnTo>
                      <a:pt x="4518" y="5605"/>
                    </a:lnTo>
                    <a:cubicBezTo>
                      <a:pt x="4475" y="5889"/>
                      <a:pt x="4416" y="6166"/>
                      <a:pt x="4329" y="6450"/>
                    </a:cubicBezTo>
                    <a:cubicBezTo>
                      <a:pt x="4154" y="7055"/>
                      <a:pt x="3811" y="7536"/>
                      <a:pt x="3338" y="7834"/>
                    </a:cubicBezTo>
                    <a:cubicBezTo>
                      <a:pt x="3185" y="7929"/>
                      <a:pt x="3097" y="7937"/>
                      <a:pt x="3068" y="7937"/>
                    </a:cubicBezTo>
                    <a:cubicBezTo>
                      <a:pt x="2930" y="7937"/>
                      <a:pt x="2696" y="7718"/>
                      <a:pt x="2478" y="7507"/>
                    </a:cubicBezTo>
                    <a:cubicBezTo>
                      <a:pt x="2354" y="7390"/>
                      <a:pt x="2208" y="7252"/>
                      <a:pt x="2055" y="7128"/>
                    </a:cubicBezTo>
                    <a:cubicBezTo>
                      <a:pt x="1917" y="7018"/>
                      <a:pt x="1742" y="6953"/>
                      <a:pt x="1567" y="6953"/>
                    </a:cubicBezTo>
                    <a:cubicBezTo>
                      <a:pt x="1297" y="6953"/>
                      <a:pt x="1057" y="7084"/>
                      <a:pt x="918" y="7295"/>
                    </a:cubicBezTo>
                    <a:cubicBezTo>
                      <a:pt x="525" y="7886"/>
                      <a:pt x="467" y="8585"/>
                      <a:pt x="765" y="9212"/>
                    </a:cubicBezTo>
                    <a:cubicBezTo>
                      <a:pt x="1071" y="9875"/>
                      <a:pt x="1727" y="10327"/>
                      <a:pt x="2471" y="10400"/>
                    </a:cubicBezTo>
                    <a:cubicBezTo>
                      <a:pt x="2573" y="10414"/>
                      <a:pt x="2667" y="10421"/>
                      <a:pt x="2769" y="10421"/>
                    </a:cubicBezTo>
                    <a:cubicBezTo>
                      <a:pt x="3935" y="10421"/>
                      <a:pt x="5050" y="9715"/>
                      <a:pt x="5903" y="8439"/>
                    </a:cubicBezTo>
                    <a:cubicBezTo>
                      <a:pt x="6792" y="7106"/>
                      <a:pt x="7083" y="5124"/>
                      <a:pt x="6653" y="3389"/>
                    </a:cubicBezTo>
                    <a:cubicBezTo>
                      <a:pt x="6304" y="1998"/>
                      <a:pt x="5524" y="912"/>
                      <a:pt x="4460" y="336"/>
                    </a:cubicBezTo>
                    <a:cubicBezTo>
                      <a:pt x="4037" y="110"/>
                      <a:pt x="3607" y="1"/>
                      <a:pt x="31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50" name="Google Shape;2350;p34"/>
            <p:cNvGrpSpPr/>
            <p:nvPr/>
          </p:nvGrpSpPr>
          <p:grpSpPr>
            <a:xfrm>
              <a:off x="7050158" y="1394472"/>
              <a:ext cx="750839" cy="657512"/>
              <a:chOff x="4737915" y="2610564"/>
              <a:chExt cx="612230" cy="536132"/>
            </a:xfrm>
          </p:grpSpPr>
          <p:sp>
            <p:nvSpPr>
              <p:cNvPr id="2351" name="Google Shape;2351;p34"/>
              <p:cNvSpPr/>
              <p:nvPr/>
            </p:nvSpPr>
            <p:spPr>
              <a:xfrm>
                <a:off x="4923090" y="2614551"/>
                <a:ext cx="201463" cy="167199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474" extrusionOk="0">
                    <a:moveTo>
                      <a:pt x="1410" y="1"/>
                    </a:moveTo>
                    <a:cubicBezTo>
                      <a:pt x="1169" y="1"/>
                      <a:pt x="950" y="56"/>
                      <a:pt x="744" y="164"/>
                    </a:cubicBezTo>
                    <a:cubicBezTo>
                      <a:pt x="255" y="419"/>
                      <a:pt x="0" y="951"/>
                      <a:pt x="81" y="1526"/>
                    </a:cubicBezTo>
                    <a:cubicBezTo>
                      <a:pt x="139" y="1971"/>
                      <a:pt x="525" y="2248"/>
                      <a:pt x="868" y="2328"/>
                    </a:cubicBezTo>
                    <a:cubicBezTo>
                      <a:pt x="1057" y="2416"/>
                      <a:pt x="1276" y="2467"/>
                      <a:pt x="1487" y="2474"/>
                    </a:cubicBezTo>
                    <a:lnTo>
                      <a:pt x="1523" y="2474"/>
                    </a:lnTo>
                    <a:cubicBezTo>
                      <a:pt x="2063" y="2474"/>
                      <a:pt x="2478" y="2277"/>
                      <a:pt x="2733" y="1898"/>
                    </a:cubicBezTo>
                    <a:cubicBezTo>
                      <a:pt x="2937" y="1592"/>
                      <a:pt x="2981" y="1235"/>
                      <a:pt x="2835" y="893"/>
                    </a:cubicBezTo>
                    <a:cubicBezTo>
                      <a:pt x="2668" y="477"/>
                      <a:pt x="2245" y="135"/>
                      <a:pt x="1778" y="40"/>
                    </a:cubicBezTo>
                    <a:cubicBezTo>
                      <a:pt x="1650" y="14"/>
                      <a:pt x="1528" y="1"/>
                      <a:pt x="141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2" name="Google Shape;2352;p34"/>
              <p:cNvSpPr/>
              <p:nvPr/>
            </p:nvSpPr>
            <p:spPr>
              <a:xfrm>
                <a:off x="4741834" y="2818245"/>
                <a:ext cx="603850" cy="118675"/>
              </a:xfrm>
              <a:custGeom>
                <a:avLst/>
                <a:gdLst/>
                <a:ahLst/>
                <a:cxnLst/>
                <a:rect l="l" t="t" r="r" b="b"/>
                <a:pathLst>
                  <a:path w="8935" h="1756" extrusionOk="0">
                    <a:moveTo>
                      <a:pt x="6425" y="0"/>
                    </a:moveTo>
                    <a:cubicBezTo>
                      <a:pt x="6183" y="0"/>
                      <a:pt x="5945" y="11"/>
                      <a:pt x="5728" y="21"/>
                    </a:cubicBezTo>
                    <a:cubicBezTo>
                      <a:pt x="5510" y="28"/>
                      <a:pt x="5291" y="43"/>
                      <a:pt x="5073" y="43"/>
                    </a:cubicBezTo>
                    <a:lnTo>
                      <a:pt x="4934" y="43"/>
                    </a:lnTo>
                    <a:cubicBezTo>
                      <a:pt x="4519" y="43"/>
                      <a:pt x="4103" y="35"/>
                      <a:pt x="3703" y="28"/>
                    </a:cubicBezTo>
                    <a:cubicBezTo>
                      <a:pt x="3302" y="21"/>
                      <a:pt x="2879" y="14"/>
                      <a:pt x="2464" y="14"/>
                    </a:cubicBezTo>
                    <a:cubicBezTo>
                      <a:pt x="1706" y="14"/>
                      <a:pt x="1094" y="35"/>
                      <a:pt x="533" y="86"/>
                    </a:cubicBezTo>
                    <a:cubicBezTo>
                      <a:pt x="249" y="116"/>
                      <a:pt x="30" y="349"/>
                      <a:pt x="15" y="633"/>
                    </a:cubicBezTo>
                    <a:cubicBezTo>
                      <a:pt x="1" y="903"/>
                      <a:pt x="190" y="1136"/>
                      <a:pt x="453" y="1187"/>
                    </a:cubicBezTo>
                    <a:cubicBezTo>
                      <a:pt x="1728" y="1435"/>
                      <a:pt x="3003" y="1595"/>
                      <a:pt x="4242" y="1668"/>
                    </a:cubicBezTo>
                    <a:cubicBezTo>
                      <a:pt x="4519" y="1682"/>
                      <a:pt x="4825" y="1690"/>
                      <a:pt x="5204" y="1690"/>
                    </a:cubicBezTo>
                    <a:cubicBezTo>
                      <a:pt x="5379" y="1690"/>
                      <a:pt x="5561" y="1682"/>
                      <a:pt x="5736" y="1682"/>
                    </a:cubicBezTo>
                    <a:lnTo>
                      <a:pt x="6253" y="1682"/>
                    </a:lnTo>
                    <a:cubicBezTo>
                      <a:pt x="6486" y="1682"/>
                      <a:pt x="6727" y="1697"/>
                      <a:pt x="6960" y="1719"/>
                    </a:cubicBezTo>
                    <a:lnTo>
                      <a:pt x="6975" y="1719"/>
                    </a:lnTo>
                    <a:cubicBezTo>
                      <a:pt x="7171" y="1733"/>
                      <a:pt x="7390" y="1748"/>
                      <a:pt x="7616" y="1755"/>
                    </a:cubicBezTo>
                    <a:lnTo>
                      <a:pt x="7762" y="1755"/>
                    </a:lnTo>
                    <a:cubicBezTo>
                      <a:pt x="7958" y="1755"/>
                      <a:pt x="8133" y="1748"/>
                      <a:pt x="8301" y="1726"/>
                    </a:cubicBezTo>
                    <a:cubicBezTo>
                      <a:pt x="8592" y="1690"/>
                      <a:pt x="8818" y="1471"/>
                      <a:pt x="8876" y="1172"/>
                    </a:cubicBezTo>
                    <a:cubicBezTo>
                      <a:pt x="8935" y="859"/>
                      <a:pt x="8796" y="553"/>
                      <a:pt x="8534" y="407"/>
                    </a:cubicBezTo>
                    <a:cubicBezTo>
                      <a:pt x="8060" y="152"/>
                      <a:pt x="7485" y="21"/>
                      <a:pt x="6727" y="6"/>
                    </a:cubicBezTo>
                    <a:cubicBezTo>
                      <a:pt x="6626" y="2"/>
                      <a:pt x="6526" y="0"/>
                      <a:pt x="64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3" name="Google Shape;2353;p34"/>
              <p:cNvSpPr/>
              <p:nvPr/>
            </p:nvSpPr>
            <p:spPr>
              <a:xfrm>
                <a:off x="4921130" y="2964291"/>
                <a:ext cx="211804" cy="17794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2633" extrusionOk="0">
                    <a:moveTo>
                      <a:pt x="1497" y="1"/>
                    </a:moveTo>
                    <a:cubicBezTo>
                      <a:pt x="1319" y="1"/>
                      <a:pt x="1145" y="22"/>
                      <a:pt x="999" y="61"/>
                    </a:cubicBezTo>
                    <a:cubicBezTo>
                      <a:pt x="430" y="206"/>
                      <a:pt x="51" y="658"/>
                      <a:pt x="37" y="1190"/>
                    </a:cubicBezTo>
                    <a:lnTo>
                      <a:pt x="37" y="1197"/>
                    </a:lnTo>
                    <a:cubicBezTo>
                      <a:pt x="0" y="1525"/>
                      <a:pt x="117" y="1861"/>
                      <a:pt x="350" y="2116"/>
                    </a:cubicBezTo>
                    <a:cubicBezTo>
                      <a:pt x="642" y="2436"/>
                      <a:pt x="1086" y="2626"/>
                      <a:pt x="1567" y="2633"/>
                    </a:cubicBezTo>
                    <a:lnTo>
                      <a:pt x="1618" y="2633"/>
                    </a:lnTo>
                    <a:cubicBezTo>
                      <a:pt x="1800" y="2633"/>
                      <a:pt x="1990" y="2611"/>
                      <a:pt x="2157" y="2553"/>
                    </a:cubicBezTo>
                    <a:cubicBezTo>
                      <a:pt x="2522" y="2436"/>
                      <a:pt x="2813" y="2188"/>
                      <a:pt x="2973" y="1846"/>
                    </a:cubicBezTo>
                    <a:cubicBezTo>
                      <a:pt x="3126" y="1518"/>
                      <a:pt x="3134" y="1139"/>
                      <a:pt x="2988" y="789"/>
                    </a:cubicBezTo>
                    <a:cubicBezTo>
                      <a:pt x="2791" y="316"/>
                      <a:pt x="2267" y="17"/>
                      <a:pt x="1574" y="2"/>
                    </a:cubicBezTo>
                    <a:cubicBezTo>
                      <a:pt x="1548" y="1"/>
                      <a:pt x="1522" y="1"/>
                      <a:pt x="149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4" name="Google Shape;2354;p34"/>
              <p:cNvSpPr/>
              <p:nvPr/>
            </p:nvSpPr>
            <p:spPr>
              <a:xfrm>
                <a:off x="4918630" y="2610564"/>
                <a:ext cx="209911" cy="175647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599" extrusionOk="0">
                    <a:moveTo>
                      <a:pt x="1473" y="121"/>
                    </a:moveTo>
                    <a:cubicBezTo>
                      <a:pt x="1582" y="121"/>
                      <a:pt x="1706" y="135"/>
                      <a:pt x="1837" y="157"/>
                    </a:cubicBezTo>
                    <a:cubicBezTo>
                      <a:pt x="2282" y="252"/>
                      <a:pt x="2682" y="573"/>
                      <a:pt x="2850" y="973"/>
                    </a:cubicBezTo>
                    <a:cubicBezTo>
                      <a:pt x="2981" y="1294"/>
                      <a:pt x="2945" y="1636"/>
                      <a:pt x="2748" y="1928"/>
                    </a:cubicBezTo>
                    <a:cubicBezTo>
                      <a:pt x="2500" y="2285"/>
                      <a:pt x="2107" y="2475"/>
                      <a:pt x="1589" y="2475"/>
                    </a:cubicBezTo>
                    <a:lnTo>
                      <a:pt x="1553" y="2475"/>
                    </a:lnTo>
                    <a:cubicBezTo>
                      <a:pt x="1356" y="2467"/>
                      <a:pt x="1145" y="2416"/>
                      <a:pt x="963" y="2329"/>
                    </a:cubicBezTo>
                    <a:lnTo>
                      <a:pt x="948" y="2329"/>
                    </a:lnTo>
                    <a:cubicBezTo>
                      <a:pt x="620" y="2249"/>
                      <a:pt x="263" y="1994"/>
                      <a:pt x="205" y="1578"/>
                    </a:cubicBezTo>
                    <a:cubicBezTo>
                      <a:pt x="132" y="1032"/>
                      <a:pt x="372" y="522"/>
                      <a:pt x="839" y="274"/>
                    </a:cubicBezTo>
                    <a:cubicBezTo>
                      <a:pt x="1036" y="172"/>
                      <a:pt x="1240" y="121"/>
                      <a:pt x="1473" y="121"/>
                    </a:cubicBezTo>
                    <a:close/>
                    <a:moveTo>
                      <a:pt x="1468" y="0"/>
                    </a:moveTo>
                    <a:cubicBezTo>
                      <a:pt x="1221" y="0"/>
                      <a:pt x="999" y="55"/>
                      <a:pt x="781" y="172"/>
                    </a:cubicBezTo>
                    <a:cubicBezTo>
                      <a:pt x="270" y="434"/>
                      <a:pt x="1" y="995"/>
                      <a:pt x="88" y="1593"/>
                    </a:cubicBezTo>
                    <a:cubicBezTo>
                      <a:pt x="154" y="2059"/>
                      <a:pt x="547" y="2358"/>
                      <a:pt x="912" y="2445"/>
                    </a:cubicBezTo>
                    <a:cubicBezTo>
                      <a:pt x="1108" y="2533"/>
                      <a:pt x="1334" y="2591"/>
                      <a:pt x="1553" y="2591"/>
                    </a:cubicBezTo>
                    <a:lnTo>
                      <a:pt x="1589" y="2598"/>
                    </a:lnTo>
                    <a:cubicBezTo>
                      <a:pt x="2143" y="2591"/>
                      <a:pt x="2580" y="2387"/>
                      <a:pt x="2843" y="1994"/>
                    </a:cubicBezTo>
                    <a:cubicBezTo>
                      <a:pt x="3069" y="1666"/>
                      <a:pt x="3105" y="1287"/>
                      <a:pt x="2959" y="922"/>
                    </a:cubicBezTo>
                    <a:cubicBezTo>
                      <a:pt x="2785" y="492"/>
                      <a:pt x="2340" y="135"/>
                      <a:pt x="1859" y="41"/>
                    </a:cubicBezTo>
                    <a:cubicBezTo>
                      <a:pt x="1721" y="14"/>
                      <a:pt x="1591" y="0"/>
                      <a:pt x="146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5" name="Google Shape;2355;p34"/>
              <p:cNvSpPr/>
              <p:nvPr/>
            </p:nvSpPr>
            <p:spPr>
              <a:xfrm>
                <a:off x="4737915" y="2814055"/>
                <a:ext cx="612230" cy="126785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1876" extrusionOk="0">
                    <a:moveTo>
                      <a:pt x="6587" y="125"/>
                    </a:moveTo>
                    <a:cubicBezTo>
                      <a:pt x="6653" y="125"/>
                      <a:pt x="6719" y="125"/>
                      <a:pt x="6785" y="127"/>
                    </a:cubicBezTo>
                    <a:cubicBezTo>
                      <a:pt x="7528" y="141"/>
                      <a:pt x="8096" y="272"/>
                      <a:pt x="8563" y="527"/>
                    </a:cubicBezTo>
                    <a:cubicBezTo>
                      <a:pt x="8803" y="659"/>
                      <a:pt x="8927" y="936"/>
                      <a:pt x="8876" y="1220"/>
                    </a:cubicBezTo>
                    <a:cubicBezTo>
                      <a:pt x="8825" y="1497"/>
                      <a:pt x="8614" y="1693"/>
                      <a:pt x="8352" y="1723"/>
                    </a:cubicBezTo>
                    <a:cubicBezTo>
                      <a:pt x="8184" y="1744"/>
                      <a:pt x="8009" y="1759"/>
                      <a:pt x="7820" y="1759"/>
                    </a:cubicBezTo>
                    <a:cubicBezTo>
                      <a:pt x="7769" y="1759"/>
                      <a:pt x="7725" y="1759"/>
                      <a:pt x="7674" y="1752"/>
                    </a:cubicBezTo>
                    <a:cubicBezTo>
                      <a:pt x="7455" y="1752"/>
                      <a:pt x="7237" y="1730"/>
                      <a:pt x="7033" y="1715"/>
                    </a:cubicBezTo>
                    <a:lnTo>
                      <a:pt x="7018" y="1715"/>
                    </a:lnTo>
                    <a:cubicBezTo>
                      <a:pt x="6785" y="1701"/>
                      <a:pt x="6544" y="1679"/>
                      <a:pt x="6311" y="1679"/>
                    </a:cubicBezTo>
                    <a:lnTo>
                      <a:pt x="6275" y="1679"/>
                    </a:lnTo>
                    <a:cubicBezTo>
                      <a:pt x="6114" y="1679"/>
                      <a:pt x="5954" y="1686"/>
                      <a:pt x="5794" y="1686"/>
                    </a:cubicBezTo>
                    <a:lnTo>
                      <a:pt x="5262" y="1686"/>
                    </a:lnTo>
                    <a:cubicBezTo>
                      <a:pt x="4883" y="1686"/>
                      <a:pt x="4577" y="1679"/>
                      <a:pt x="4300" y="1664"/>
                    </a:cubicBezTo>
                    <a:cubicBezTo>
                      <a:pt x="3068" y="1599"/>
                      <a:pt x="1793" y="1438"/>
                      <a:pt x="525" y="1191"/>
                    </a:cubicBezTo>
                    <a:cubicBezTo>
                      <a:pt x="285" y="1147"/>
                      <a:pt x="124" y="936"/>
                      <a:pt x="132" y="695"/>
                    </a:cubicBezTo>
                    <a:cubicBezTo>
                      <a:pt x="146" y="447"/>
                      <a:pt x="343" y="236"/>
                      <a:pt x="591" y="214"/>
                    </a:cubicBezTo>
                    <a:cubicBezTo>
                      <a:pt x="1152" y="156"/>
                      <a:pt x="1764" y="134"/>
                      <a:pt x="2522" y="134"/>
                    </a:cubicBezTo>
                    <a:cubicBezTo>
                      <a:pt x="2937" y="134"/>
                      <a:pt x="3353" y="141"/>
                      <a:pt x="3761" y="148"/>
                    </a:cubicBezTo>
                    <a:cubicBezTo>
                      <a:pt x="4161" y="156"/>
                      <a:pt x="4577" y="163"/>
                      <a:pt x="4992" y="163"/>
                    </a:cubicBezTo>
                    <a:lnTo>
                      <a:pt x="5131" y="163"/>
                    </a:lnTo>
                    <a:cubicBezTo>
                      <a:pt x="5349" y="163"/>
                      <a:pt x="5568" y="156"/>
                      <a:pt x="5786" y="141"/>
                    </a:cubicBezTo>
                    <a:cubicBezTo>
                      <a:pt x="6022" y="135"/>
                      <a:pt x="6306" y="125"/>
                      <a:pt x="6587" y="125"/>
                    </a:cubicBezTo>
                    <a:close/>
                    <a:moveTo>
                      <a:pt x="6598" y="1"/>
                    </a:moveTo>
                    <a:cubicBezTo>
                      <a:pt x="6309" y="1"/>
                      <a:pt x="6017" y="13"/>
                      <a:pt x="5779" y="25"/>
                    </a:cubicBezTo>
                    <a:cubicBezTo>
                      <a:pt x="5568" y="32"/>
                      <a:pt x="5342" y="39"/>
                      <a:pt x="5131" y="39"/>
                    </a:cubicBezTo>
                    <a:lnTo>
                      <a:pt x="4992" y="39"/>
                    </a:lnTo>
                    <a:cubicBezTo>
                      <a:pt x="4577" y="39"/>
                      <a:pt x="4161" y="32"/>
                      <a:pt x="3761" y="25"/>
                    </a:cubicBezTo>
                    <a:cubicBezTo>
                      <a:pt x="3360" y="17"/>
                      <a:pt x="2937" y="10"/>
                      <a:pt x="2522" y="10"/>
                    </a:cubicBezTo>
                    <a:cubicBezTo>
                      <a:pt x="1764" y="10"/>
                      <a:pt x="1145" y="39"/>
                      <a:pt x="583" y="90"/>
                    </a:cubicBezTo>
                    <a:cubicBezTo>
                      <a:pt x="270" y="119"/>
                      <a:pt x="30" y="382"/>
                      <a:pt x="15" y="695"/>
                    </a:cubicBezTo>
                    <a:cubicBezTo>
                      <a:pt x="0" y="994"/>
                      <a:pt x="204" y="1249"/>
                      <a:pt x="503" y="1307"/>
                    </a:cubicBezTo>
                    <a:cubicBezTo>
                      <a:pt x="1779" y="1555"/>
                      <a:pt x="3054" y="1715"/>
                      <a:pt x="4293" y="1788"/>
                    </a:cubicBezTo>
                    <a:cubicBezTo>
                      <a:pt x="4577" y="1803"/>
                      <a:pt x="4883" y="1810"/>
                      <a:pt x="5262" y="1810"/>
                    </a:cubicBezTo>
                    <a:cubicBezTo>
                      <a:pt x="5437" y="1810"/>
                      <a:pt x="5619" y="1810"/>
                      <a:pt x="5794" y="1803"/>
                    </a:cubicBezTo>
                    <a:lnTo>
                      <a:pt x="6311" y="1803"/>
                    </a:lnTo>
                    <a:cubicBezTo>
                      <a:pt x="6537" y="1803"/>
                      <a:pt x="6777" y="1817"/>
                      <a:pt x="7011" y="1839"/>
                    </a:cubicBezTo>
                    <a:lnTo>
                      <a:pt x="7033" y="1839"/>
                    </a:lnTo>
                    <a:cubicBezTo>
                      <a:pt x="7229" y="1854"/>
                      <a:pt x="7448" y="1868"/>
                      <a:pt x="7667" y="1876"/>
                    </a:cubicBezTo>
                    <a:lnTo>
                      <a:pt x="7820" y="1876"/>
                    </a:lnTo>
                    <a:cubicBezTo>
                      <a:pt x="8016" y="1876"/>
                      <a:pt x="8198" y="1868"/>
                      <a:pt x="8366" y="1846"/>
                    </a:cubicBezTo>
                    <a:cubicBezTo>
                      <a:pt x="8687" y="1810"/>
                      <a:pt x="8934" y="1569"/>
                      <a:pt x="8993" y="1242"/>
                    </a:cubicBezTo>
                    <a:cubicBezTo>
                      <a:pt x="9058" y="906"/>
                      <a:pt x="8905" y="578"/>
                      <a:pt x="8621" y="418"/>
                    </a:cubicBezTo>
                    <a:cubicBezTo>
                      <a:pt x="8133" y="156"/>
                      <a:pt x="7557" y="25"/>
                      <a:pt x="6792" y="3"/>
                    </a:cubicBezTo>
                    <a:cubicBezTo>
                      <a:pt x="6728" y="1"/>
                      <a:pt x="6663" y="1"/>
                      <a:pt x="65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6" name="Google Shape;2356;p34"/>
              <p:cNvSpPr/>
              <p:nvPr/>
            </p:nvSpPr>
            <p:spPr>
              <a:xfrm>
                <a:off x="4916670" y="2960371"/>
                <a:ext cx="220724" cy="186325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2757" extrusionOk="0">
                    <a:moveTo>
                      <a:pt x="1633" y="119"/>
                    </a:moveTo>
                    <a:cubicBezTo>
                      <a:pt x="2303" y="133"/>
                      <a:pt x="2814" y="417"/>
                      <a:pt x="3003" y="869"/>
                    </a:cubicBezTo>
                    <a:cubicBezTo>
                      <a:pt x="3141" y="1204"/>
                      <a:pt x="3134" y="1561"/>
                      <a:pt x="2981" y="1882"/>
                    </a:cubicBezTo>
                    <a:cubicBezTo>
                      <a:pt x="2835" y="2203"/>
                      <a:pt x="2558" y="2443"/>
                      <a:pt x="2201" y="2553"/>
                    </a:cubicBezTo>
                    <a:cubicBezTo>
                      <a:pt x="2041" y="2604"/>
                      <a:pt x="1859" y="2633"/>
                      <a:pt x="1684" y="2633"/>
                    </a:cubicBezTo>
                    <a:lnTo>
                      <a:pt x="1640" y="2633"/>
                    </a:lnTo>
                    <a:cubicBezTo>
                      <a:pt x="1167" y="2618"/>
                      <a:pt x="737" y="2436"/>
                      <a:pt x="460" y="2137"/>
                    </a:cubicBezTo>
                    <a:cubicBezTo>
                      <a:pt x="234" y="1889"/>
                      <a:pt x="132" y="1576"/>
                      <a:pt x="161" y="1248"/>
                    </a:cubicBezTo>
                    <a:cubicBezTo>
                      <a:pt x="176" y="745"/>
                      <a:pt x="540" y="315"/>
                      <a:pt x="1079" y="177"/>
                    </a:cubicBezTo>
                    <a:cubicBezTo>
                      <a:pt x="1225" y="140"/>
                      <a:pt x="1400" y="119"/>
                      <a:pt x="1582" y="119"/>
                    </a:cubicBezTo>
                    <a:close/>
                    <a:moveTo>
                      <a:pt x="1560" y="1"/>
                    </a:moveTo>
                    <a:cubicBezTo>
                      <a:pt x="1378" y="1"/>
                      <a:pt x="1203" y="22"/>
                      <a:pt x="1050" y="60"/>
                    </a:cubicBezTo>
                    <a:cubicBezTo>
                      <a:pt x="460" y="213"/>
                      <a:pt x="52" y="687"/>
                      <a:pt x="44" y="1248"/>
                    </a:cubicBezTo>
                    <a:cubicBezTo>
                      <a:pt x="1" y="1598"/>
                      <a:pt x="125" y="1948"/>
                      <a:pt x="372" y="2217"/>
                    </a:cubicBezTo>
                    <a:cubicBezTo>
                      <a:pt x="671" y="2545"/>
                      <a:pt x="1130" y="2742"/>
                      <a:pt x="1633" y="2757"/>
                    </a:cubicBezTo>
                    <a:lnTo>
                      <a:pt x="1684" y="2757"/>
                    </a:lnTo>
                    <a:cubicBezTo>
                      <a:pt x="1873" y="2757"/>
                      <a:pt x="2063" y="2727"/>
                      <a:pt x="2238" y="2669"/>
                    </a:cubicBezTo>
                    <a:cubicBezTo>
                      <a:pt x="2624" y="2553"/>
                      <a:pt x="2930" y="2290"/>
                      <a:pt x="3090" y="1933"/>
                    </a:cubicBezTo>
                    <a:cubicBezTo>
                      <a:pt x="3258" y="1583"/>
                      <a:pt x="3265" y="1190"/>
                      <a:pt x="3112" y="825"/>
                    </a:cubicBezTo>
                    <a:cubicBezTo>
                      <a:pt x="2908" y="323"/>
                      <a:pt x="2354" y="17"/>
                      <a:pt x="1640" y="2"/>
                    </a:cubicBezTo>
                    <a:cubicBezTo>
                      <a:pt x="1613" y="1"/>
                      <a:pt x="1587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57" name="Google Shape;2357;p34"/>
            <p:cNvGrpSpPr/>
            <p:nvPr/>
          </p:nvGrpSpPr>
          <p:grpSpPr>
            <a:xfrm rot="-624609">
              <a:off x="5821980" y="3808522"/>
              <a:ext cx="636039" cy="871673"/>
              <a:chOff x="3056601" y="1486938"/>
              <a:chExt cx="518628" cy="710765"/>
            </a:xfrm>
          </p:grpSpPr>
          <p:sp>
            <p:nvSpPr>
              <p:cNvPr id="2358" name="Google Shape;2358;p34"/>
              <p:cNvSpPr/>
              <p:nvPr/>
            </p:nvSpPr>
            <p:spPr>
              <a:xfrm>
                <a:off x="3060994" y="1490926"/>
                <a:ext cx="510315" cy="702790"/>
              </a:xfrm>
              <a:custGeom>
                <a:avLst/>
                <a:gdLst/>
                <a:ahLst/>
                <a:cxnLst/>
                <a:rect l="l" t="t" r="r" b="b"/>
                <a:pathLst>
                  <a:path w="7551" h="10399" extrusionOk="0">
                    <a:moveTo>
                      <a:pt x="1808" y="0"/>
                    </a:moveTo>
                    <a:cubicBezTo>
                      <a:pt x="1444" y="0"/>
                      <a:pt x="1116" y="284"/>
                      <a:pt x="1072" y="649"/>
                    </a:cubicBezTo>
                    <a:cubicBezTo>
                      <a:pt x="955" y="1509"/>
                      <a:pt x="781" y="2383"/>
                      <a:pt x="620" y="3228"/>
                    </a:cubicBezTo>
                    <a:cubicBezTo>
                      <a:pt x="394" y="4387"/>
                      <a:pt x="161" y="5582"/>
                      <a:pt x="52" y="6792"/>
                    </a:cubicBezTo>
                    <a:cubicBezTo>
                      <a:pt x="1" y="7397"/>
                      <a:pt x="504" y="7812"/>
                      <a:pt x="1014" y="7863"/>
                    </a:cubicBezTo>
                    <a:cubicBezTo>
                      <a:pt x="1786" y="7936"/>
                      <a:pt x="2595" y="7987"/>
                      <a:pt x="3418" y="8016"/>
                    </a:cubicBezTo>
                    <a:cubicBezTo>
                      <a:pt x="3462" y="8533"/>
                      <a:pt x="3528" y="9175"/>
                      <a:pt x="3637" y="9809"/>
                    </a:cubicBezTo>
                    <a:cubicBezTo>
                      <a:pt x="3703" y="10159"/>
                      <a:pt x="3994" y="10399"/>
                      <a:pt x="4351" y="10399"/>
                    </a:cubicBezTo>
                    <a:cubicBezTo>
                      <a:pt x="4694" y="10399"/>
                      <a:pt x="4985" y="10173"/>
                      <a:pt x="5065" y="9852"/>
                    </a:cubicBezTo>
                    <a:cubicBezTo>
                      <a:pt x="5204" y="9299"/>
                      <a:pt x="5291" y="8701"/>
                      <a:pt x="5328" y="8038"/>
                    </a:cubicBezTo>
                    <a:cubicBezTo>
                      <a:pt x="5794" y="8031"/>
                      <a:pt x="6217" y="8023"/>
                      <a:pt x="6618" y="8009"/>
                    </a:cubicBezTo>
                    <a:cubicBezTo>
                      <a:pt x="7149" y="7987"/>
                      <a:pt x="7550" y="7572"/>
                      <a:pt x="7550" y="7040"/>
                    </a:cubicBezTo>
                    <a:cubicBezTo>
                      <a:pt x="7550" y="6508"/>
                      <a:pt x="7149" y="6092"/>
                      <a:pt x="6618" y="6078"/>
                    </a:cubicBezTo>
                    <a:cubicBezTo>
                      <a:pt x="6180" y="6056"/>
                      <a:pt x="5750" y="6049"/>
                      <a:pt x="5320" y="6034"/>
                    </a:cubicBezTo>
                    <a:cubicBezTo>
                      <a:pt x="5277" y="5276"/>
                      <a:pt x="5197" y="4526"/>
                      <a:pt x="5124" y="3790"/>
                    </a:cubicBezTo>
                    <a:cubicBezTo>
                      <a:pt x="5043" y="2959"/>
                      <a:pt x="4963" y="2179"/>
                      <a:pt x="4927" y="1429"/>
                    </a:cubicBezTo>
                    <a:cubicBezTo>
                      <a:pt x="4905" y="897"/>
                      <a:pt x="4490" y="496"/>
                      <a:pt x="3958" y="496"/>
                    </a:cubicBezTo>
                    <a:cubicBezTo>
                      <a:pt x="3418" y="496"/>
                      <a:pt x="3003" y="904"/>
                      <a:pt x="2996" y="1443"/>
                    </a:cubicBezTo>
                    <a:cubicBezTo>
                      <a:pt x="2967" y="2762"/>
                      <a:pt x="3091" y="4074"/>
                      <a:pt x="3207" y="5356"/>
                    </a:cubicBezTo>
                    <a:lnTo>
                      <a:pt x="3236" y="5619"/>
                    </a:lnTo>
                    <a:cubicBezTo>
                      <a:pt x="3244" y="5735"/>
                      <a:pt x="3258" y="5852"/>
                      <a:pt x="3265" y="5968"/>
                    </a:cubicBezTo>
                    <a:cubicBezTo>
                      <a:pt x="2872" y="5954"/>
                      <a:pt x="2522" y="5939"/>
                      <a:pt x="2187" y="5917"/>
                    </a:cubicBezTo>
                    <a:cubicBezTo>
                      <a:pt x="2296" y="4999"/>
                      <a:pt x="2420" y="4088"/>
                      <a:pt x="2544" y="3243"/>
                    </a:cubicBezTo>
                    <a:lnTo>
                      <a:pt x="2580" y="2995"/>
                    </a:lnTo>
                    <a:cubicBezTo>
                      <a:pt x="2697" y="2186"/>
                      <a:pt x="2835" y="1268"/>
                      <a:pt x="2449" y="423"/>
                    </a:cubicBezTo>
                    <a:cubicBezTo>
                      <a:pt x="2333" y="161"/>
                      <a:pt x="2092" y="0"/>
                      <a:pt x="18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9" name="Google Shape;2359;p34"/>
              <p:cNvSpPr/>
              <p:nvPr/>
            </p:nvSpPr>
            <p:spPr>
              <a:xfrm>
                <a:off x="3056601" y="1486938"/>
                <a:ext cx="518628" cy="710765"/>
              </a:xfrm>
              <a:custGeom>
                <a:avLst/>
                <a:gdLst/>
                <a:ahLst/>
                <a:cxnLst/>
                <a:rect l="l" t="t" r="r" b="b"/>
                <a:pathLst>
                  <a:path w="7674" h="10517" extrusionOk="0">
                    <a:moveTo>
                      <a:pt x="1873" y="118"/>
                    </a:moveTo>
                    <a:cubicBezTo>
                      <a:pt x="2128" y="118"/>
                      <a:pt x="2354" y="263"/>
                      <a:pt x="2463" y="504"/>
                    </a:cubicBezTo>
                    <a:cubicBezTo>
                      <a:pt x="2842" y="1335"/>
                      <a:pt x="2704" y="2245"/>
                      <a:pt x="2580" y="3040"/>
                    </a:cubicBezTo>
                    <a:lnTo>
                      <a:pt x="2543" y="3295"/>
                    </a:lnTo>
                    <a:cubicBezTo>
                      <a:pt x="2427" y="4140"/>
                      <a:pt x="2303" y="5044"/>
                      <a:pt x="2194" y="5969"/>
                    </a:cubicBezTo>
                    <a:cubicBezTo>
                      <a:pt x="2194" y="5984"/>
                      <a:pt x="2201" y="5998"/>
                      <a:pt x="2208" y="6013"/>
                    </a:cubicBezTo>
                    <a:cubicBezTo>
                      <a:pt x="2223" y="6027"/>
                      <a:pt x="2237" y="6035"/>
                      <a:pt x="2252" y="6035"/>
                    </a:cubicBezTo>
                    <a:cubicBezTo>
                      <a:pt x="2587" y="6057"/>
                      <a:pt x="2937" y="6078"/>
                      <a:pt x="3330" y="6093"/>
                    </a:cubicBezTo>
                    <a:cubicBezTo>
                      <a:pt x="3345" y="6093"/>
                      <a:pt x="3360" y="6086"/>
                      <a:pt x="3374" y="6071"/>
                    </a:cubicBezTo>
                    <a:cubicBezTo>
                      <a:pt x="3389" y="6057"/>
                      <a:pt x="3396" y="6042"/>
                      <a:pt x="3389" y="6027"/>
                    </a:cubicBezTo>
                    <a:cubicBezTo>
                      <a:pt x="3381" y="5911"/>
                      <a:pt x="3374" y="5787"/>
                      <a:pt x="3360" y="5670"/>
                    </a:cubicBezTo>
                    <a:lnTo>
                      <a:pt x="3338" y="5415"/>
                    </a:lnTo>
                    <a:cubicBezTo>
                      <a:pt x="3214" y="4140"/>
                      <a:pt x="3090" y="2821"/>
                      <a:pt x="3119" y="1502"/>
                    </a:cubicBezTo>
                    <a:cubicBezTo>
                      <a:pt x="3134" y="999"/>
                      <a:pt x="3520" y="620"/>
                      <a:pt x="4023" y="620"/>
                    </a:cubicBezTo>
                    <a:cubicBezTo>
                      <a:pt x="4518" y="620"/>
                      <a:pt x="4912" y="992"/>
                      <a:pt x="4934" y="1488"/>
                    </a:cubicBezTo>
                    <a:cubicBezTo>
                      <a:pt x="4963" y="2245"/>
                      <a:pt x="5043" y="3025"/>
                      <a:pt x="5130" y="3849"/>
                    </a:cubicBezTo>
                    <a:cubicBezTo>
                      <a:pt x="5203" y="4585"/>
                      <a:pt x="5283" y="5335"/>
                      <a:pt x="5327" y="6093"/>
                    </a:cubicBezTo>
                    <a:cubicBezTo>
                      <a:pt x="5327" y="6129"/>
                      <a:pt x="5349" y="6151"/>
                      <a:pt x="5385" y="6151"/>
                    </a:cubicBezTo>
                    <a:cubicBezTo>
                      <a:pt x="5786" y="6166"/>
                      <a:pt x="6223" y="6173"/>
                      <a:pt x="6675" y="6195"/>
                    </a:cubicBezTo>
                    <a:cubicBezTo>
                      <a:pt x="7178" y="6217"/>
                      <a:pt x="7550" y="6603"/>
                      <a:pt x="7550" y="7099"/>
                    </a:cubicBezTo>
                    <a:cubicBezTo>
                      <a:pt x="7550" y="7601"/>
                      <a:pt x="7178" y="7988"/>
                      <a:pt x="6675" y="8010"/>
                    </a:cubicBezTo>
                    <a:cubicBezTo>
                      <a:pt x="6274" y="8024"/>
                      <a:pt x="5859" y="8031"/>
                      <a:pt x="5393" y="8031"/>
                    </a:cubicBezTo>
                    <a:cubicBezTo>
                      <a:pt x="5364" y="8031"/>
                      <a:pt x="5334" y="8061"/>
                      <a:pt x="5334" y="8090"/>
                    </a:cubicBezTo>
                    <a:cubicBezTo>
                      <a:pt x="5291" y="8753"/>
                      <a:pt x="5211" y="9343"/>
                      <a:pt x="5072" y="9897"/>
                    </a:cubicBezTo>
                    <a:cubicBezTo>
                      <a:pt x="4999" y="10188"/>
                      <a:pt x="4730" y="10400"/>
                      <a:pt x="4416" y="10400"/>
                    </a:cubicBezTo>
                    <a:cubicBezTo>
                      <a:pt x="4088" y="10400"/>
                      <a:pt x="3819" y="10174"/>
                      <a:pt x="3768" y="9853"/>
                    </a:cubicBezTo>
                    <a:cubicBezTo>
                      <a:pt x="3651" y="9175"/>
                      <a:pt x="3585" y="8512"/>
                      <a:pt x="3549" y="8068"/>
                    </a:cubicBezTo>
                    <a:cubicBezTo>
                      <a:pt x="3542" y="8039"/>
                      <a:pt x="3520" y="8017"/>
                      <a:pt x="3491" y="8010"/>
                    </a:cubicBezTo>
                    <a:cubicBezTo>
                      <a:pt x="2667" y="7980"/>
                      <a:pt x="1858" y="7929"/>
                      <a:pt x="1086" y="7856"/>
                    </a:cubicBezTo>
                    <a:cubicBezTo>
                      <a:pt x="598" y="7813"/>
                      <a:pt x="131" y="7427"/>
                      <a:pt x="182" y="6858"/>
                    </a:cubicBezTo>
                    <a:cubicBezTo>
                      <a:pt x="284" y="5648"/>
                      <a:pt x="518" y="4453"/>
                      <a:pt x="743" y="3302"/>
                    </a:cubicBezTo>
                    <a:cubicBezTo>
                      <a:pt x="911" y="2457"/>
                      <a:pt x="1079" y="1582"/>
                      <a:pt x="1195" y="715"/>
                    </a:cubicBezTo>
                    <a:cubicBezTo>
                      <a:pt x="1239" y="380"/>
                      <a:pt x="1538" y="118"/>
                      <a:pt x="1873" y="118"/>
                    </a:cubicBezTo>
                    <a:close/>
                    <a:moveTo>
                      <a:pt x="1873" y="1"/>
                    </a:moveTo>
                    <a:cubicBezTo>
                      <a:pt x="1479" y="1"/>
                      <a:pt x="1130" y="307"/>
                      <a:pt x="1071" y="701"/>
                    </a:cubicBezTo>
                    <a:cubicBezTo>
                      <a:pt x="962" y="1560"/>
                      <a:pt x="787" y="2435"/>
                      <a:pt x="627" y="3280"/>
                    </a:cubicBezTo>
                    <a:cubicBezTo>
                      <a:pt x="401" y="4432"/>
                      <a:pt x="168" y="5627"/>
                      <a:pt x="59" y="6844"/>
                    </a:cubicBezTo>
                    <a:cubicBezTo>
                      <a:pt x="0" y="7492"/>
                      <a:pt x="532" y="7929"/>
                      <a:pt x="1071" y="7980"/>
                    </a:cubicBezTo>
                    <a:cubicBezTo>
                      <a:pt x="1829" y="8053"/>
                      <a:pt x="2624" y="8104"/>
                      <a:pt x="3432" y="8133"/>
                    </a:cubicBezTo>
                    <a:cubicBezTo>
                      <a:pt x="3469" y="8578"/>
                      <a:pt x="3534" y="9219"/>
                      <a:pt x="3644" y="9875"/>
                    </a:cubicBezTo>
                    <a:cubicBezTo>
                      <a:pt x="3709" y="10254"/>
                      <a:pt x="4030" y="10516"/>
                      <a:pt x="4416" y="10516"/>
                    </a:cubicBezTo>
                    <a:cubicBezTo>
                      <a:pt x="4781" y="10516"/>
                      <a:pt x="5101" y="10276"/>
                      <a:pt x="5189" y="9926"/>
                    </a:cubicBezTo>
                    <a:cubicBezTo>
                      <a:pt x="5327" y="9379"/>
                      <a:pt x="5407" y="8804"/>
                      <a:pt x="5451" y="8155"/>
                    </a:cubicBezTo>
                    <a:cubicBezTo>
                      <a:pt x="5895" y="8155"/>
                      <a:pt x="6296" y="8141"/>
                      <a:pt x="6683" y="8126"/>
                    </a:cubicBezTo>
                    <a:cubicBezTo>
                      <a:pt x="7251" y="8104"/>
                      <a:pt x="7674" y="7667"/>
                      <a:pt x="7674" y="7099"/>
                    </a:cubicBezTo>
                    <a:cubicBezTo>
                      <a:pt x="7674" y="6538"/>
                      <a:pt x="7251" y="6093"/>
                      <a:pt x="6683" y="6071"/>
                    </a:cubicBezTo>
                    <a:cubicBezTo>
                      <a:pt x="6253" y="6057"/>
                      <a:pt x="5830" y="6042"/>
                      <a:pt x="5444" y="6035"/>
                    </a:cubicBezTo>
                    <a:cubicBezTo>
                      <a:pt x="5400" y="5291"/>
                      <a:pt x="5320" y="4555"/>
                      <a:pt x="5247" y="3841"/>
                    </a:cubicBezTo>
                    <a:cubicBezTo>
                      <a:pt x="5167" y="3018"/>
                      <a:pt x="5087" y="2238"/>
                      <a:pt x="5057" y="1488"/>
                    </a:cubicBezTo>
                    <a:cubicBezTo>
                      <a:pt x="5028" y="919"/>
                      <a:pt x="4591" y="497"/>
                      <a:pt x="4023" y="497"/>
                    </a:cubicBezTo>
                    <a:cubicBezTo>
                      <a:pt x="3454" y="497"/>
                      <a:pt x="3010" y="926"/>
                      <a:pt x="3003" y="1502"/>
                    </a:cubicBezTo>
                    <a:cubicBezTo>
                      <a:pt x="2973" y="2828"/>
                      <a:pt x="3097" y="4147"/>
                      <a:pt x="3214" y="5423"/>
                    </a:cubicBezTo>
                    <a:lnTo>
                      <a:pt x="3236" y="5685"/>
                    </a:lnTo>
                    <a:cubicBezTo>
                      <a:pt x="3250" y="5780"/>
                      <a:pt x="3258" y="5874"/>
                      <a:pt x="3265" y="5969"/>
                    </a:cubicBezTo>
                    <a:cubicBezTo>
                      <a:pt x="2922" y="5955"/>
                      <a:pt x="2616" y="5940"/>
                      <a:pt x="2325" y="5918"/>
                    </a:cubicBezTo>
                    <a:cubicBezTo>
                      <a:pt x="2427" y="5015"/>
                      <a:pt x="2551" y="4133"/>
                      <a:pt x="2667" y="3309"/>
                    </a:cubicBezTo>
                    <a:lnTo>
                      <a:pt x="2704" y="3062"/>
                    </a:lnTo>
                    <a:cubicBezTo>
                      <a:pt x="2828" y="2245"/>
                      <a:pt x="2966" y="1320"/>
                      <a:pt x="2573" y="453"/>
                    </a:cubicBezTo>
                    <a:cubicBezTo>
                      <a:pt x="2449" y="176"/>
                      <a:pt x="2179" y="1"/>
                      <a:pt x="187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60" name="Google Shape;2360;p34"/>
          <p:cNvGrpSpPr/>
          <p:nvPr/>
        </p:nvGrpSpPr>
        <p:grpSpPr>
          <a:xfrm>
            <a:off x="300584" y="215797"/>
            <a:ext cx="1242959" cy="591128"/>
            <a:chOff x="644750" y="2124672"/>
            <a:chExt cx="651515" cy="309864"/>
          </a:xfrm>
        </p:grpSpPr>
        <p:sp>
          <p:nvSpPr>
            <p:cNvPr id="2361" name="Google Shape;2361;p34"/>
            <p:cNvSpPr/>
            <p:nvPr/>
          </p:nvSpPr>
          <p:spPr>
            <a:xfrm>
              <a:off x="797079" y="2173432"/>
              <a:ext cx="277763" cy="204846"/>
            </a:xfrm>
            <a:custGeom>
              <a:avLst/>
              <a:gdLst/>
              <a:ahLst/>
              <a:cxnLst/>
              <a:rect l="l" t="t" r="r" b="b"/>
              <a:pathLst>
                <a:path w="6152" h="4537" extrusionOk="0">
                  <a:moveTo>
                    <a:pt x="5329" y="0"/>
                  </a:moveTo>
                  <a:cubicBezTo>
                    <a:pt x="5285" y="0"/>
                    <a:pt x="5235" y="10"/>
                    <a:pt x="5175" y="30"/>
                  </a:cubicBezTo>
                  <a:cubicBezTo>
                    <a:pt x="4388" y="263"/>
                    <a:pt x="1247" y="1181"/>
                    <a:pt x="460" y="1392"/>
                  </a:cubicBezTo>
                  <a:cubicBezTo>
                    <a:pt x="103" y="1487"/>
                    <a:pt x="1" y="1771"/>
                    <a:pt x="30" y="2026"/>
                  </a:cubicBezTo>
                  <a:cubicBezTo>
                    <a:pt x="66" y="2449"/>
                    <a:pt x="154" y="2864"/>
                    <a:pt x="307" y="3265"/>
                  </a:cubicBezTo>
                  <a:cubicBezTo>
                    <a:pt x="423" y="3578"/>
                    <a:pt x="555" y="3892"/>
                    <a:pt x="686" y="4205"/>
                  </a:cubicBezTo>
                  <a:cubicBezTo>
                    <a:pt x="774" y="4431"/>
                    <a:pt x="937" y="4536"/>
                    <a:pt x="1131" y="4536"/>
                  </a:cubicBezTo>
                  <a:cubicBezTo>
                    <a:pt x="1194" y="4536"/>
                    <a:pt x="1259" y="4525"/>
                    <a:pt x="1327" y="4504"/>
                  </a:cubicBezTo>
                  <a:cubicBezTo>
                    <a:pt x="2726" y="4067"/>
                    <a:pt x="4132" y="3637"/>
                    <a:pt x="5524" y="3207"/>
                  </a:cubicBezTo>
                  <a:cubicBezTo>
                    <a:pt x="5663" y="3163"/>
                    <a:pt x="5794" y="3105"/>
                    <a:pt x="5925" y="3047"/>
                  </a:cubicBezTo>
                  <a:cubicBezTo>
                    <a:pt x="6085" y="2966"/>
                    <a:pt x="6151" y="2835"/>
                    <a:pt x="6100" y="2660"/>
                  </a:cubicBezTo>
                  <a:cubicBezTo>
                    <a:pt x="6071" y="2551"/>
                    <a:pt x="6042" y="2434"/>
                    <a:pt x="5998" y="2325"/>
                  </a:cubicBezTo>
                  <a:cubicBezTo>
                    <a:pt x="5758" y="1757"/>
                    <a:pt x="5685" y="1145"/>
                    <a:pt x="5590" y="540"/>
                  </a:cubicBezTo>
                  <a:cubicBezTo>
                    <a:pt x="5575" y="445"/>
                    <a:pt x="5561" y="343"/>
                    <a:pt x="5546" y="248"/>
                  </a:cubicBezTo>
                  <a:cubicBezTo>
                    <a:pt x="5509" y="77"/>
                    <a:pt x="5448" y="0"/>
                    <a:pt x="53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34"/>
            <p:cNvSpPr/>
            <p:nvPr/>
          </p:nvSpPr>
          <p:spPr>
            <a:xfrm>
              <a:off x="1165216" y="2150993"/>
              <a:ext cx="117841" cy="96892"/>
            </a:xfrm>
            <a:custGeom>
              <a:avLst/>
              <a:gdLst/>
              <a:ahLst/>
              <a:cxnLst/>
              <a:rect l="l" t="t" r="r" b="b"/>
              <a:pathLst>
                <a:path w="2610" h="2146" extrusionOk="0">
                  <a:moveTo>
                    <a:pt x="735" y="1"/>
                  </a:moveTo>
                  <a:cubicBezTo>
                    <a:pt x="583" y="1"/>
                    <a:pt x="431" y="6"/>
                    <a:pt x="278" y="17"/>
                  </a:cubicBezTo>
                  <a:cubicBezTo>
                    <a:pt x="74" y="31"/>
                    <a:pt x="1" y="97"/>
                    <a:pt x="37" y="301"/>
                  </a:cubicBezTo>
                  <a:cubicBezTo>
                    <a:pt x="74" y="548"/>
                    <a:pt x="125" y="789"/>
                    <a:pt x="169" y="1008"/>
                  </a:cubicBezTo>
                  <a:cubicBezTo>
                    <a:pt x="190" y="1110"/>
                    <a:pt x="227" y="1219"/>
                    <a:pt x="263" y="1321"/>
                  </a:cubicBezTo>
                  <a:cubicBezTo>
                    <a:pt x="343" y="1532"/>
                    <a:pt x="409" y="1714"/>
                    <a:pt x="482" y="1897"/>
                  </a:cubicBezTo>
                  <a:cubicBezTo>
                    <a:pt x="504" y="1955"/>
                    <a:pt x="540" y="2013"/>
                    <a:pt x="577" y="2057"/>
                  </a:cubicBezTo>
                  <a:cubicBezTo>
                    <a:pt x="614" y="2113"/>
                    <a:pt x="673" y="2146"/>
                    <a:pt x="736" y="2146"/>
                  </a:cubicBezTo>
                  <a:cubicBezTo>
                    <a:pt x="770" y="2146"/>
                    <a:pt x="805" y="2136"/>
                    <a:pt x="839" y="2115"/>
                  </a:cubicBezTo>
                  <a:cubicBezTo>
                    <a:pt x="1437" y="1802"/>
                    <a:pt x="1983" y="1416"/>
                    <a:pt x="2449" y="927"/>
                  </a:cubicBezTo>
                  <a:cubicBezTo>
                    <a:pt x="2486" y="891"/>
                    <a:pt x="2522" y="847"/>
                    <a:pt x="2530" y="804"/>
                  </a:cubicBezTo>
                  <a:cubicBezTo>
                    <a:pt x="2610" y="519"/>
                    <a:pt x="2384" y="148"/>
                    <a:pt x="2092" y="111"/>
                  </a:cubicBezTo>
                  <a:cubicBezTo>
                    <a:pt x="1639" y="46"/>
                    <a:pt x="1189" y="1"/>
                    <a:pt x="7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34"/>
            <p:cNvSpPr/>
            <p:nvPr/>
          </p:nvSpPr>
          <p:spPr>
            <a:xfrm>
              <a:off x="659242" y="2277679"/>
              <a:ext cx="75039" cy="140552"/>
            </a:xfrm>
            <a:custGeom>
              <a:avLst/>
              <a:gdLst/>
              <a:ahLst/>
              <a:cxnLst/>
              <a:rect l="l" t="t" r="r" b="b"/>
              <a:pathLst>
                <a:path w="1662" h="3113" extrusionOk="0">
                  <a:moveTo>
                    <a:pt x="542" y="0"/>
                  </a:moveTo>
                  <a:cubicBezTo>
                    <a:pt x="491" y="0"/>
                    <a:pt x="432" y="8"/>
                    <a:pt x="365" y="23"/>
                  </a:cubicBezTo>
                  <a:cubicBezTo>
                    <a:pt x="146" y="74"/>
                    <a:pt x="59" y="191"/>
                    <a:pt x="44" y="402"/>
                  </a:cubicBezTo>
                  <a:cubicBezTo>
                    <a:pt x="15" y="774"/>
                    <a:pt x="0" y="1138"/>
                    <a:pt x="124" y="1495"/>
                  </a:cubicBezTo>
                  <a:cubicBezTo>
                    <a:pt x="168" y="1627"/>
                    <a:pt x="190" y="1772"/>
                    <a:pt x="212" y="1889"/>
                  </a:cubicBezTo>
                  <a:cubicBezTo>
                    <a:pt x="365" y="2348"/>
                    <a:pt x="569" y="2734"/>
                    <a:pt x="940" y="3018"/>
                  </a:cubicBezTo>
                  <a:cubicBezTo>
                    <a:pt x="1028" y="3083"/>
                    <a:pt x="1116" y="3113"/>
                    <a:pt x="1205" y="3113"/>
                  </a:cubicBezTo>
                  <a:cubicBezTo>
                    <a:pt x="1257" y="3113"/>
                    <a:pt x="1310" y="3103"/>
                    <a:pt x="1363" y="3084"/>
                  </a:cubicBezTo>
                  <a:cubicBezTo>
                    <a:pt x="1647" y="2997"/>
                    <a:pt x="1662" y="2960"/>
                    <a:pt x="1516" y="2690"/>
                  </a:cubicBezTo>
                  <a:cubicBezTo>
                    <a:pt x="1225" y="2151"/>
                    <a:pt x="1057" y="1568"/>
                    <a:pt x="948" y="971"/>
                  </a:cubicBezTo>
                  <a:cubicBezTo>
                    <a:pt x="911" y="752"/>
                    <a:pt x="875" y="533"/>
                    <a:pt x="838" y="315"/>
                  </a:cubicBezTo>
                  <a:cubicBezTo>
                    <a:pt x="799" y="91"/>
                    <a:pt x="713" y="0"/>
                    <a:pt x="5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34"/>
            <p:cNvSpPr/>
            <p:nvPr/>
          </p:nvSpPr>
          <p:spPr>
            <a:xfrm>
              <a:off x="710575" y="2262103"/>
              <a:ext cx="68809" cy="146331"/>
            </a:xfrm>
            <a:custGeom>
              <a:avLst/>
              <a:gdLst/>
              <a:ahLst/>
              <a:cxnLst/>
              <a:rect l="l" t="t" r="r" b="b"/>
              <a:pathLst>
                <a:path w="1524" h="3241" extrusionOk="0">
                  <a:moveTo>
                    <a:pt x="530" y="0"/>
                  </a:moveTo>
                  <a:cubicBezTo>
                    <a:pt x="517" y="0"/>
                    <a:pt x="503" y="2"/>
                    <a:pt x="488" y="4"/>
                  </a:cubicBezTo>
                  <a:cubicBezTo>
                    <a:pt x="379" y="26"/>
                    <a:pt x="263" y="70"/>
                    <a:pt x="168" y="128"/>
                  </a:cubicBezTo>
                  <a:cubicBezTo>
                    <a:pt x="58" y="186"/>
                    <a:pt x="0" y="288"/>
                    <a:pt x="15" y="419"/>
                  </a:cubicBezTo>
                  <a:cubicBezTo>
                    <a:pt x="44" y="696"/>
                    <a:pt x="66" y="973"/>
                    <a:pt x="109" y="1243"/>
                  </a:cubicBezTo>
                  <a:cubicBezTo>
                    <a:pt x="160" y="1505"/>
                    <a:pt x="226" y="1760"/>
                    <a:pt x="314" y="2117"/>
                  </a:cubicBezTo>
                  <a:cubicBezTo>
                    <a:pt x="416" y="2358"/>
                    <a:pt x="554" y="2686"/>
                    <a:pt x="700" y="3006"/>
                  </a:cubicBezTo>
                  <a:cubicBezTo>
                    <a:pt x="729" y="3072"/>
                    <a:pt x="780" y="3123"/>
                    <a:pt x="831" y="3174"/>
                  </a:cubicBezTo>
                  <a:cubicBezTo>
                    <a:pt x="877" y="3215"/>
                    <a:pt x="926" y="3241"/>
                    <a:pt x="984" y="3241"/>
                  </a:cubicBezTo>
                  <a:cubicBezTo>
                    <a:pt x="1009" y="3241"/>
                    <a:pt x="1035" y="3236"/>
                    <a:pt x="1064" y="3225"/>
                  </a:cubicBezTo>
                  <a:cubicBezTo>
                    <a:pt x="1159" y="3181"/>
                    <a:pt x="1261" y="3159"/>
                    <a:pt x="1356" y="3116"/>
                  </a:cubicBezTo>
                  <a:cubicBezTo>
                    <a:pt x="1479" y="3050"/>
                    <a:pt x="1523" y="2955"/>
                    <a:pt x="1472" y="2824"/>
                  </a:cubicBezTo>
                  <a:cubicBezTo>
                    <a:pt x="1428" y="2708"/>
                    <a:pt x="1363" y="2606"/>
                    <a:pt x="1305" y="2496"/>
                  </a:cubicBezTo>
                  <a:cubicBezTo>
                    <a:pt x="969" y="1862"/>
                    <a:pt x="816" y="1185"/>
                    <a:pt x="787" y="478"/>
                  </a:cubicBezTo>
                  <a:cubicBezTo>
                    <a:pt x="780" y="383"/>
                    <a:pt x="773" y="288"/>
                    <a:pt x="751" y="201"/>
                  </a:cubicBezTo>
                  <a:cubicBezTo>
                    <a:pt x="718" y="77"/>
                    <a:pt x="640" y="0"/>
                    <a:pt x="5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34"/>
            <p:cNvSpPr/>
            <p:nvPr/>
          </p:nvSpPr>
          <p:spPr>
            <a:xfrm>
              <a:off x="759922" y="2251854"/>
              <a:ext cx="62217" cy="140191"/>
            </a:xfrm>
            <a:custGeom>
              <a:avLst/>
              <a:gdLst/>
              <a:ahLst/>
              <a:cxnLst/>
              <a:rect l="l" t="t" r="r" b="b"/>
              <a:pathLst>
                <a:path w="1378" h="3105" extrusionOk="0">
                  <a:moveTo>
                    <a:pt x="287" y="1"/>
                  </a:moveTo>
                  <a:cubicBezTo>
                    <a:pt x="225" y="1"/>
                    <a:pt x="166" y="17"/>
                    <a:pt x="117" y="71"/>
                  </a:cubicBezTo>
                  <a:cubicBezTo>
                    <a:pt x="37" y="158"/>
                    <a:pt x="0" y="253"/>
                    <a:pt x="0" y="369"/>
                  </a:cubicBezTo>
                  <a:cubicBezTo>
                    <a:pt x="15" y="880"/>
                    <a:pt x="51" y="1382"/>
                    <a:pt x="182" y="1878"/>
                  </a:cubicBezTo>
                  <a:cubicBezTo>
                    <a:pt x="321" y="2191"/>
                    <a:pt x="459" y="2505"/>
                    <a:pt x="605" y="2818"/>
                  </a:cubicBezTo>
                  <a:cubicBezTo>
                    <a:pt x="620" y="2854"/>
                    <a:pt x="642" y="2891"/>
                    <a:pt x="663" y="2920"/>
                  </a:cubicBezTo>
                  <a:cubicBezTo>
                    <a:pt x="773" y="3049"/>
                    <a:pt x="873" y="3105"/>
                    <a:pt x="980" y="3105"/>
                  </a:cubicBezTo>
                  <a:cubicBezTo>
                    <a:pt x="1066" y="3105"/>
                    <a:pt x="1157" y="3069"/>
                    <a:pt x="1261" y="3007"/>
                  </a:cubicBezTo>
                  <a:cubicBezTo>
                    <a:pt x="1378" y="2942"/>
                    <a:pt x="1378" y="2854"/>
                    <a:pt x="1319" y="2716"/>
                  </a:cubicBezTo>
                  <a:cubicBezTo>
                    <a:pt x="1217" y="2497"/>
                    <a:pt x="1108" y="2286"/>
                    <a:pt x="1020" y="2067"/>
                  </a:cubicBezTo>
                  <a:cubicBezTo>
                    <a:pt x="765" y="1470"/>
                    <a:pt x="620" y="850"/>
                    <a:pt x="547" y="209"/>
                  </a:cubicBezTo>
                  <a:cubicBezTo>
                    <a:pt x="539" y="122"/>
                    <a:pt x="525" y="42"/>
                    <a:pt x="430" y="20"/>
                  </a:cubicBezTo>
                  <a:cubicBezTo>
                    <a:pt x="383" y="10"/>
                    <a:pt x="334" y="1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4"/>
            <p:cNvSpPr/>
            <p:nvPr/>
          </p:nvSpPr>
          <p:spPr>
            <a:xfrm>
              <a:off x="1125757" y="2143408"/>
              <a:ext cx="61223" cy="136534"/>
            </a:xfrm>
            <a:custGeom>
              <a:avLst/>
              <a:gdLst/>
              <a:ahLst/>
              <a:cxnLst/>
              <a:rect l="l" t="t" r="r" b="b"/>
              <a:pathLst>
                <a:path w="1356" h="3024" extrusionOk="0">
                  <a:moveTo>
                    <a:pt x="369" y="1"/>
                  </a:moveTo>
                  <a:cubicBezTo>
                    <a:pt x="332" y="1"/>
                    <a:pt x="286" y="6"/>
                    <a:pt x="226" y="10"/>
                  </a:cubicBezTo>
                  <a:cubicBezTo>
                    <a:pt x="88" y="24"/>
                    <a:pt x="1" y="141"/>
                    <a:pt x="22" y="287"/>
                  </a:cubicBezTo>
                  <a:cubicBezTo>
                    <a:pt x="44" y="454"/>
                    <a:pt x="66" y="629"/>
                    <a:pt x="103" y="797"/>
                  </a:cubicBezTo>
                  <a:cubicBezTo>
                    <a:pt x="183" y="1125"/>
                    <a:pt x="263" y="1452"/>
                    <a:pt x="343" y="1788"/>
                  </a:cubicBezTo>
                  <a:cubicBezTo>
                    <a:pt x="452" y="2094"/>
                    <a:pt x="562" y="2400"/>
                    <a:pt x="678" y="2713"/>
                  </a:cubicBezTo>
                  <a:cubicBezTo>
                    <a:pt x="700" y="2771"/>
                    <a:pt x="729" y="2830"/>
                    <a:pt x="773" y="2888"/>
                  </a:cubicBezTo>
                  <a:cubicBezTo>
                    <a:pt x="843" y="2986"/>
                    <a:pt x="932" y="3023"/>
                    <a:pt x="1020" y="3023"/>
                  </a:cubicBezTo>
                  <a:cubicBezTo>
                    <a:pt x="1117" y="3023"/>
                    <a:pt x="1211" y="2978"/>
                    <a:pt x="1276" y="2917"/>
                  </a:cubicBezTo>
                  <a:cubicBezTo>
                    <a:pt x="1356" y="2844"/>
                    <a:pt x="1334" y="2742"/>
                    <a:pt x="1298" y="2655"/>
                  </a:cubicBezTo>
                  <a:cubicBezTo>
                    <a:pt x="1188" y="2393"/>
                    <a:pt x="1072" y="2137"/>
                    <a:pt x="962" y="1875"/>
                  </a:cubicBezTo>
                  <a:cubicBezTo>
                    <a:pt x="780" y="1445"/>
                    <a:pt x="707" y="993"/>
                    <a:pt x="613" y="542"/>
                  </a:cubicBezTo>
                  <a:cubicBezTo>
                    <a:pt x="591" y="418"/>
                    <a:pt x="576" y="294"/>
                    <a:pt x="540" y="177"/>
                  </a:cubicBezTo>
                  <a:cubicBezTo>
                    <a:pt x="493" y="31"/>
                    <a:pt x="461" y="1"/>
                    <a:pt x="3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4"/>
            <p:cNvSpPr/>
            <p:nvPr/>
          </p:nvSpPr>
          <p:spPr>
            <a:xfrm>
              <a:off x="1092844" y="2152573"/>
              <a:ext cx="56979" cy="137888"/>
            </a:xfrm>
            <a:custGeom>
              <a:avLst/>
              <a:gdLst/>
              <a:ahLst/>
              <a:cxnLst/>
              <a:rect l="l" t="t" r="r" b="b"/>
              <a:pathLst>
                <a:path w="1262" h="3054" extrusionOk="0">
                  <a:moveTo>
                    <a:pt x="302" y="1"/>
                  </a:moveTo>
                  <a:cubicBezTo>
                    <a:pt x="252" y="1"/>
                    <a:pt x="194" y="19"/>
                    <a:pt x="125" y="54"/>
                  </a:cubicBezTo>
                  <a:cubicBezTo>
                    <a:pt x="30" y="105"/>
                    <a:pt x="1" y="186"/>
                    <a:pt x="15" y="288"/>
                  </a:cubicBezTo>
                  <a:cubicBezTo>
                    <a:pt x="59" y="616"/>
                    <a:pt x="96" y="936"/>
                    <a:pt x="161" y="1257"/>
                  </a:cubicBezTo>
                  <a:cubicBezTo>
                    <a:pt x="212" y="1548"/>
                    <a:pt x="292" y="1832"/>
                    <a:pt x="380" y="2219"/>
                  </a:cubicBezTo>
                  <a:cubicBezTo>
                    <a:pt x="445" y="2386"/>
                    <a:pt x="555" y="2656"/>
                    <a:pt x="657" y="2918"/>
                  </a:cubicBezTo>
                  <a:cubicBezTo>
                    <a:pt x="671" y="2947"/>
                    <a:pt x="693" y="2977"/>
                    <a:pt x="715" y="2998"/>
                  </a:cubicBezTo>
                  <a:cubicBezTo>
                    <a:pt x="753" y="3036"/>
                    <a:pt x="821" y="3053"/>
                    <a:pt x="896" y="3053"/>
                  </a:cubicBezTo>
                  <a:cubicBezTo>
                    <a:pt x="1037" y="3053"/>
                    <a:pt x="1204" y="2994"/>
                    <a:pt x="1247" y="2904"/>
                  </a:cubicBezTo>
                  <a:cubicBezTo>
                    <a:pt x="1261" y="2867"/>
                    <a:pt x="1261" y="2816"/>
                    <a:pt x="1240" y="2780"/>
                  </a:cubicBezTo>
                  <a:cubicBezTo>
                    <a:pt x="985" y="2262"/>
                    <a:pt x="810" y="1709"/>
                    <a:pt x="671" y="1147"/>
                  </a:cubicBezTo>
                  <a:cubicBezTo>
                    <a:pt x="598" y="871"/>
                    <a:pt x="555" y="579"/>
                    <a:pt x="496" y="302"/>
                  </a:cubicBezTo>
                  <a:cubicBezTo>
                    <a:pt x="496" y="280"/>
                    <a:pt x="496" y="251"/>
                    <a:pt x="489" y="229"/>
                  </a:cubicBezTo>
                  <a:cubicBezTo>
                    <a:pt x="465" y="77"/>
                    <a:pt x="404" y="1"/>
                    <a:pt x="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34"/>
            <p:cNvSpPr/>
            <p:nvPr/>
          </p:nvSpPr>
          <p:spPr>
            <a:xfrm>
              <a:off x="1058621" y="2163138"/>
              <a:ext cx="52690" cy="137256"/>
            </a:xfrm>
            <a:custGeom>
              <a:avLst/>
              <a:gdLst/>
              <a:ahLst/>
              <a:cxnLst/>
              <a:rect l="l" t="t" r="r" b="b"/>
              <a:pathLst>
                <a:path w="1167" h="3040" extrusionOk="0">
                  <a:moveTo>
                    <a:pt x="293" y="0"/>
                  </a:moveTo>
                  <a:cubicBezTo>
                    <a:pt x="273" y="0"/>
                    <a:pt x="253" y="3"/>
                    <a:pt x="234" y="10"/>
                  </a:cubicBezTo>
                  <a:cubicBezTo>
                    <a:pt x="81" y="61"/>
                    <a:pt x="1" y="185"/>
                    <a:pt x="16" y="345"/>
                  </a:cubicBezTo>
                  <a:cubicBezTo>
                    <a:pt x="88" y="972"/>
                    <a:pt x="183" y="1591"/>
                    <a:pt x="373" y="2254"/>
                  </a:cubicBezTo>
                  <a:cubicBezTo>
                    <a:pt x="431" y="2415"/>
                    <a:pt x="511" y="2626"/>
                    <a:pt x="591" y="2837"/>
                  </a:cubicBezTo>
                  <a:cubicBezTo>
                    <a:pt x="644" y="2971"/>
                    <a:pt x="738" y="3040"/>
                    <a:pt x="855" y="3040"/>
                  </a:cubicBezTo>
                  <a:cubicBezTo>
                    <a:pt x="885" y="3040"/>
                    <a:pt x="916" y="3036"/>
                    <a:pt x="948" y="3027"/>
                  </a:cubicBezTo>
                  <a:cubicBezTo>
                    <a:pt x="1101" y="2983"/>
                    <a:pt x="1167" y="2881"/>
                    <a:pt x="1109" y="2728"/>
                  </a:cubicBezTo>
                  <a:cubicBezTo>
                    <a:pt x="1058" y="2582"/>
                    <a:pt x="992" y="2436"/>
                    <a:pt x="941" y="2291"/>
                  </a:cubicBezTo>
                  <a:cubicBezTo>
                    <a:pt x="744" y="1693"/>
                    <a:pt x="628" y="1081"/>
                    <a:pt x="533" y="454"/>
                  </a:cubicBezTo>
                  <a:cubicBezTo>
                    <a:pt x="518" y="360"/>
                    <a:pt x="511" y="258"/>
                    <a:pt x="496" y="163"/>
                  </a:cubicBezTo>
                  <a:cubicBezTo>
                    <a:pt x="478" y="67"/>
                    <a:pt x="386" y="0"/>
                    <a:pt x="2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34"/>
            <p:cNvSpPr/>
            <p:nvPr/>
          </p:nvSpPr>
          <p:spPr>
            <a:xfrm>
              <a:off x="644750" y="2124672"/>
              <a:ext cx="651515" cy="309864"/>
            </a:xfrm>
            <a:custGeom>
              <a:avLst/>
              <a:gdLst/>
              <a:ahLst/>
              <a:cxnLst/>
              <a:rect l="l" t="t" r="r" b="b"/>
              <a:pathLst>
                <a:path w="14430" h="6863" extrusionOk="0">
                  <a:moveTo>
                    <a:pt x="12263" y="584"/>
                  </a:moveTo>
                  <a:cubicBezTo>
                    <a:pt x="12717" y="584"/>
                    <a:pt x="13167" y="629"/>
                    <a:pt x="13620" y="694"/>
                  </a:cubicBezTo>
                  <a:cubicBezTo>
                    <a:pt x="13912" y="731"/>
                    <a:pt x="14138" y="1102"/>
                    <a:pt x="14058" y="1387"/>
                  </a:cubicBezTo>
                  <a:cubicBezTo>
                    <a:pt x="14050" y="1430"/>
                    <a:pt x="14014" y="1474"/>
                    <a:pt x="13977" y="1510"/>
                  </a:cubicBezTo>
                  <a:cubicBezTo>
                    <a:pt x="13511" y="1999"/>
                    <a:pt x="12965" y="2385"/>
                    <a:pt x="12367" y="2698"/>
                  </a:cubicBezTo>
                  <a:cubicBezTo>
                    <a:pt x="12333" y="2719"/>
                    <a:pt x="12298" y="2729"/>
                    <a:pt x="12263" y="2729"/>
                  </a:cubicBezTo>
                  <a:cubicBezTo>
                    <a:pt x="12200" y="2729"/>
                    <a:pt x="12140" y="2696"/>
                    <a:pt x="12097" y="2640"/>
                  </a:cubicBezTo>
                  <a:cubicBezTo>
                    <a:pt x="12068" y="2596"/>
                    <a:pt x="12032" y="2538"/>
                    <a:pt x="12010" y="2480"/>
                  </a:cubicBezTo>
                  <a:cubicBezTo>
                    <a:pt x="11937" y="2297"/>
                    <a:pt x="11871" y="2115"/>
                    <a:pt x="11791" y="1904"/>
                  </a:cubicBezTo>
                  <a:cubicBezTo>
                    <a:pt x="11748" y="1802"/>
                    <a:pt x="11718" y="1693"/>
                    <a:pt x="11697" y="1591"/>
                  </a:cubicBezTo>
                  <a:cubicBezTo>
                    <a:pt x="11653" y="1372"/>
                    <a:pt x="11602" y="1131"/>
                    <a:pt x="11565" y="884"/>
                  </a:cubicBezTo>
                  <a:cubicBezTo>
                    <a:pt x="11529" y="680"/>
                    <a:pt x="11602" y="614"/>
                    <a:pt x="11806" y="600"/>
                  </a:cubicBezTo>
                  <a:cubicBezTo>
                    <a:pt x="11959" y="589"/>
                    <a:pt x="12111" y="584"/>
                    <a:pt x="12263" y="584"/>
                  </a:cubicBezTo>
                  <a:close/>
                  <a:moveTo>
                    <a:pt x="11023" y="416"/>
                  </a:moveTo>
                  <a:cubicBezTo>
                    <a:pt x="11115" y="416"/>
                    <a:pt x="11147" y="446"/>
                    <a:pt x="11194" y="592"/>
                  </a:cubicBezTo>
                  <a:cubicBezTo>
                    <a:pt x="11230" y="709"/>
                    <a:pt x="11245" y="833"/>
                    <a:pt x="11267" y="957"/>
                  </a:cubicBezTo>
                  <a:cubicBezTo>
                    <a:pt x="11361" y="1408"/>
                    <a:pt x="11434" y="1860"/>
                    <a:pt x="11616" y="2290"/>
                  </a:cubicBezTo>
                  <a:cubicBezTo>
                    <a:pt x="11726" y="2552"/>
                    <a:pt x="11842" y="2808"/>
                    <a:pt x="11952" y="3070"/>
                  </a:cubicBezTo>
                  <a:cubicBezTo>
                    <a:pt x="11988" y="3157"/>
                    <a:pt x="12010" y="3259"/>
                    <a:pt x="11930" y="3332"/>
                  </a:cubicBezTo>
                  <a:cubicBezTo>
                    <a:pt x="11865" y="3393"/>
                    <a:pt x="11771" y="3438"/>
                    <a:pt x="11674" y="3438"/>
                  </a:cubicBezTo>
                  <a:cubicBezTo>
                    <a:pt x="11586" y="3438"/>
                    <a:pt x="11497" y="3401"/>
                    <a:pt x="11427" y="3303"/>
                  </a:cubicBezTo>
                  <a:cubicBezTo>
                    <a:pt x="11383" y="3245"/>
                    <a:pt x="11354" y="3186"/>
                    <a:pt x="11332" y="3128"/>
                  </a:cubicBezTo>
                  <a:cubicBezTo>
                    <a:pt x="11216" y="2815"/>
                    <a:pt x="11106" y="2509"/>
                    <a:pt x="10997" y="2203"/>
                  </a:cubicBezTo>
                  <a:cubicBezTo>
                    <a:pt x="10917" y="1867"/>
                    <a:pt x="10837" y="1540"/>
                    <a:pt x="10757" y="1212"/>
                  </a:cubicBezTo>
                  <a:cubicBezTo>
                    <a:pt x="10720" y="1044"/>
                    <a:pt x="10698" y="869"/>
                    <a:pt x="10676" y="702"/>
                  </a:cubicBezTo>
                  <a:cubicBezTo>
                    <a:pt x="10655" y="556"/>
                    <a:pt x="10742" y="439"/>
                    <a:pt x="10880" y="425"/>
                  </a:cubicBezTo>
                  <a:cubicBezTo>
                    <a:pt x="10940" y="421"/>
                    <a:pt x="10986" y="416"/>
                    <a:pt x="11023" y="416"/>
                  </a:cubicBezTo>
                  <a:close/>
                  <a:moveTo>
                    <a:pt x="10227" y="619"/>
                  </a:moveTo>
                  <a:cubicBezTo>
                    <a:pt x="10329" y="619"/>
                    <a:pt x="10390" y="695"/>
                    <a:pt x="10414" y="847"/>
                  </a:cubicBezTo>
                  <a:cubicBezTo>
                    <a:pt x="10421" y="869"/>
                    <a:pt x="10421" y="898"/>
                    <a:pt x="10421" y="920"/>
                  </a:cubicBezTo>
                  <a:cubicBezTo>
                    <a:pt x="10480" y="1197"/>
                    <a:pt x="10523" y="1489"/>
                    <a:pt x="10596" y="1765"/>
                  </a:cubicBezTo>
                  <a:cubicBezTo>
                    <a:pt x="10735" y="2327"/>
                    <a:pt x="10910" y="2880"/>
                    <a:pt x="11165" y="3398"/>
                  </a:cubicBezTo>
                  <a:cubicBezTo>
                    <a:pt x="11186" y="3434"/>
                    <a:pt x="11186" y="3485"/>
                    <a:pt x="11172" y="3522"/>
                  </a:cubicBezTo>
                  <a:cubicBezTo>
                    <a:pt x="11129" y="3612"/>
                    <a:pt x="10962" y="3671"/>
                    <a:pt x="10821" y="3671"/>
                  </a:cubicBezTo>
                  <a:cubicBezTo>
                    <a:pt x="10746" y="3671"/>
                    <a:pt x="10678" y="3654"/>
                    <a:pt x="10640" y="3616"/>
                  </a:cubicBezTo>
                  <a:cubicBezTo>
                    <a:pt x="10618" y="3595"/>
                    <a:pt x="10596" y="3565"/>
                    <a:pt x="10582" y="3536"/>
                  </a:cubicBezTo>
                  <a:cubicBezTo>
                    <a:pt x="10480" y="3274"/>
                    <a:pt x="10370" y="3004"/>
                    <a:pt x="10305" y="2837"/>
                  </a:cubicBezTo>
                  <a:cubicBezTo>
                    <a:pt x="10217" y="2450"/>
                    <a:pt x="10137" y="2166"/>
                    <a:pt x="10086" y="1875"/>
                  </a:cubicBezTo>
                  <a:cubicBezTo>
                    <a:pt x="10021" y="1554"/>
                    <a:pt x="9984" y="1234"/>
                    <a:pt x="9940" y="906"/>
                  </a:cubicBezTo>
                  <a:cubicBezTo>
                    <a:pt x="9926" y="804"/>
                    <a:pt x="9955" y="723"/>
                    <a:pt x="10050" y="672"/>
                  </a:cubicBezTo>
                  <a:cubicBezTo>
                    <a:pt x="10119" y="637"/>
                    <a:pt x="10177" y="619"/>
                    <a:pt x="10227" y="619"/>
                  </a:cubicBezTo>
                  <a:close/>
                  <a:moveTo>
                    <a:pt x="9460" y="852"/>
                  </a:moveTo>
                  <a:cubicBezTo>
                    <a:pt x="9553" y="852"/>
                    <a:pt x="9645" y="919"/>
                    <a:pt x="9663" y="1015"/>
                  </a:cubicBezTo>
                  <a:cubicBezTo>
                    <a:pt x="9678" y="1110"/>
                    <a:pt x="9685" y="1212"/>
                    <a:pt x="9700" y="1306"/>
                  </a:cubicBezTo>
                  <a:cubicBezTo>
                    <a:pt x="9795" y="1933"/>
                    <a:pt x="9911" y="2545"/>
                    <a:pt x="10108" y="3143"/>
                  </a:cubicBezTo>
                  <a:cubicBezTo>
                    <a:pt x="10159" y="3288"/>
                    <a:pt x="10225" y="3434"/>
                    <a:pt x="10276" y="3580"/>
                  </a:cubicBezTo>
                  <a:cubicBezTo>
                    <a:pt x="10334" y="3733"/>
                    <a:pt x="10268" y="3835"/>
                    <a:pt x="10115" y="3879"/>
                  </a:cubicBezTo>
                  <a:cubicBezTo>
                    <a:pt x="10083" y="3888"/>
                    <a:pt x="10052" y="3892"/>
                    <a:pt x="10022" y="3892"/>
                  </a:cubicBezTo>
                  <a:cubicBezTo>
                    <a:pt x="9905" y="3892"/>
                    <a:pt x="9811" y="3823"/>
                    <a:pt x="9758" y="3689"/>
                  </a:cubicBezTo>
                  <a:cubicBezTo>
                    <a:pt x="9678" y="3478"/>
                    <a:pt x="9598" y="3267"/>
                    <a:pt x="9540" y="3106"/>
                  </a:cubicBezTo>
                  <a:cubicBezTo>
                    <a:pt x="9350" y="2443"/>
                    <a:pt x="9255" y="1824"/>
                    <a:pt x="9183" y="1197"/>
                  </a:cubicBezTo>
                  <a:cubicBezTo>
                    <a:pt x="9168" y="1037"/>
                    <a:pt x="9248" y="913"/>
                    <a:pt x="9401" y="862"/>
                  </a:cubicBezTo>
                  <a:cubicBezTo>
                    <a:pt x="9420" y="855"/>
                    <a:pt x="9440" y="852"/>
                    <a:pt x="9460" y="852"/>
                  </a:cubicBezTo>
                  <a:close/>
                  <a:moveTo>
                    <a:pt x="8703" y="1080"/>
                  </a:moveTo>
                  <a:cubicBezTo>
                    <a:pt x="8822" y="1080"/>
                    <a:pt x="8883" y="1157"/>
                    <a:pt x="8920" y="1328"/>
                  </a:cubicBezTo>
                  <a:cubicBezTo>
                    <a:pt x="8935" y="1423"/>
                    <a:pt x="8949" y="1525"/>
                    <a:pt x="8964" y="1620"/>
                  </a:cubicBezTo>
                  <a:cubicBezTo>
                    <a:pt x="9059" y="2225"/>
                    <a:pt x="9132" y="2837"/>
                    <a:pt x="9372" y="3405"/>
                  </a:cubicBezTo>
                  <a:cubicBezTo>
                    <a:pt x="9416" y="3514"/>
                    <a:pt x="9445" y="3631"/>
                    <a:pt x="9474" y="3740"/>
                  </a:cubicBezTo>
                  <a:cubicBezTo>
                    <a:pt x="9525" y="3915"/>
                    <a:pt x="9459" y="4046"/>
                    <a:pt x="9299" y="4127"/>
                  </a:cubicBezTo>
                  <a:cubicBezTo>
                    <a:pt x="9168" y="4185"/>
                    <a:pt x="9037" y="4243"/>
                    <a:pt x="8898" y="4287"/>
                  </a:cubicBezTo>
                  <a:cubicBezTo>
                    <a:pt x="7506" y="4717"/>
                    <a:pt x="6100" y="5147"/>
                    <a:pt x="4701" y="5584"/>
                  </a:cubicBezTo>
                  <a:cubicBezTo>
                    <a:pt x="4633" y="5605"/>
                    <a:pt x="4568" y="5616"/>
                    <a:pt x="4505" y="5616"/>
                  </a:cubicBezTo>
                  <a:cubicBezTo>
                    <a:pt x="4311" y="5616"/>
                    <a:pt x="4148" y="5511"/>
                    <a:pt x="4060" y="5285"/>
                  </a:cubicBezTo>
                  <a:cubicBezTo>
                    <a:pt x="3929" y="4972"/>
                    <a:pt x="3797" y="4658"/>
                    <a:pt x="3681" y="4345"/>
                  </a:cubicBezTo>
                  <a:cubicBezTo>
                    <a:pt x="3528" y="3944"/>
                    <a:pt x="3440" y="3529"/>
                    <a:pt x="3404" y="3106"/>
                  </a:cubicBezTo>
                  <a:cubicBezTo>
                    <a:pt x="3375" y="2851"/>
                    <a:pt x="3477" y="2567"/>
                    <a:pt x="3834" y="2472"/>
                  </a:cubicBezTo>
                  <a:cubicBezTo>
                    <a:pt x="4621" y="2261"/>
                    <a:pt x="7762" y="1343"/>
                    <a:pt x="8549" y="1110"/>
                  </a:cubicBezTo>
                  <a:cubicBezTo>
                    <a:pt x="8609" y="1090"/>
                    <a:pt x="8659" y="1080"/>
                    <a:pt x="8703" y="1080"/>
                  </a:cubicBezTo>
                  <a:close/>
                  <a:moveTo>
                    <a:pt x="2838" y="2818"/>
                  </a:moveTo>
                  <a:cubicBezTo>
                    <a:pt x="2885" y="2818"/>
                    <a:pt x="2934" y="2827"/>
                    <a:pt x="2981" y="2837"/>
                  </a:cubicBezTo>
                  <a:cubicBezTo>
                    <a:pt x="3076" y="2859"/>
                    <a:pt x="3090" y="2939"/>
                    <a:pt x="3098" y="3026"/>
                  </a:cubicBezTo>
                  <a:cubicBezTo>
                    <a:pt x="3171" y="3667"/>
                    <a:pt x="3316" y="4287"/>
                    <a:pt x="3571" y="4884"/>
                  </a:cubicBezTo>
                  <a:cubicBezTo>
                    <a:pt x="3659" y="5103"/>
                    <a:pt x="3768" y="5314"/>
                    <a:pt x="3870" y="5533"/>
                  </a:cubicBezTo>
                  <a:cubicBezTo>
                    <a:pt x="3929" y="5671"/>
                    <a:pt x="3929" y="5759"/>
                    <a:pt x="3812" y="5824"/>
                  </a:cubicBezTo>
                  <a:cubicBezTo>
                    <a:pt x="3708" y="5886"/>
                    <a:pt x="3617" y="5922"/>
                    <a:pt x="3531" y="5922"/>
                  </a:cubicBezTo>
                  <a:cubicBezTo>
                    <a:pt x="3424" y="5922"/>
                    <a:pt x="3324" y="5866"/>
                    <a:pt x="3214" y="5737"/>
                  </a:cubicBezTo>
                  <a:cubicBezTo>
                    <a:pt x="3193" y="5708"/>
                    <a:pt x="3171" y="5671"/>
                    <a:pt x="3156" y="5635"/>
                  </a:cubicBezTo>
                  <a:cubicBezTo>
                    <a:pt x="3010" y="5322"/>
                    <a:pt x="2872" y="5008"/>
                    <a:pt x="2733" y="4695"/>
                  </a:cubicBezTo>
                  <a:cubicBezTo>
                    <a:pt x="2602" y="4199"/>
                    <a:pt x="2566" y="3697"/>
                    <a:pt x="2551" y="3186"/>
                  </a:cubicBezTo>
                  <a:cubicBezTo>
                    <a:pt x="2551" y="3070"/>
                    <a:pt x="2588" y="2975"/>
                    <a:pt x="2668" y="2888"/>
                  </a:cubicBezTo>
                  <a:cubicBezTo>
                    <a:pt x="2717" y="2834"/>
                    <a:pt x="2776" y="2818"/>
                    <a:pt x="2838" y="2818"/>
                  </a:cubicBezTo>
                  <a:close/>
                  <a:moveTo>
                    <a:pt x="1988" y="3044"/>
                  </a:moveTo>
                  <a:cubicBezTo>
                    <a:pt x="2098" y="3044"/>
                    <a:pt x="2176" y="3121"/>
                    <a:pt x="2209" y="3245"/>
                  </a:cubicBezTo>
                  <a:cubicBezTo>
                    <a:pt x="2231" y="3332"/>
                    <a:pt x="2238" y="3427"/>
                    <a:pt x="2245" y="3522"/>
                  </a:cubicBezTo>
                  <a:cubicBezTo>
                    <a:pt x="2274" y="4229"/>
                    <a:pt x="2427" y="4906"/>
                    <a:pt x="2763" y="5540"/>
                  </a:cubicBezTo>
                  <a:cubicBezTo>
                    <a:pt x="2821" y="5650"/>
                    <a:pt x="2886" y="5752"/>
                    <a:pt x="2930" y="5868"/>
                  </a:cubicBezTo>
                  <a:cubicBezTo>
                    <a:pt x="2981" y="5999"/>
                    <a:pt x="2937" y="6094"/>
                    <a:pt x="2814" y="6160"/>
                  </a:cubicBezTo>
                  <a:cubicBezTo>
                    <a:pt x="2719" y="6203"/>
                    <a:pt x="2617" y="6225"/>
                    <a:pt x="2522" y="6269"/>
                  </a:cubicBezTo>
                  <a:cubicBezTo>
                    <a:pt x="2493" y="6280"/>
                    <a:pt x="2467" y="6285"/>
                    <a:pt x="2442" y="6285"/>
                  </a:cubicBezTo>
                  <a:cubicBezTo>
                    <a:pt x="2384" y="6285"/>
                    <a:pt x="2335" y="6259"/>
                    <a:pt x="2289" y="6218"/>
                  </a:cubicBezTo>
                  <a:cubicBezTo>
                    <a:pt x="2238" y="6167"/>
                    <a:pt x="2187" y="6116"/>
                    <a:pt x="2158" y="6050"/>
                  </a:cubicBezTo>
                  <a:cubicBezTo>
                    <a:pt x="2012" y="5730"/>
                    <a:pt x="1874" y="5402"/>
                    <a:pt x="1772" y="5161"/>
                  </a:cubicBezTo>
                  <a:cubicBezTo>
                    <a:pt x="1684" y="4804"/>
                    <a:pt x="1618" y="4549"/>
                    <a:pt x="1567" y="4287"/>
                  </a:cubicBezTo>
                  <a:cubicBezTo>
                    <a:pt x="1524" y="4017"/>
                    <a:pt x="1502" y="3740"/>
                    <a:pt x="1473" y="3463"/>
                  </a:cubicBezTo>
                  <a:cubicBezTo>
                    <a:pt x="1458" y="3332"/>
                    <a:pt x="1516" y="3230"/>
                    <a:pt x="1626" y="3172"/>
                  </a:cubicBezTo>
                  <a:cubicBezTo>
                    <a:pt x="1721" y="3114"/>
                    <a:pt x="1837" y="3070"/>
                    <a:pt x="1946" y="3048"/>
                  </a:cubicBezTo>
                  <a:cubicBezTo>
                    <a:pt x="1961" y="3046"/>
                    <a:pt x="1975" y="3044"/>
                    <a:pt x="1988" y="3044"/>
                  </a:cubicBezTo>
                  <a:close/>
                  <a:moveTo>
                    <a:pt x="863" y="3389"/>
                  </a:moveTo>
                  <a:cubicBezTo>
                    <a:pt x="1034" y="3389"/>
                    <a:pt x="1120" y="3480"/>
                    <a:pt x="1159" y="3704"/>
                  </a:cubicBezTo>
                  <a:cubicBezTo>
                    <a:pt x="1196" y="3922"/>
                    <a:pt x="1232" y="4141"/>
                    <a:pt x="1269" y="4360"/>
                  </a:cubicBezTo>
                  <a:cubicBezTo>
                    <a:pt x="1378" y="4957"/>
                    <a:pt x="1546" y="5540"/>
                    <a:pt x="1837" y="6079"/>
                  </a:cubicBezTo>
                  <a:cubicBezTo>
                    <a:pt x="1983" y="6349"/>
                    <a:pt x="1968" y="6386"/>
                    <a:pt x="1684" y="6473"/>
                  </a:cubicBezTo>
                  <a:cubicBezTo>
                    <a:pt x="1631" y="6492"/>
                    <a:pt x="1578" y="6502"/>
                    <a:pt x="1526" y="6502"/>
                  </a:cubicBezTo>
                  <a:cubicBezTo>
                    <a:pt x="1437" y="6502"/>
                    <a:pt x="1349" y="6472"/>
                    <a:pt x="1261" y="6407"/>
                  </a:cubicBezTo>
                  <a:cubicBezTo>
                    <a:pt x="890" y="6123"/>
                    <a:pt x="686" y="5737"/>
                    <a:pt x="533" y="5278"/>
                  </a:cubicBezTo>
                  <a:cubicBezTo>
                    <a:pt x="511" y="5161"/>
                    <a:pt x="489" y="5016"/>
                    <a:pt x="445" y="4884"/>
                  </a:cubicBezTo>
                  <a:cubicBezTo>
                    <a:pt x="321" y="4527"/>
                    <a:pt x="336" y="4163"/>
                    <a:pt x="365" y="3791"/>
                  </a:cubicBezTo>
                  <a:cubicBezTo>
                    <a:pt x="380" y="3580"/>
                    <a:pt x="467" y="3463"/>
                    <a:pt x="686" y="3412"/>
                  </a:cubicBezTo>
                  <a:cubicBezTo>
                    <a:pt x="753" y="3397"/>
                    <a:pt x="812" y="3389"/>
                    <a:pt x="863" y="3389"/>
                  </a:cubicBezTo>
                  <a:close/>
                  <a:moveTo>
                    <a:pt x="11295" y="0"/>
                  </a:moveTo>
                  <a:cubicBezTo>
                    <a:pt x="11275" y="0"/>
                    <a:pt x="11254" y="3"/>
                    <a:pt x="11230" y="9"/>
                  </a:cubicBezTo>
                  <a:cubicBezTo>
                    <a:pt x="11099" y="38"/>
                    <a:pt x="10961" y="53"/>
                    <a:pt x="10822" y="89"/>
                  </a:cubicBezTo>
                  <a:cubicBezTo>
                    <a:pt x="9124" y="600"/>
                    <a:pt x="2376" y="2603"/>
                    <a:pt x="708" y="3106"/>
                  </a:cubicBezTo>
                  <a:cubicBezTo>
                    <a:pt x="613" y="3135"/>
                    <a:pt x="518" y="3172"/>
                    <a:pt x="423" y="3179"/>
                  </a:cubicBezTo>
                  <a:cubicBezTo>
                    <a:pt x="270" y="3194"/>
                    <a:pt x="183" y="3281"/>
                    <a:pt x="146" y="3412"/>
                  </a:cubicBezTo>
                  <a:cubicBezTo>
                    <a:pt x="110" y="3565"/>
                    <a:pt x="74" y="3718"/>
                    <a:pt x="59" y="3871"/>
                  </a:cubicBezTo>
                  <a:cubicBezTo>
                    <a:pt x="1" y="4658"/>
                    <a:pt x="205" y="5387"/>
                    <a:pt x="562" y="6072"/>
                  </a:cubicBezTo>
                  <a:cubicBezTo>
                    <a:pt x="715" y="6378"/>
                    <a:pt x="970" y="6597"/>
                    <a:pt x="1254" y="6779"/>
                  </a:cubicBezTo>
                  <a:cubicBezTo>
                    <a:pt x="1341" y="6832"/>
                    <a:pt x="1434" y="6863"/>
                    <a:pt x="1531" y="6863"/>
                  </a:cubicBezTo>
                  <a:cubicBezTo>
                    <a:pt x="1581" y="6863"/>
                    <a:pt x="1632" y="6855"/>
                    <a:pt x="1684" y="6837"/>
                  </a:cubicBezTo>
                  <a:cubicBezTo>
                    <a:pt x="3972" y="6138"/>
                    <a:pt x="6253" y="5438"/>
                    <a:pt x="8534" y="4739"/>
                  </a:cubicBezTo>
                  <a:cubicBezTo>
                    <a:pt x="9642" y="4403"/>
                    <a:pt x="10735" y="4061"/>
                    <a:pt x="11835" y="3718"/>
                  </a:cubicBezTo>
                  <a:cubicBezTo>
                    <a:pt x="11952" y="3682"/>
                    <a:pt x="12068" y="3624"/>
                    <a:pt x="12185" y="3587"/>
                  </a:cubicBezTo>
                  <a:cubicBezTo>
                    <a:pt x="12338" y="3544"/>
                    <a:pt x="12396" y="3420"/>
                    <a:pt x="12382" y="3281"/>
                  </a:cubicBezTo>
                  <a:cubicBezTo>
                    <a:pt x="12360" y="3084"/>
                    <a:pt x="12469" y="2982"/>
                    <a:pt x="12615" y="2902"/>
                  </a:cubicBezTo>
                  <a:cubicBezTo>
                    <a:pt x="13139" y="2611"/>
                    <a:pt x="13613" y="2254"/>
                    <a:pt x="14043" y="1838"/>
                  </a:cubicBezTo>
                  <a:cubicBezTo>
                    <a:pt x="14079" y="1809"/>
                    <a:pt x="14109" y="1773"/>
                    <a:pt x="14138" y="1744"/>
                  </a:cubicBezTo>
                  <a:cubicBezTo>
                    <a:pt x="14364" y="1569"/>
                    <a:pt x="14429" y="1350"/>
                    <a:pt x="14327" y="1080"/>
                  </a:cubicBezTo>
                  <a:cubicBezTo>
                    <a:pt x="14269" y="942"/>
                    <a:pt x="14211" y="804"/>
                    <a:pt x="14152" y="665"/>
                  </a:cubicBezTo>
                  <a:cubicBezTo>
                    <a:pt x="14094" y="534"/>
                    <a:pt x="13977" y="476"/>
                    <a:pt x="13839" y="447"/>
                  </a:cubicBezTo>
                  <a:cubicBezTo>
                    <a:pt x="13301" y="333"/>
                    <a:pt x="12759" y="278"/>
                    <a:pt x="12212" y="278"/>
                  </a:cubicBezTo>
                  <a:cubicBezTo>
                    <a:pt x="12091" y="278"/>
                    <a:pt x="11971" y="281"/>
                    <a:pt x="11850" y="286"/>
                  </a:cubicBezTo>
                  <a:cubicBezTo>
                    <a:pt x="11817" y="290"/>
                    <a:pt x="11784" y="292"/>
                    <a:pt x="11751" y="292"/>
                  </a:cubicBezTo>
                  <a:cubicBezTo>
                    <a:pt x="11718" y="292"/>
                    <a:pt x="11686" y="290"/>
                    <a:pt x="11653" y="286"/>
                  </a:cubicBezTo>
                  <a:cubicBezTo>
                    <a:pt x="11544" y="286"/>
                    <a:pt x="11471" y="242"/>
                    <a:pt x="11442" y="133"/>
                  </a:cubicBezTo>
                  <a:cubicBezTo>
                    <a:pt x="11418" y="46"/>
                    <a:pt x="11372" y="0"/>
                    <a:pt x="112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34"/>
            <p:cNvSpPr/>
            <p:nvPr/>
          </p:nvSpPr>
          <p:spPr>
            <a:xfrm>
              <a:off x="829676" y="2224675"/>
              <a:ext cx="208277" cy="115133"/>
            </a:xfrm>
            <a:custGeom>
              <a:avLst/>
              <a:gdLst/>
              <a:ahLst/>
              <a:cxnLst/>
              <a:rect l="l" t="t" r="r" b="b"/>
              <a:pathLst>
                <a:path w="4613" h="2550" extrusionOk="0">
                  <a:moveTo>
                    <a:pt x="3196" y="243"/>
                  </a:moveTo>
                  <a:cubicBezTo>
                    <a:pt x="3380" y="243"/>
                    <a:pt x="3564" y="261"/>
                    <a:pt x="3746" y="308"/>
                  </a:cubicBezTo>
                  <a:cubicBezTo>
                    <a:pt x="3884" y="345"/>
                    <a:pt x="4023" y="396"/>
                    <a:pt x="4146" y="461"/>
                  </a:cubicBezTo>
                  <a:cubicBezTo>
                    <a:pt x="4329" y="563"/>
                    <a:pt x="4358" y="709"/>
                    <a:pt x="4241" y="884"/>
                  </a:cubicBezTo>
                  <a:cubicBezTo>
                    <a:pt x="4161" y="1008"/>
                    <a:pt x="4066" y="1124"/>
                    <a:pt x="3964" y="1234"/>
                  </a:cubicBezTo>
                  <a:cubicBezTo>
                    <a:pt x="3644" y="1547"/>
                    <a:pt x="3250" y="1758"/>
                    <a:pt x="2842" y="1941"/>
                  </a:cubicBezTo>
                  <a:cubicBezTo>
                    <a:pt x="2347" y="2167"/>
                    <a:pt x="1829" y="2305"/>
                    <a:pt x="1283" y="2320"/>
                  </a:cubicBezTo>
                  <a:cubicBezTo>
                    <a:pt x="1262" y="2320"/>
                    <a:pt x="1241" y="2321"/>
                    <a:pt x="1220" y="2321"/>
                  </a:cubicBezTo>
                  <a:cubicBezTo>
                    <a:pt x="1016" y="2321"/>
                    <a:pt x="820" y="2286"/>
                    <a:pt x="641" y="2174"/>
                  </a:cubicBezTo>
                  <a:cubicBezTo>
                    <a:pt x="503" y="2094"/>
                    <a:pt x="415" y="1984"/>
                    <a:pt x="386" y="1824"/>
                  </a:cubicBezTo>
                  <a:cubicBezTo>
                    <a:pt x="321" y="1540"/>
                    <a:pt x="437" y="1314"/>
                    <a:pt x="634" y="1124"/>
                  </a:cubicBezTo>
                  <a:cubicBezTo>
                    <a:pt x="977" y="789"/>
                    <a:pt x="1385" y="593"/>
                    <a:pt x="1836" y="454"/>
                  </a:cubicBezTo>
                  <a:cubicBezTo>
                    <a:pt x="2106" y="396"/>
                    <a:pt x="2376" y="330"/>
                    <a:pt x="2653" y="286"/>
                  </a:cubicBezTo>
                  <a:cubicBezTo>
                    <a:pt x="2831" y="261"/>
                    <a:pt x="3013" y="243"/>
                    <a:pt x="3196" y="243"/>
                  </a:cubicBezTo>
                  <a:close/>
                  <a:moveTo>
                    <a:pt x="3234" y="1"/>
                  </a:moveTo>
                  <a:cubicBezTo>
                    <a:pt x="3137" y="1"/>
                    <a:pt x="3041" y="4"/>
                    <a:pt x="2944" y="10"/>
                  </a:cubicBezTo>
                  <a:cubicBezTo>
                    <a:pt x="2594" y="31"/>
                    <a:pt x="2252" y="90"/>
                    <a:pt x="1938" y="206"/>
                  </a:cubicBezTo>
                  <a:cubicBezTo>
                    <a:pt x="1516" y="308"/>
                    <a:pt x="1144" y="491"/>
                    <a:pt x="794" y="695"/>
                  </a:cubicBezTo>
                  <a:cubicBezTo>
                    <a:pt x="561" y="833"/>
                    <a:pt x="357" y="1001"/>
                    <a:pt x="233" y="1256"/>
                  </a:cubicBezTo>
                  <a:cubicBezTo>
                    <a:pt x="0" y="1729"/>
                    <a:pt x="168" y="2283"/>
                    <a:pt x="743" y="2465"/>
                  </a:cubicBezTo>
                  <a:cubicBezTo>
                    <a:pt x="931" y="2525"/>
                    <a:pt x="1119" y="2550"/>
                    <a:pt x="1307" y="2550"/>
                  </a:cubicBezTo>
                  <a:cubicBezTo>
                    <a:pt x="1440" y="2550"/>
                    <a:pt x="1572" y="2537"/>
                    <a:pt x="1705" y="2516"/>
                  </a:cubicBezTo>
                  <a:cubicBezTo>
                    <a:pt x="2478" y="2385"/>
                    <a:pt x="3199" y="2123"/>
                    <a:pt x="3833" y="1656"/>
                  </a:cubicBezTo>
                  <a:cubicBezTo>
                    <a:pt x="4030" y="1518"/>
                    <a:pt x="4198" y="1336"/>
                    <a:pt x="4358" y="1154"/>
                  </a:cubicBezTo>
                  <a:cubicBezTo>
                    <a:pt x="4445" y="1059"/>
                    <a:pt x="4489" y="928"/>
                    <a:pt x="4547" y="804"/>
                  </a:cubicBezTo>
                  <a:cubicBezTo>
                    <a:pt x="4613" y="665"/>
                    <a:pt x="4576" y="534"/>
                    <a:pt x="4482" y="432"/>
                  </a:cubicBezTo>
                  <a:cubicBezTo>
                    <a:pt x="4387" y="337"/>
                    <a:pt x="4270" y="250"/>
                    <a:pt x="4154" y="184"/>
                  </a:cubicBezTo>
                  <a:cubicBezTo>
                    <a:pt x="3863" y="39"/>
                    <a:pt x="3551" y="1"/>
                    <a:pt x="3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34"/>
            <p:cNvSpPr/>
            <p:nvPr/>
          </p:nvSpPr>
          <p:spPr>
            <a:xfrm>
              <a:off x="844123" y="2235601"/>
              <a:ext cx="182316" cy="93867"/>
            </a:xfrm>
            <a:custGeom>
              <a:avLst/>
              <a:gdLst/>
              <a:ahLst/>
              <a:cxnLst/>
              <a:rect l="l" t="t" r="r" b="b"/>
              <a:pathLst>
                <a:path w="4038" h="2079" extrusionOk="0">
                  <a:moveTo>
                    <a:pt x="2876" y="1"/>
                  </a:moveTo>
                  <a:cubicBezTo>
                    <a:pt x="2693" y="1"/>
                    <a:pt x="2511" y="19"/>
                    <a:pt x="2333" y="44"/>
                  </a:cubicBezTo>
                  <a:cubicBezTo>
                    <a:pt x="2056" y="88"/>
                    <a:pt x="1786" y="154"/>
                    <a:pt x="1516" y="212"/>
                  </a:cubicBezTo>
                  <a:cubicBezTo>
                    <a:pt x="1065" y="351"/>
                    <a:pt x="657" y="547"/>
                    <a:pt x="314" y="882"/>
                  </a:cubicBezTo>
                  <a:cubicBezTo>
                    <a:pt x="117" y="1072"/>
                    <a:pt x="1" y="1298"/>
                    <a:pt x="66" y="1582"/>
                  </a:cubicBezTo>
                  <a:cubicBezTo>
                    <a:pt x="95" y="1742"/>
                    <a:pt x="183" y="1852"/>
                    <a:pt x="321" y="1932"/>
                  </a:cubicBezTo>
                  <a:cubicBezTo>
                    <a:pt x="500" y="2044"/>
                    <a:pt x="696" y="2079"/>
                    <a:pt x="900" y="2079"/>
                  </a:cubicBezTo>
                  <a:cubicBezTo>
                    <a:pt x="921" y="2079"/>
                    <a:pt x="942" y="2078"/>
                    <a:pt x="963" y="2078"/>
                  </a:cubicBezTo>
                  <a:cubicBezTo>
                    <a:pt x="1509" y="2063"/>
                    <a:pt x="2027" y="1925"/>
                    <a:pt x="2522" y="1699"/>
                  </a:cubicBezTo>
                  <a:cubicBezTo>
                    <a:pt x="2930" y="1516"/>
                    <a:pt x="3324" y="1305"/>
                    <a:pt x="3644" y="992"/>
                  </a:cubicBezTo>
                  <a:cubicBezTo>
                    <a:pt x="3746" y="882"/>
                    <a:pt x="3841" y="766"/>
                    <a:pt x="3921" y="642"/>
                  </a:cubicBezTo>
                  <a:cubicBezTo>
                    <a:pt x="4038" y="467"/>
                    <a:pt x="4009" y="321"/>
                    <a:pt x="3826" y="219"/>
                  </a:cubicBezTo>
                  <a:cubicBezTo>
                    <a:pt x="3703" y="154"/>
                    <a:pt x="3564" y="103"/>
                    <a:pt x="3426" y="66"/>
                  </a:cubicBezTo>
                  <a:cubicBezTo>
                    <a:pt x="3244" y="19"/>
                    <a:pt x="3060" y="1"/>
                    <a:pt x="28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34"/>
            <p:cNvSpPr/>
            <p:nvPr/>
          </p:nvSpPr>
          <p:spPr>
            <a:xfrm>
              <a:off x="922455" y="2270681"/>
              <a:ext cx="33592" cy="28490"/>
            </a:xfrm>
            <a:custGeom>
              <a:avLst/>
              <a:gdLst/>
              <a:ahLst/>
              <a:cxnLst/>
              <a:rect l="l" t="t" r="r" b="b"/>
              <a:pathLst>
                <a:path w="744" h="631" extrusionOk="0">
                  <a:moveTo>
                    <a:pt x="535" y="1"/>
                  </a:moveTo>
                  <a:cubicBezTo>
                    <a:pt x="525" y="1"/>
                    <a:pt x="517" y="2"/>
                    <a:pt x="510" y="3"/>
                  </a:cubicBezTo>
                  <a:cubicBezTo>
                    <a:pt x="481" y="11"/>
                    <a:pt x="474" y="40"/>
                    <a:pt x="466" y="113"/>
                  </a:cubicBezTo>
                  <a:cubicBezTo>
                    <a:pt x="459" y="157"/>
                    <a:pt x="488" y="339"/>
                    <a:pt x="386" y="353"/>
                  </a:cubicBezTo>
                  <a:cubicBezTo>
                    <a:pt x="375" y="356"/>
                    <a:pt x="364" y="357"/>
                    <a:pt x="353" y="357"/>
                  </a:cubicBezTo>
                  <a:cubicBezTo>
                    <a:pt x="259" y="357"/>
                    <a:pt x="209" y="248"/>
                    <a:pt x="190" y="222"/>
                  </a:cubicBezTo>
                  <a:cubicBezTo>
                    <a:pt x="159" y="179"/>
                    <a:pt x="134" y="137"/>
                    <a:pt x="88" y="137"/>
                  </a:cubicBezTo>
                  <a:cubicBezTo>
                    <a:pt x="79" y="137"/>
                    <a:pt x="69" y="138"/>
                    <a:pt x="58" y="142"/>
                  </a:cubicBezTo>
                  <a:cubicBezTo>
                    <a:pt x="7" y="157"/>
                    <a:pt x="0" y="237"/>
                    <a:pt x="15" y="310"/>
                  </a:cubicBezTo>
                  <a:cubicBezTo>
                    <a:pt x="40" y="490"/>
                    <a:pt x="203" y="630"/>
                    <a:pt x="366" y="630"/>
                  </a:cubicBezTo>
                  <a:cubicBezTo>
                    <a:pt x="387" y="630"/>
                    <a:pt x="409" y="628"/>
                    <a:pt x="430" y="623"/>
                  </a:cubicBezTo>
                  <a:cubicBezTo>
                    <a:pt x="627" y="572"/>
                    <a:pt x="743" y="353"/>
                    <a:pt x="663" y="127"/>
                  </a:cubicBezTo>
                  <a:cubicBezTo>
                    <a:pt x="628" y="21"/>
                    <a:pt x="573" y="1"/>
                    <a:pt x="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4"/>
            <p:cNvSpPr/>
            <p:nvPr/>
          </p:nvSpPr>
          <p:spPr>
            <a:xfrm>
              <a:off x="963901" y="2259349"/>
              <a:ext cx="13861" cy="12913"/>
            </a:xfrm>
            <a:custGeom>
              <a:avLst/>
              <a:gdLst/>
              <a:ahLst/>
              <a:cxnLst/>
              <a:rect l="l" t="t" r="r" b="b"/>
              <a:pathLst>
                <a:path w="307" h="286" extrusionOk="0">
                  <a:moveTo>
                    <a:pt x="141" y="0"/>
                  </a:moveTo>
                  <a:cubicBezTo>
                    <a:pt x="128" y="0"/>
                    <a:pt x="115" y="2"/>
                    <a:pt x="102" y="7"/>
                  </a:cubicBezTo>
                  <a:cubicBezTo>
                    <a:pt x="37" y="29"/>
                    <a:pt x="0" y="109"/>
                    <a:pt x="29" y="182"/>
                  </a:cubicBezTo>
                  <a:cubicBezTo>
                    <a:pt x="47" y="245"/>
                    <a:pt x="105" y="285"/>
                    <a:pt x="164" y="285"/>
                  </a:cubicBezTo>
                  <a:cubicBezTo>
                    <a:pt x="180" y="285"/>
                    <a:pt x="196" y="282"/>
                    <a:pt x="212" y="276"/>
                  </a:cubicBezTo>
                  <a:cubicBezTo>
                    <a:pt x="277" y="247"/>
                    <a:pt x="306" y="174"/>
                    <a:pt x="270" y="94"/>
                  </a:cubicBezTo>
                  <a:cubicBezTo>
                    <a:pt x="246" y="35"/>
                    <a:pt x="195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4"/>
            <p:cNvSpPr/>
            <p:nvPr/>
          </p:nvSpPr>
          <p:spPr>
            <a:xfrm>
              <a:off x="894463" y="2280253"/>
              <a:ext cx="13545" cy="13048"/>
            </a:xfrm>
            <a:custGeom>
              <a:avLst/>
              <a:gdLst/>
              <a:ahLst/>
              <a:cxnLst/>
              <a:rect l="l" t="t" r="r" b="b"/>
              <a:pathLst>
                <a:path w="300" h="289" extrusionOk="0">
                  <a:moveTo>
                    <a:pt x="139" y="1"/>
                  </a:moveTo>
                  <a:cubicBezTo>
                    <a:pt x="124" y="1"/>
                    <a:pt x="109" y="4"/>
                    <a:pt x="95" y="10"/>
                  </a:cubicBezTo>
                  <a:cubicBezTo>
                    <a:pt x="30" y="32"/>
                    <a:pt x="1" y="112"/>
                    <a:pt x="23" y="185"/>
                  </a:cubicBezTo>
                  <a:cubicBezTo>
                    <a:pt x="46" y="248"/>
                    <a:pt x="100" y="289"/>
                    <a:pt x="158" y="289"/>
                  </a:cubicBezTo>
                  <a:cubicBezTo>
                    <a:pt x="174" y="289"/>
                    <a:pt x="189" y="286"/>
                    <a:pt x="205" y="280"/>
                  </a:cubicBezTo>
                  <a:cubicBezTo>
                    <a:pt x="270" y="251"/>
                    <a:pt x="299" y="178"/>
                    <a:pt x="270" y="98"/>
                  </a:cubicBezTo>
                  <a:cubicBezTo>
                    <a:pt x="247" y="40"/>
                    <a:pt x="193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5" name="Google Shape;2375;p34"/>
          <p:cNvSpPr/>
          <p:nvPr/>
        </p:nvSpPr>
        <p:spPr>
          <a:xfrm>
            <a:off x="6572025" y="299263"/>
            <a:ext cx="1570500" cy="4242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50" b="1" dirty="0" smtClean="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VI </a:t>
            </a:r>
            <a:r>
              <a:rPr lang="bg-BG" sz="1950" b="1" dirty="0" smtClean="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02" y="138699"/>
            <a:ext cx="7707108" cy="72008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45" y="4171147"/>
            <a:ext cx="7316221" cy="83831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02" y="1031888"/>
            <a:ext cx="8012799" cy="2767371"/>
          </a:xfrm>
          <a:prstGeom prst="rect">
            <a:avLst/>
          </a:prstGeom>
        </p:spPr>
      </p:pic>
      <p:sp>
        <p:nvSpPr>
          <p:cNvPr id="13" name="Google Shape;2550;p39"/>
          <p:cNvSpPr/>
          <p:nvPr/>
        </p:nvSpPr>
        <p:spPr>
          <a:xfrm>
            <a:off x="429473" y="3799259"/>
            <a:ext cx="587343" cy="5706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b="1" dirty="0" smtClean="0">
                <a:latin typeface="Fredoka"/>
                <a:ea typeface="Fredoka"/>
                <a:cs typeface="Fredoka"/>
                <a:sym typeface="Fredoka"/>
              </a:rPr>
              <a:t>1</a:t>
            </a:r>
            <a:endParaRPr sz="2800" b="1" dirty="0">
              <a:latin typeface="Fredoka"/>
              <a:ea typeface="Fredoka"/>
              <a:cs typeface="Fredoka"/>
              <a:sym typeface="Fredo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" name="Google Shape;2550;p39"/>
          <p:cNvSpPr/>
          <p:nvPr/>
        </p:nvSpPr>
        <p:spPr>
          <a:xfrm>
            <a:off x="375950" y="532613"/>
            <a:ext cx="1371300" cy="1371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2552" name="Google Shape;2552;p39"/>
          <p:cNvSpPr txBox="1">
            <a:spLocks noGrp="1"/>
          </p:cNvSpPr>
          <p:nvPr>
            <p:ph type="title" idx="2"/>
          </p:nvPr>
        </p:nvSpPr>
        <p:spPr>
          <a:xfrm>
            <a:off x="344807" y="760313"/>
            <a:ext cx="1371300" cy="9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/>
              <a:t>2</a:t>
            </a:r>
            <a:endParaRPr dirty="0"/>
          </a:p>
        </p:txBody>
      </p:sp>
      <p:grpSp>
        <p:nvGrpSpPr>
          <p:cNvPr id="2554" name="Google Shape;2554;p39"/>
          <p:cNvGrpSpPr/>
          <p:nvPr/>
        </p:nvGrpSpPr>
        <p:grpSpPr>
          <a:xfrm>
            <a:off x="187921" y="3312080"/>
            <a:ext cx="1371403" cy="1625813"/>
            <a:chOff x="187921" y="3312080"/>
            <a:chExt cx="1371403" cy="1625813"/>
          </a:xfrm>
        </p:grpSpPr>
        <p:grpSp>
          <p:nvGrpSpPr>
            <p:cNvPr id="2555" name="Google Shape;2555;p39"/>
            <p:cNvGrpSpPr/>
            <p:nvPr/>
          </p:nvGrpSpPr>
          <p:grpSpPr>
            <a:xfrm>
              <a:off x="1016984" y="3425026"/>
              <a:ext cx="507789" cy="455893"/>
              <a:chOff x="6441869" y="1481532"/>
              <a:chExt cx="524575" cy="470915"/>
            </a:xfrm>
          </p:grpSpPr>
          <p:sp>
            <p:nvSpPr>
              <p:cNvPr id="2556" name="Google Shape;2556;p39"/>
              <p:cNvSpPr/>
              <p:nvPr/>
            </p:nvSpPr>
            <p:spPr>
              <a:xfrm>
                <a:off x="6446329" y="1485992"/>
                <a:ext cx="515722" cy="462467"/>
              </a:xfrm>
              <a:custGeom>
                <a:avLst/>
                <a:gdLst/>
                <a:ahLst/>
                <a:cxnLst/>
                <a:rect l="l" t="t" r="r" b="b"/>
                <a:pathLst>
                  <a:path w="7631" h="6843" extrusionOk="0">
                    <a:moveTo>
                      <a:pt x="868" y="0"/>
                    </a:moveTo>
                    <a:cubicBezTo>
                      <a:pt x="656" y="0"/>
                      <a:pt x="467" y="124"/>
                      <a:pt x="379" y="306"/>
                    </a:cubicBezTo>
                    <a:cubicBezTo>
                      <a:pt x="292" y="503"/>
                      <a:pt x="321" y="729"/>
                      <a:pt x="460" y="889"/>
                    </a:cubicBezTo>
                    <a:cubicBezTo>
                      <a:pt x="1166" y="1691"/>
                      <a:pt x="1932" y="2471"/>
                      <a:pt x="2638" y="3178"/>
                    </a:cubicBezTo>
                    <a:cubicBezTo>
                      <a:pt x="2580" y="3214"/>
                      <a:pt x="2529" y="3258"/>
                      <a:pt x="2478" y="3294"/>
                    </a:cubicBezTo>
                    <a:cubicBezTo>
                      <a:pt x="1691" y="3855"/>
                      <a:pt x="875" y="4431"/>
                      <a:pt x="219" y="5152"/>
                    </a:cubicBezTo>
                    <a:cubicBezTo>
                      <a:pt x="44" y="5349"/>
                      <a:pt x="0" y="5611"/>
                      <a:pt x="110" y="5852"/>
                    </a:cubicBezTo>
                    <a:cubicBezTo>
                      <a:pt x="212" y="6085"/>
                      <a:pt x="445" y="6238"/>
                      <a:pt x="700" y="6238"/>
                    </a:cubicBezTo>
                    <a:cubicBezTo>
                      <a:pt x="809" y="6238"/>
                      <a:pt x="919" y="6209"/>
                      <a:pt x="1013" y="6151"/>
                    </a:cubicBezTo>
                    <a:cubicBezTo>
                      <a:pt x="1888" y="5648"/>
                      <a:pt x="2770" y="5043"/>
                      <a:pt x="3717" y="4300"/>
                    </a:cubicBezTo>
                    <a:cubicBezTo>
                      <a:pt x="3841" y="4446"/>
                      <a:pt x="3965" y="4599"/>
                      <a:pt x="4096" y="4759"/>
                    </a:cubicBezTo>
                    <a:lnTo>
                      <a:pt x="4103" y="4766"/>
                    </a:lnTo>
                    <a:cubicBezTo>
                      <a:pt x="4803" y="5633"/>
                      <a:pt x="5597" y="6617"/>
                      <a:pt x="6603" y="6828"/>
                    </a:cubicBezTo>
                    <a:cubicBezTo>
                      <a:pt x="6654" y="6836"/>
                      <a:pt x="6705" y="6843"/>
                      <a:pt x="6748" y="6843"/>
                    </a:cubicBezTo>
                    <a:cubicBezTo>
                      <a:pt x="6982" y="6843"/>
                      <a:pt x="7193" y="6726"/>
                      <a:pt x="7317" y="6537"/>
                    </a:cubicBezTo>
                    <a:cubicBezTo>
                      <a:pt x="7441" y="6340"/>
                      <a:pt x="7455" y="6092"/>
                      <a:pt x="7353" y="5874"/>
                    </a:cubicBezTo>
                    <a:cubicBezTo>
                      <a:pt x="7135" y="5407"/>
                      <a:pt x="6785" y="5072"/>
                      <a:pt x="6450" y="4744"/>
                    </a:cubicBezTo>
                    <a:cubicBezTo>
                      <a:pt x="6326" y="4620"/>
                      <a:pt x="6195" y="4489"/>
                      <a:pt x="6071" y="4351"/>
                    </a:cubicBezTo>
                    <a:cubicBezTo>
                      <a:pt x="5721" y="3957"/>
                      <a:pt x="5393" y="3586"/>
                      <a:pt x="5029" y="3221"/>
                    </a:cubicBezTo>
                    <a:cubicBezTo>
                      <a:pt x="5765" y="2587"/>
                      <a:pt x="6537" y="1880"/>
                      <a:pt x="7419" y="1013"/>
                    </a:cubicBezTo>
                    <a:cubicBezTo>
                      <a:pt x="7586" y="853"/>
                      <a:pt x="7630" y="620"/>
                      <a:pt x="7550" y="408"/>
                    </a:cubicBezTo>
                    <a:cubicBezTo>
                      <a:pt x="7463" y="204"/>
                      <a:pt x="7251" y="59"/>
                      <a:pt x="7025" y="59"/>
                    </a:cubicBezTo>
                    <a:cubicBezTo>
                      <a:pt x="6923" y="59"/>
                      <a:pt x="6829" y="88"/>
                      <a:pt x="6748" y="139"/>
                    </a:cubicBezTo>
                    <a:cubicBezTo>
                      <a:pt x="5699" y="773"/>
                      <a:pt x="4715" y="1560"/>
                      <a:pt x="3906" y="2216"/>
                    </a:cubicBezTo>
                    <a:cubicBezTo>
                      <a:pt x="3068" y="1502"/>
                      <a:pt x="2194" y="824"/>
                      <a:pt x="1159" y="95"/>
                    </a:cubicBezTo>
                    <a:cubicBezTo>
                      <a:pt x="1079" y="30"/>
                      <a:pt x="970" y="0"/>
                      <a:pt x="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7" name="Google Shape;2557;p39"/>
              <p:cNvSpPr/>
              <p:nvPr/>
            </p:nvSpPr>
            <p:spPr>
              <a:xfrm>
                <a:off x="6441869" y="1481532"/>
                <a:ext cx="524575" cy="470915"/>
              </a:xfrm>
              <a:custGeom>
                <a:avLst/>
                <a:gdLst/>
                <a:ahLst/>
                <a:cxnLst/>
                <a:rect l="l" t="t" r="r" b="b"/>
                <a:pathLst>
                  <a:path w="7762" h="6968" extrusionOk="0">
                    <a:moveTo>
                      <a:pt x="934" y="125"/>
                    </a:moveTo>
                    <a:cubicBezTo>
                      <a:pt x="1028" y="125"/>
                      <a:pt x="1116" y="154"/>
                      <a:pt x="1196" y="212"/>
                    </a:cubicBezTo>
                    <a:cubicBezTo>
                      <a:pt x="2223" y="941"/>
                      <a:pt x="3098" y="1611"/>
                      <a:pt x="3936" y="2325"/>
                    </a:cubicBezTo>
                    <a:cubicBezTo>
                      <a:pt x="3947" y="2336"/>
                      <a:pt x="3961" y="2342"/>
                      <a:pt x="3976" y="2342"/>
                    </a:cubicBezTo>
                    <a:cubicBezTo>
                      <a:pt x="3991" y="2342"/>
                      <a:pt x="4005" y="2336"/>
                      <a:pt x="4016" y="2325"/>
                    </a:cubicBezTo>
                    <a:lnTo>
                      <a:pt x="6844" y="256"/>
                    </a:lnTo>
                    <a:cubicBezTo>
                      <a:pt x="6916" y="212"/>
                      <a:pt x="7004" y="190"/>
                      <a:pt x="7091" y="190"/>
                    </a:cubicBezTo>
                    <a:cubicBezTo>
                      <a:pt x="7295" y="190"/>
                      <a:pt x="7485" y="314"/>
                      <a:pt x="7558" y="496"/>
                    </a:cubicBezTo>
                    <a:cubicBezTo>
                      <a:pt x="7631" y="686"/>
                      <a:pt x="7587" y="897"/>
                      <a:pt x="7448" y="1036"/>
                    </a:cubicBezTo>
                    <a:cubicBezTo>
                      <a:pt x="6552" y="1903"/>
                      <a:pt x="5794" y="2602"/>
                      <a:pt x="5051" y="3244"/>
                    </a:cubicBezTo>
                    <a:cubicBezTo>
                      <a:pt x="5044" y="3258"/>
                      <a:pt x="5036" y="3273"/>
                      <a:pt x="5029" y="3287"/>
                    </a:cubicBezTo>
                    <a:cubicBezTo>
                      <a:pt x="5029" y="3302"/>
                      <a:pt x="5036" y="3324"/>
                      <a:pt x="5051" y="3331"/>
                    </a:cubicBezTo>
                    <a:cubicBezTo>
                      <a:pt x="5415" y="3695"/>
                      <a:pt x="5743" y="4067"/>
                      <a:pt x="6093" y="4453"/>
                    </a:cubicBezTo>
                    <a:cubicBezTo>
                      <a:pt x="6217" y="4599"/>
                      <a:pt x="6348" y="4723"/>
                      <a:pt x="6479" y="4847"/>
                    </a:cubicBezTo>
                    <a:cubicBezTo>
                      <a:pt x="6807" y="5175"/>
                      <a:pt x="7150" y="5510"/>
                      <a:pt x="7361" y="5969"/>
                    </a:cubicBezTo>
                    <a:cubicBezTo>
                      <a:pt x="7456" y="6166"/>
                      <a:pt x="7441" y="6392"/>
                      <a:pt x="7332" y="6567"/>
                    </a:cubicBezTo>
                    <a:cubicBezTo>
                      <a:pt x="7216" y="6743"/>
                      <a:pt x="7019" y="6849"/>
                      <a:pt x="6808" y="6849"/>
                    </a:cubicBezTo>
                    <a:cubicBezTo>
                      <a:pt x="6767" y="6849"/>
                      <a:pt x="6725" y="6844"/>
                      <a:pt x="6683" y="6836"/>
                    </a:cubicBezTo>
                    <a:cubicBezTo>
                      <a:pt x="5692" y="6625"/>
                      <a:pt x="4905" y="5656"/>
                      <a:pt x="4213" y="4796"/>
                    </a:cubicBezTo>
                    <a:lnTo>
                      <a:pt x="4206" y="4788"/>
                    </a:lnTo>
                    <a:cubicBezTo>
                      <a:pt x="4074" y="4628"/>
                      <a:pt x="3951" y="4468"/>
                      <a:pt x="3834" y="4329"/>
                    </a:cubicBezTo>
                    <a:cubicBezTo>
                      <a:pt x="3819" y="4315"/>
                      <a:pt x="3805" y="4308"/>
                      <a:pt x="3783" y="4308"/>
                    </a:cubicBezTo>
                    <a:cubicBezTo>
                      <a:pt x="3776" y="4308"/>
                      <a:pt x="3761" y="4315"/>
                      <a:pt x="3746" y="4322"/>
                    </a:cubicBezTo>
                    <a:cubicBezTo>
                      <a:pt x="2799" y="5065"/>
                      <a:pt x="1917" y="5663"/>
                      <a:pt x="1050" y="6166"/>
                    </a:cubicBezTo>
                    <a:cubicBezTo>
                      <a:pt x="963" y="6217"/>
                      <a:pt x="868" y="6239"/>
                      <a:pt x="766" y="6239"/>
                    </a:cubicBezTo>
                    <a:cubicBezTo>
                      <a:pt x="533" y="6239"/>
                      <a:pt x="322" y="6107"/>
                      <a:pt x="234" y="5896"/>
                    </a:cubicBezTo>
                    <a:cubicBezTo>
                      <a:pt x="132" y="5677"/>
                      <a:pt x="176" y="5437"/>
                      <a:pt x="336" y="5262"/>
                    </a:cubicBezTo>
                    <a:cubicBezTo>
                      <a:pt x="977" y="4548"/>
                      <a:pt x="1794" y="3965"/>
                      <a:pt x="2573" y="3411"/>
                    </a:cubicBezTo>
                    <a:lnTo>
                      <a:pt x="2734" y="3295"/>
                    </a:lnTo>
                    <a:cubicBezTo>
                      <a:pt x="2748" y="3287"/>
                      <a:pt x="2763" y="3265"/>
                      <a:pt x="2763" y="3251"/>
                    </a:cubicBezTo>
                    <a:cubicBezTo>
                      <a:pt x="2763" y="3229"/>
                      <a:pt x="2755" y="3214"/>
                      <a:pt x="2748" y="3200"/>
                    </a:cubicBezTo>
                    <a:cubicBezTo>
                      <a:pt x="2027" y="2478"/>
                      <a:pt x="1276" y="1713"/>
                      <a:pt x="577" y="912"/>
                    </a:cubicBezTo>
                    <a:cubicBezTo>
                      <a:pt x="453" y="773"/>
                      <a:pt x="424" y="569"/>
                      <a:pt x="504" y="402"/>
                    </a:cubicBezTo>
                    <a:cubicBezTo>
                      <a:pt x="577" y="234"/>
                      <a:pt x="744" y="125"/>
                      <a:pt x="934" y="125"/>
                    </a:cubicBezTo>
                    <a:close/>
                    <a:moveTo>
                      <a:pt x="934" y="1"/>
                    </a:moveTo>
                    <a:cubicBezTo>
                      <a:pt x="700" y="1"/>
                      <a:pt x="482" y="139"/>
                      <a:pt x="387" y="351"/>
                    </a:cubicBezTo>
                    <a:cubicBezTo>
                      <a:pt x="292" y="562"/>
                      <a:pt x="329" y="817"/>
                      <a:pt x="482" y="992"/>
                    </a:cubicBezTo>
                    <a:cubicBezTo>
                      <a:pt x="1167" y="1772"/>
                      <a:pt x="1910" y="2529"/>
                      <a:pt x="2610" y="3236"/>
                    </a:cubicBezTo>
                    <a:lnTo>
                      <a:pt x="2508" y="3309"/>
                    </a:lnTo>
                    <a:cubicBezTo>
                      <a:pt x="1713" y="3870"/>
                      <a:pt x="897" y="4453"/>
                      <a:pt x="241" y="5182"/>
                    </a:cubicBezTo>
                    <a:cubicBezTo>
                      <a:pt x="52" y="5393"/>
                      <a:pt x="1" y="5685"/>
                      <a:pt x="118" y="5940"/>
                    </a:cubicBezTo>
                    <a:cubicBezTo>
                      <a:pt x="234" y="6195"/>
                      <a:pt x="489" y="6362"/>
                      <a:pt x="766" y="6362"/>
                    </a:cubicBezTo>
                    <a:cubicBezTo>
                      <a:pt x="890" y="6362"/>
                      <a:pt x="1007" y="6333"/>
                      <a:pt x="1109" y="6268"/>
                    </a:cubicBezTo>
                    <a:cubicBezTo>
                      <a:pt x="1968" y="5772"/>
                      <a:pt x="2843" y="5182"/>
                      <a:pt x="3776" y="4453"/>
                    </a:cubicBezTo>
                    <a:cubicBezTo>
                      <a:pt x="3885" y="4584"/>
                      <a:pt x="3994" y="4716"/>
                      <a:pt x="4111" y="4861"/>
                    </a:cubicBezTo>
                    <a:lnTo>
                      <a:pt x="4118" y="4876"/>
                    </a:lnTo>
                    <a:cubicBezTo>
                      <a:pt x="4825" y="5743"/>
                      <a:pt x="5627" y="6734"/>
                      <a:pt x="6661" y="6953"/>
                    </a:cubicBezTo>
                    <a:cubicBezTo>
                      <a:pt x="6712" y="6967"/>
                      <a:pt x="6763" y="6967"/>
                      <a:pt x="6814" y="6967"/>
                    </a:cubicBezTo>
                    <a:cubicBezTo>
                      <a:pt x="7069" y="6967"/>
                      <a:pt x="7295" y="6843"/>
                      <a:pt x="7434" y="6632"/>
                    </a:cubicBezTo>
                    <a:cubicBezTo>
                      <a:pt x="7565" y="6421"/>
                      <a:pt x="7580" y="6151"/>
                      <a:pt x="7470" y="5918"/>
                    </a:cubicBezTo>
                    <a:cubicBezTo>
                      <a:pt x="7244" y="5437"/>
                      <a:pt x="6902" y="5095"/>
                      <a:pt x="6559" y="4759"/>
                    </a:cubicBezTo>
                    <a:cubicBezTo>
                      <a:pt x="6435" y="4643"/>
                      <a:pt x="6304" y="4512"/>
                      <a:pt x="6188" y="4373"/>
                    </a:cubicBezTo>
                    <a:cubicBezTo>
                      <a:pt x="5845" y="4001"/>
                      <a:pt x="5532" y="3644"/>
                      <a:pt x="5182" y="3295"/>
                    </a:cubicBezTo>
                    <a:cubicBezTo>
                      <a:pt x="5911" y="2661"/>
                      <a:pt x="6654" y="1976"/>
                      <a:pt x="7529" y="1123"/>
                    </a:cubicBezTo>
                    <a:cubicBezTo>
                      <a:pt x="7711" y="948"/>
                      <a:pt x="7762" y="686"/>
                      <a:pt x="7674" y="453"/>
                    </a:cubicBezTo>
                    <a:cubicBezTo>
                      <a:pt x="7580" y="219"/>
                      <a:pt x="7346" y="66"/>
                      <a:pt x="7091" y="66"/>
                    </a:cubicBezTo>
                    <a:cubicBezTo>
                      <a:pt x="6982" y="66"/>
                      <a:pt x="6873" y="96"/>
                      <a:pt x="6778" y="154"/>
                    </a:cubicBezTo>
                    <a:cubicBezTo>
                      <a:pt x="5772" y="766"/>
                      <a:pt x="4840" y="1502"/>
                      <a:pt x="3980" y="2202"/>
                    </a:cubicBezTo>
                    <a:cubicBezTo>
                      <a:pt x="3149" y="1495"/>
                      <a:pt x="2282" y="832"/>
                      <a:pt x="1262" y="110"/>
                    </a:cubicBezTo>
                    <a:cubicBezTo>
                      <a:pt x="1167" y="37"/>
                      <a:pt x="1050" y="1"/>
                      <a:pt x="9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8" name="Google Shape;2558;p39"/>
            <p:cNvGrpSpPr/>
            <p:nvPr/>
          </p:nvGrpSpPr>
          <p:grpSpPr>
            <a:xfrm>
              <a:off x="187921" y="3312080"/>
              <a:ext cx="463434" cy="681876"/>
              <a:chOff x="3212716" y="2497025"/>
              <a:chExt cx="478754" cy="704345"/>
            </a:xfrm>
          </p:grpSpPr>
          <p:sp>
            <p:nvSpPr>
              <p:cNvPr id="2559" name="Google Shape;2559;p39"/>
              <p:cNvSpPr/>
              <p:nvPr/>
            </p:nvSpPr>
            <p:spPr>
              <a:xfrm>
                <a:off x="3217109" y="2501013"/>
                <a:ext cx="469901" cy="695897"/>
              </a:xfrm>
              <a:custGeom>
                <a:avLst/>
                <a:gdLst/>
                <a:ahLst/>
                <a:cxnLst/>
                <a:rect l="l" t="t" r="r" b="b"/>
                <a:pathLst>
                  <a:path w="6953" h="10297" extrusionOk="0">
                    <a:moveTo>
                      <a:pt x="3207" y="2259"/>
                    </a:moveTo>
                    <a:cubicBezTo>
                      <a:pt x="3520" y="2259"/>
                      <a:pt x="3921" y="2419"/>
                      <a:pt x="3958" y="2696"/>
                    </a:cubicBezTo>
                    <a:cubicBezTo>
                      <a:pt x="4082" y="3585"/>
                      <a:pt x="3127" y="4059"/>
                      <a:pt x="2777" y="4059"/>
                    </a:cubicBezTo>
                    <a:cubicBezTo>
                      <a:pt x="2653" y="4059"/>
                      <a:pt x="2500" y="3993"/>
                      <a:pt x="2340" y="3855"/>
                    </a:cubicBezTo>
                    <a:cubicBezTo>
                      <a:pt x="2070" y="3629"/>
                      <a:pt x="2107" y="3308"/>
                      <a:pt x="2194" y="3083"/>
                    </a:cubicBezTo>
                    <a:cubicBezTo>
                      <a:pt x="2362" y="2624"/>
                      <a:pt x="2806" y="2259"/>
                      <a:pt x="3207" y="2259"/>
                    </a:cubicBezTo>
                    <a:close/>
                    <a:moveTo>
                      <a:pt x="3105" y="0"/>
                    </a:moveTo>
                    <a:cubicBezTo>
                      <a:pt x="2136" y="0"/>
                      <a:pt x="1225" y="598"/>
                      <a:pt x="664" y="1603"/>
                    </a:cubicBezTo>
                    <a:cubicBezTo>
                      <a:pt x="30" y="2733"/>
                      <a:pt x="1" y="4066"/>
                      <a:pt x="584" y="5014"/>
                    </a:cubicBezTo>
                    <a:cubicBezTo>
                      <a:pt x="1006" y="5699"/>
                      <a:pt x="1793" y="6114"/>
                      <a:pt x="2697" y="6114"/>
                    </a:cubicBezTo>
                    <a:cubicBezTo>
                      <a:pt x="3025" y="6114"/>
                      <a:pt x="3353" y="6056"/>
                      <a:pt x="3644" y="5946"/>
                    </a:cubicBezTo>
                    <a:cubicBezTo>
                      <a:pt x="3965" y="5830"/>
                      <a:pt x="4264" y="5640"/>
                      <a:pt x="4533" y="5393"/>
                    </a:cubicBezTo>
                    <a:lnTo>
                      <a:pt x="4533" y="5393"/>
                    </a:lnTo>
                    <a:cubicBezTo>
                      <a:pt x="4482" y="5793"/>
                      <a:pt x="4402" y="6143"/>
                      <a:pt x="4322" y="6406"/>
                    </a:cubicBezTo>
                    <a:cubicBezTo>
                      <a:pt x="4147" y="7025"/>
                      <a:pt x="3790" y="7520"/>
                      <a:pt x="3309" y="7827"/>
                    </a:cubicBezTo>
                    <a:cubicBezTo>
                      <a:pt x="3149" y="7929"/>
                      <a:pt x="3047" y="7943"/>
                      <a:pt x="3003" y="7943"/>
                    </a:cubicBezTo>
                    <a:cubicBezTo>
                      <a:pt x="2836" y="7943"/>
                      <a:pt x="2610" y="7724"/>
                      <a:pt x="2369" y="7491"/>
                    </a:cubicBezTo>
                    <a:cubicBezTo>
                      <a:pt x="2245" y="7375"/>
                      <a:pt x="2107" y="7244"/>
                      <a:pt x="1954" y="7112"/>
                    </a:cubicBezTo>
                    <a:cubicBezTo>
                      <a:pt x="1823" y="7010"/>
                      <a:pt x="1662" y="6959"/>
                      <a:pt x="1502" y="6959"/>
                    </a:cubicBezTo>
                    <a:cubicBezTo>
                      <a:pt x="1254" y="6959"/>
                      <a:pt x="1036" y="7076"/>
                      <a:pt x="904" y="7273"/>
                    </a:cubicBezTo>
                    <a:cubicBezTo>
                      <a:pt x="518" y="7841"/>
                      <a:pt x="467" y="8519"/>
                      <a:pt x="751" y="9131"/>
                    </a:cubicBezTo>
                    <a:cubicBezTo>
                      <a:pt x="1050" y="9765"/>
                      <a:pt x="1691" y="10209"/>
                      <a:pt x="2413" y="10282"/>
                    </a:cubicBezTo>
                    <a:cubicBezTo>
                      <a:pt x="2508" y="10297"/>
                      <a:pt x="2610" y="10297"/>
                      <a:pt x="2704" y="10297"/>
                    </a:cubicBezTo>
                    <a:cubicBezTo>
                      <a:pt x="3848" y="10297"/>
                      <a:pt x="4941" y="9605"/>
                      <a:pt x="5787" y="8344"/>
                    </a:cubicBezTo>
                    <a:cubicBezTo>
                      <a:pt x="6669" y="7032"/>
                      <a:pt x="6953" y="5065"/>
                      <a:pt x="6530" y="3345"/>
                    </a:cubicBezTo>
                    <a:cubicBezTo>
                      <a:pt x="6180" y="1968"/>
                      <a:pt x="5415" y="896"/>
                      <a:pt x="4366" y="335"/>
                    </a:cubicBezTo>
                    <a:cubicBezTo>
                      <a:pt x="3950" y="109"/>
                      <a:pt x="3528" y="0"/>
                      <a:pt x="31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0" name="Google Shape;2560;p39"/>
              <p:cNvSpPr/>
              <p:nvPr/>
            </p:nvSpPr>
            <p:spPr>
              <a:xfrm>
                <a:off x="3212716" y="2497025"/>
                <a:ext cx="478754" cy="704345"/>
              </a:xfrm>
              <a:custGeom>
                <a:avLst/>
                <a:gdLst/>
                <a:ahLst/>
                <a:cxnLst/>
                <a:rect l="l" t="t" r="r" b="b"/>
                <a:pathLst>
                  <a:path w="7084" h="10422" extrusionOk="0">
                    <a:moveTo>
                      <a:pt x="3272" y="2384"/>
                    </a:moveTo>
                    <a:cubicBezTo>
                      <a:pt x="3578" y="2384"/>
                      <a:pt x="3928" y="2537"/>
                      <a:pt x="3964" y="2763"/>
                    </a:cubicBezTo>
                    <a:cubicBezTo>
                      <a:pt x="4001" y="3069"/>
                      <a:pt x="3921" y="3346"/>
                      <a:pt x="3709" y="3593"/>
                    </a:cubicBezTo>
                    <a:cubicBezTo>
                      <a:pt x="3440" y="3899"/>
                      <a:pt x="3032" y="4060"/>
                      <a:pt x="2842" y="4060"/>
                    </a:cubicBezTo>
                    <a:cubicBezTo>
                      <a:pt x="2733" y="4060"/>
                      <a:pt x="2594" y="3994"/>
                      <a:pt x="2441" y="3870"/>
                    </a:cubicBezTo>
                    <a:cubicBezTo>
                      <a:pt x="2201" y="3659"/>
                      <a:pt x="2237" y="3375"/>
                      <a:pt x="2310" y="3163"/>
                    </a:cubicBezTo>
                    <a:cubicBezTo>
                      <a:pt x="2471" y="2726"/>
                      <a:pt x="2893" y="2384"/>
                      <a:pt x="3272" y="2384"/>
                    </a:cubicBezTo>
                    <a:close/>
                    <a:moveTo>
                      <a:pt x="3272" y="2260"/>
                    </a:moveTo>
                    <a:cubicBezTo>
                      <a:pt x="2849" y="2260"/>
                      <a:pt x="2376" y="2639"/>
                      <a:pt x="2201" y="3120"/>
                    </a:cubicBezTo>
                    <a:cubicBezTo>
                      <a:pt x="2113" y="3367"/>
                      <a:pt x="2070" y="3710"/>
                      <a:pt x="2369" y="3958"/>
                    </a:cubicBezTo>
                    <a:cubicBezTo>
                      <a:pt x="2536" y="4103"/>
                      <a:pt x="2704" y="4184"/>
                      <a:pt x="2842" y="4184"/>
                    </a:cubicBezTo>
                    <a:cubicBezTo>
                      <a:pt x="3090" y="4184"/>
                      <a:pt x="3520" y="3987"/>
                      <a:pt x="3797" y="3674"/>
                    </a:cubicBezTo>
                    <a:cubicBezTo>
                      <a:pt x="4030" y="3404"/>
                      <a:pt x="4125" y="3083"/>
                      <a:pt x="4081" y="2748"/>
                    </a:cubicBezTo>
                    <a:cubicBezTo>
                      <a:pt x="4037" y="2413"/>
                      <a:pt x="3578" y="2260"/>
                      <a:pt x="3272" y="2260"/>
                    </a:cubicBezTo>
                    <a:close/>
                    <a:moveTo>
                      <a:pt x="3170" y="117"/>
                    </a:moveTo>
                    <a:cubicBezTo>
                      <a:pt x="3585" y="117"/>
                      <a:pt x="4001" y="227"/>
                      <a:pt x="4402" y="445"/>
                    </a:cubicBezTo>
                    <a:cubicBezTo>
                      <a:pt x="5436" y="1006"/>
                      <a:pt x="6194" y="2056"/>
                      <a:pt x="6529" y="3419"/>
                    </a:cubicBezTo>
                    <a:cubicBezTo>
                      <a:pt x="6959" y="5124"/>
                      <a:pt x="6668" y="7069"/>
                      <a:pt x="5801" y="8374"/>
                    </a:cubicBezTo>
                    <a:cubicBezTo>
                      <a:pt x="4970" y="9613"/>
                      <a:pt x="3892" y="10298"/>
                      <a:pt x="2769" y="10298"/>
                    </a:cubicBezTo>
                    <a:cubicBezTo>
                      <a:pt x="2675" y="10298"/>
                      <a:pt x="2580" y="10290"/>
                      <a:pt x="2485" y="10283"/>
                    </a:cubicBezTo>
                    <a:cubicBezTo>
                      <a:pt x="1778" y="10210"/>
                      <a:pt x="1166" y="9780"/>
                      <a:pt x="875" y="9161"/>
                    </a:cubicBezTo>
                    <a:cubicBezTo>
                      <a:pt x="598" y="8570"/>
                      <a:pt x="649" y="7915"/>
                      <a:pt x="1013" y="7361"/>
                    </a:cubicBezTo>
                    <a:cubicBezTo>
                      <a:pt x="1137" y="7186"/>
                      <a:pt x="1341" y="7077"/>
                      <a:pt x="1567" y="7077"/>
                    </a:cubicBezTo>
                    <a:cubicBezTo>
                      <a:pt x="1713" y="7077"/>
                      <a:pt x="1866" y="7128"/>
                      <a:pt x="1975" y="7222"/>
                    </a:cubicBezTo>
                    <a:cubicBezTo>
                      <a:pt x="2128" y="7346"/>
                      <a:pt x="2267" y="7477"/>
                      <a:pt x="2390" y="7594"/>
                    </a:cubicBezTo>
                    <a:cubicBezTo>
                      <a:pt x="2653" y="7849"/>
                      <a:pt x="2879" y="8060"/>
                      <a:pt x="3068" y="8060"/>
                    </a:cubicBezTo>
                    <a:cubicBezTo>
                      <a:pt x="3126" y="8060"/>
                      <a:pt x="3243" y="8039"/>
                      <a:pt x="3403" y="7937"/>
                    </a:cubicBezTo>
                    <a:cubicBezTo>
                      <a:pt x="3906" y="7623"/>
                      <a:pt x="4263" y="7120"/>
                      <a:pt x="4445" y="6486"/>
                    </a:cubicBezTo>
                    <a:cubicBezTo>
                      <a:pt x="4547" y="6144"/>
                      <a:pt x="4620" y="5801"/>
                      <a:pt x="4664" y="5459"/>
                    </a:cubicBezTo>
                    <a:cubicBezTo>
                      <a:pt x="4664" y="5437"/>
                      <a:pt x="4649" y="5408"/>
                      <a:pt x="4628" y="5401"/>
                    </a:cubicBezTo>
                    <a:cubicBezTo>
                      <a:pt x="4619" y="5395"/>
                      <a:pt x="4610" y="5393"/>
                      <a:pt x="4601" y="5393"/>
                    </a:cubicBezTo>
                    <a:cubicBezTo>
                      <a:pt x="4586" y="5393"/>
                      <a:pt x="4571" y="5399"/>
                      <a:pt x="4562" y="5408"/>
                    </a:cubicBezTo>
                    <a:cubicBezTo>
                      <a:pt x="4300" y="5648"/>
                      <a:pt x="4001" y="5831"/>
                      <a:pt x="3688" y="5947"/>
                    </a:cubicBezTo>
                    <a:cubicBezTo>
                      <a:pt x="3403" y="6056"/>
                      <a:pt x="3083" y="6107"/>
                      <a:pt x="2762" y="6107"/>
                    </a:cubicBezTo>
                    <a:cubicBezTo>
                      <a:pt x="1880" y="6107"/>
                      <a:pt x="1108" y="5707"/>
                      <a:pt x="700" y="5044"/>
                    </a:cubicBezTo>
                    <a:cubicBezTo>
                      <a:pt x="131" y="4118"/>
                      <a:pt x="161" y="2799"/>
                      <a:pt x="780" y="1691"/>
                    </a:cubicBezTo>
                    <a:cubicBezTo>
                      <a:pt x="1334" y="708"/>
                      <a:pt x="2223" y="117"/>
                      <a:pt x="3170" y="117"/>
                    </a:cubicBezTo>
                    <a:close/>
                    <a:moveTo>
                      <a:pt x="3170" y="1"/>
                    </a:moveTo>
                    <a:cubicBezTo>
                      <a:pt x="2179" y="1"/>
                      <a:pt x="1246" y="613"/>
                      <a:pt x="671" y="1633"/>
                    </a:cubicBezTo>
                    <a:cubicBezTo>
                      <a:pt x="37" y="2777"/>
                      <a:pt x="0" y="4140"/>
                      <a:pt x="598" y="5109"/>
                    </a:cubicBezTo>
                    <a:cubicBezTo>
                      <a:pt x="1028" y="5809"/>
                      <a:pt x="1837" y="6231"/>
                      <a:pt x="2762" y="6231"/>
                    </a:cubicBezTo>
                    <a:cubicBezTo>
                      <a:pt x="3097" y="6231"/>
                      <a:pt x="3432" y="6173"/>
                      <a:pt x="3731" y="6064"/>
                    </a:cubicBezTo>
                    <a:cubicBezTo>
                      <a:pt x="4008" y="5962"/>
                      <a:pt x="4278" y="5809"/>
                      <a:pt x="4518" y="5605"/>
                    </a:cubicBezTo>
                    <a:lnTo>
                      <a:pt x="4518" y="5605"/>
                    </a:lnTo>
                    <a:cubicBezTo>
                      <a:pt x="4475" y="5889"/>
                      <a:pt x="4416" y="6166"/>
                      <a:pt x="4329" y="6450"/>
                    </a:cubicBezTo>
                    <a:cubicBezTo>
                      <a:pt x="4154" y="7055"/>
                      <a:pt x="3811" y="7536"/>
                      <a:pt x="3338" y="7834"/>
                    </a:cubicBezTo>
                    <a:cubicBezTo>
                      <a:pt x="3185" y="7929"/>
                      <a:pt x="3097" y="7937"/>
                      <a:pt x="3068" y="7937"/>
                    </a:cubicBezTo>
                    <a:cubicBezTo>
                      <a:pt x="2930" y="7937"/>
                      <a:pt x="2696" y="7718"/>
                      <a:pt x="2478" y="7507"/>
                    </a:cubicBezTo>
                    <a:cubicBezTo>
                      <a:pt x="2354" y="7390"/>
                      <a:pt x="2208" y="7252"/>
                      <a:pt x="2055" y="7128"/>
                    </a:cubicBezTo>
                    <a:cubicBezTo>
                      <a:pt x="1917" y="7018"/>
                      <a:pt x="1742" y="6953"/>
                      <a:pt x="1567" y="6953"/>
                    </a:cubicBezTo>
                    <a:cubicBezTo>
                      <a:pt x="1297" y="6953"/>
                      <a:pt x="1057" y="7084"/>
                      <a:pt x="918" y="7295"/>
                    </a:cubicBezTo>
                    <a:cubicBezTo>
                      <a:pt x="525" y="7886"/>
                      <a:pt x="467" y="8585"/>
                      <a:pt x="765" y="9212"/>
                    </a:cubicBezTo>
                    <a:cubicBezTo>
                      <a:pt x="1071" y="9875"/>
                      <a:pt x="1727" y="10327"/>
                      <a:pt x="2471" y="10400"/>
                    </a:cubicBezTo>
                    <a:cubicBezTo>
                      <a:pt x="2573" y="10414"/>
                      <a:pt x="2667" y="10421"/>
                      <a:pt x="2769" y="10421"/>
                    </a:cubicBezTo>
                    <a:cubicBezTo>
                      <a:pt x="3935" y="10421"/>
                      <a:pt x="5050" y="9715"/>
                      <a:pt x="5903" y="8439"/>
                    </a:cubicBezTo>
                    <a:cubicBezTo>
                      <a:pt x="6792" y="7106"/>
                      <a:pt x="7083" y="5124"/>
                      <a:pt x="6653" y="3389"/>
                    </a:cubicBezTo>
                    <a:cubicBezTo>
                      <a:pt x="6304" y="1998"/>
                      <a:pt x="5524" y="912"/>
                      <a:pt x="4460" y="336"/>
                    </a:cubicBezTo>
                    <a:cubicBezTo>
                      <a:pt x="4037" y="110"/>
                      <a:pt x="3607" y="1"/>
                      <a:pt x="31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61" name="Google Shape;2561;p39"/>
            <p:cNvGrpSpPr/>
            <p:nvPr/>
          </p:nvGrpSpPr>
          <p:grpSpPr>
            <a:xfrm rot="-624548">
              <a:off x="999251" y="4210157"/>
              <a:ext cx="502048" cy="688043"/>
              <a:chOff x="3056601" y="1486938"/>
              <a:chExt cx="518628" cy="710765"/>
            </a:xfrm>
          </p:grpSpPr>
          <p:sp>
            <p:nvSpPr>
              <p:cNvPr id="2562" name="Google Shape;2562;p39"/>
              <p:cNvSpPr/>
              <p:nvPr/>
            </p:nvSpPr>
            <p:spPr>
              <a:xfrm>
                <a:off x="3060994" y="1490926"/>
                <a:ext cx="510315" cy="702790"/>
              </a:xfrm>
              <a:custGeom>
                <a:avLst/>
                <a:gdLst/>
                <a:ahLst/>
                <a:cxnLst/>
                <a:rect l="l" t="t" r="r" b="b"/>
                <a:pathLst>
                  <a:path w="7551" h="10399" extrusionOk="0">
                    <a:moveTo>
                      <a:pt x="1808" y="0"/>
                    </a:moveTo>
                    <a:cubicBezTo>
                      <a:pt x="1444" y="0"/>
                      <a:pt x="1116" y="284"/>
                      <a:pt x="1072" y="649"/>
                    </a:cubicBezTo>
                    <a:cubicBezTo>
                      <a:pt x="955" y="1509"/>
                      <a:pt x="781" y="2383"/>
                      <a:pt x="620" y="3228"/>
                    </a:cubicBezTo>
                    <a:cubicBezTo>
                      <a:pt x="394" y="4387"/>
                      <a:pt x="161" y="5582"/>
                      <a:pt x="52" y="6792"/>
                    </a:cubicBezTo>
                    <a:cubicBezTo>
                      <a:pt x="1" y="7397"/>
                      <a:pt x="504" y="7812"/>
                      <a:pt x="1014" y="7863"/>
                    </a:cubicBezTo>
                    <a:cubicBezTo>
                      <a:pt x="1786" y="7936"/>
                      <a:pt x="2595" y="7987"/>
                      <a:pt x="3418" y="8016"/>
                    </a:cubicBezTo>
                    <a:cubicBezTo>
                      <a:pt x="3462" y="8533"/>
                      <a:pt x="3528" y="9175"/>
                      <a:pt x="3637" y="9809"/>
                    </a:cubicBezTo>
                    <a:cubicBezTo>
                      <a:pt x="3703" y="10159"/>
                      <a:pt x="3994" y="10399"/>
                      <a:pt x="4351" y="10399"/>
                    </a:cubicBezTo>
                    <a:cubicBezTo>
                      <a:pt x="4694" y="10399"/>
                      <a:pt x="4985" y="10173"/>
                      <a:pt x="5065" y="9852"/>
                    </a:cubicBezTo>
                    <a:cubicBezTo>
                      <a:pt x="5204" y="9299"/>
                      <a:pt x="5291" y="8701"/>
                      <a:pt x="5328" y="8038"/>
                    </a:cubicBezTo>
                    <a:cubicBezTo>
                      <a:pt x="5794" y="8031"/>
                      <a:pt x="6217" y="8023"/>
                      <a:pt x="6618" y="8009"/>
                    </a:cubicBezTo>
                    <a:cubicBezTo>
                      <a:pt x="7149" y="7987"/>
                      <a:pt x="7550" y="7572"/>
                      <a:pt x="7550" y="7040"/>
                    </a:cubicBezTo>
                    <a:cubicBezTo>
                      <a:pt x="7550" y="6508"/>
                      <a:pt x="7149" y="6092"/>
                      <a:pt x="6618" y="6078"/>
                    </a:cubicBezTo>
                    <a:cubicBezTo>
                      <a:pt x="6180" y="6056"/>
                      <a:pt x="5750" y="6049"/>
                      <a:pt x="5320" y="6034"/>
                    </a:cubicBezTo>
                    <a:cubicBezTo>
                      <a:pt x="5277" y="5276"/>
                      <a:pt x="5197" y="4526"/>
                      <a:pt x="5124" y="3790"/>
                    </a:cubicBezTo>
                    <a:cubicBezTo>
                      <a:pt x="5043" y="2959"/>
                      <a:pt x="4963" y="2179"/>
                      <a:pt x="4927" y="1429"/>
                    </a:cubicBezTo>
                    <a:cubicBezTo>
                      <a:pt x="4905" y="897"/>
                      <a:pt x="4490" y="496"/>
                      <a:pt x="3958" y="496"/>
                    </a:cubicBezTo>
                    <a:cubicBezTo>
                      <a:pt x="3418" y="496"/>
                      <a:pt x="3003" y="904"/>
                      <a:pt x="2996" y="1443"/>
                    </a:cubicBezTo>
                    <a:cubicBezTo>
                      <a:pt x="2967" y="2762"/>
                      <a:pt x="3091" y="4074"/>
                      <a:pt x="3207" y="5356"/>
                    </a:cubicBezTo>
                    <a:lnTo>
                      <a:pt x="3236" y="5619"/>
                    </a:lnTo>
                    <a:cubicBezTo>
                      <a:pt x="3244" y="5735"/>
                      <a:pt x="3258" y="5852"/>
                      <a:pt x="3265" y="5968"/>
                    </a:cubicBezTo>
                    <a:cubicBezTo>
                      <a:pt x="2872" y="5954"/>
                      <a:pt x="2522" y="5939"/>
                      <a:pt x="2187" y="5917"/>
                    </a:cubicBezTo>
                    <a:cubicBezTo>
                      <a:pt x="2296" y="4999"/>
                      <a:pt x="2420" y="4088"/>
                      <a:pt x="2544" y="3243"/>
                    </a:cubicBezTo>
                    <a:lnTo>
                      <a:pt x="2580" y="2995"/>
                    </a:lnTo>
                    <a:cubicBezTo>
                      <a:pt x="2697" y="2186"/>
                      <a:pt x="2835" y="1268"/>
                      <a:pt x="2449" y="423"/>
                    </a:cubicBezTo>
                    <a:cubicBezTo>
                      <a:pt x="2333" y="161"/>
                      <a:pt x="2092" y="0"/>
                      <a:pt x="18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3" name="Google Shape;2563;p39"/>
              <p:cNvSpPr/>
              <p:nvPr/>
            </p:nvSpPr>
            <p:spPr>
              <a:xfrm>
                <a:off x="3056601" y="1486938"/>
                <a:ext cx="518628" cy="710765"/>
              </a:xfrm>
              <a:custGeom>
                <a:avLst/>
                <a:gdLst/>
                <a:ahLst/>
                <a:cxnLst/>
                <a:rect l="l" t="t" r="r" b="b"/>
                <a:pathLst>
                  <a:path w="7674" h="10517" extrusionOk="0">
                    <a:moveTo>
                      <a:pt x="1873" y="118"/>
                    </a:moveTo>
                    <a:cubicBezTo>
                      <a:pt x="2128" y="118"/>
                      <a:pt x="2354" y="263"/>
                      <a:pt x="2463" y="504"/>
                    </a:cubicBezTo>
                    <a:cubicBezTo>
                      <a:pt x="2842" y="1335"/>
                      <a:pt x="2704" y="2245"/>
                      <a:pt x="2580" y="3040"/>
                    </a:cubicBezTo>
                    <a:lnTo>
                      <a:pt x="2543" y="3295"/>
                    </a:lnTo>
                    <a:cubicBezTo>
                      <a:pt x="2427" y="4140"/>
                      <a:pt x="2303" y="5044"/>
                      <a:pt x="2194" y="5969"/>
                    </a:cubicBezTo>
                    <a:cubicBezTo>
                      <a:pt x="2194" y="5984"/>
                      <a:pt x="2201" y="5998"/>
                      <a:pt x="2208" y="6013"/>
                    </a:cubicBezTo>
                    <a:cubicBezTo>
                      <a:pt x="2223" y="6027"/>
                      <a:pt x="2237" y="6035"/>
                      <a:pt x="2252" y="6035"/>
                    </a:cubicBezTo>
                    <a:cubicBezTo>
                      <a:pt x="2587" y="6057"/>
                      <a:pt x="2937" y="6078"/>
                      <a:pt x="3330" y="6093"/>
                    </a:cubicBezTo>
                    <a:cubicBezTo>
                      <a:pt x="3345" y="6093"/>
                      <a:pt x="3360" y="6086"/>
                      <a:pt x="3374" y="6071"/>
                    </a:cubicBezTo>
                    <a:cubicBezTo>
                      <a:pt x="3389" y="6057"/>
                      <a:pt x="3396" y="6042"/>
                      <a:pt x="3389" y="6027"/>
                    </a:cubicBezTo>
                    <a:cubicBezTo>
                      <a:pt x="3381" y="5911"/>
                      <a:pt x="3374" y="5787"/>
                      <a:pt x="3360" y="5670"/>
                    </a:cubicBezTo>
                    <a:lnTo>
                      <a:pt x="3338" y="5415"/>
                    </a:lnTo>
                    <a:cubicBezTo>
                      <a:pt x="3214" y="4140"/>
                      <a:pt x="3090" y="2821"/>
                      <a:pt x="3119" y="1502"/>
                    </a:cubicBezTo>
                    <a:cubicBezTo>
                      <a:pt x="3134" y="999"/>
                      <a:pt x="3520" y="620"/>
                      <a:pt x="4023" y="620"/>
                    </a:cubicBezTo>
                    <a:cubicBezTo>
                      <a:pt x="4518" y="620"/>
                      <a:pt x="4912" y="992"/>
                      <a:pt x="4934" y="1488"/>
                    </a:cubicBezTo>
                    <a:cubicBezTo>
                      <a:pt x="4963" y="2245"/>
                      <a:pt x="5043" y="3025"/>
                      <a:pt x="5130" y="3849"/>
                    </a:cubicBezTo>
                    <a:cubicBezTo>
                      <a:pt x="5203" y="4585"/>
                      <a:pt x="5283" y="5335"/>
                      <a:pt x="5327" y="6093"/>
                    </a:cubicBezTo>
                    <a:cubicBezTo>
                      <a:pt x="5327" y="6129"/>
                      <a:pt x="5349" y="6151"/>
                      <a:pt x="5385" y="6151"/>
                    </a:cubicBezTo>
                    <a:cubicBezTo>
                      <a:pt x="5786" y="6166"/>
                      <a:pt x="6223" y="6173"/>
                      <a:pt x="6675" y="6195"/>
                    </a:cubicBezTo>
                    <a:cubicBezTo>
                      <a:pt x="7178" y="6217"/>
                      <a:pt x="7550" y="6603"/>
                      <a:pt x="7550" y="7099"/>
                    </a:cubicBezTo>
                    <a:cubicBezTo>
                      <a:pt x="7550" y="7601"/>
                      <a:pt x="7178" y="7988"/>
                      <a:pt x="6675" y="8010"/>
                    </a:cubicBezTo>
                    <a:cubicBezTo>
                      <a:pt x="6274" y="8024"/>
                      <a:pt x="5859" y="8031"/>
                      <a:pt x="5393" y="8031"/>
                    </a:cubicBezTo>
                    <a:cubicBezTo>
                      <a:pt x="5364" y="8031"/>
                      <a:pt x="5334" y="8061"/>
                      <a:pt x="5334" y="8090"/>
                    </a:cubicBezTo>
                    <a:cubicBezTo>
                      <a:pt x="5291" y="8753"/>
                      <a:pt x="5211" y="9343"/>
                      <a:pt x="5072" y="9897"/>
                    </a:cubicBezTo>
                    <a:cubicBezTo>
                      <a:pt x="4999" y="10188"/>
                      <a:pt x="4730" y="10400"/>
                      <a:pt x="4416" y="10400"/>
                    </a:cubicBezTo>
                    <a:cubicBezTo>
                      <a:pt x="4088" y="10400"/>
                      <a:pt x="3819" y="10174"/>
                      <a:pt x="3768" y="9853"/>
                    </a:cubicBezTo>
                    <a:cubicBezTo>
                      <a:pt x="3651" y="9175"/>
                      <a:pt x="3585" y="8512"/>
                      <a:pt x="3549" y="8068"/>
                    </a:cubicBezTo>
                    <a:cubicBezTo>
                      <a:pt x="3542" y="8039"/>
                      <a:pt x="3520" y="8017"/>
                      <a:pt x="3491" y="8010"/>
                    </a:cubicBezTo>
                    <a:cubicBezTo>
                      <a:pt x="2667" y="7980"/>
                      <a:pt x="1858" y="7929"/>
                      <a:pt x="1086" y="7856"/>
                    </a:cubicBezTo>
                    <a:cubicBezTo>
                      <a:pt x="598" y="7813"/>
                      <a:pt x="131" y="7427"/>
                      <a:pt x="182" y="6858"/>
                    </a:cubicBezTo>
                    <a:cubicBezTo>
                      <a:pt x="284" y="5648"/>
                      <a:pt x="518" y="4453"/>
                      <a:pt x="743" y="3302"/>
                    </a:cubicBezTo>
                    <a:cubicBezTo>
                      <a:pt x="911" y="2457"/>
                      <a:pt x="1079" y="1582"/>
                      <a:pt x="1195" y="715"/>
                    </a:cubicBezTo>
                    <a:cubicBezTo>
                      <a:pt x="1239" y="380"/>
                      <a:pt x="1538" y="118"/>
                      <a:pt x="1873" y="118"/>
                    </a:cubicBezTo>
                    <a:close/>
                    <a:moveTo>
                      <a:pt x="1873" y="1"/>
                    </a:moveTo>
                    <a:cubicBezTo>
                      <a:pt x="1479" y="1"/>
                      <a:pt x="1130" y="307"/>
                      <a:pt x="1071" y="701"/>
                    </a:cubicBezTo>
                    <a:cubicBezTo>
                      <a:pt x="962" y="1560"/>
                      <a:pt x="787" y="2435"/>
                      <a:pt x="627" y="3280"/>
                    </a:cubicBezTo>
                    <a:cubicBezTo>
                      <a:pt x="401" y="4432"/>
                      <a:pt x="168" y="5627"/>
                      <a:pt x="59" y="6844"/>
                    </a:cubicBezTo>
                    <a:cubicBezTo>
                      <a:pt x="0" y="7492"/>
                      <a:pt x="532" y="7929"/>
                      <a:pt x="1071" y="7980"/>
                    </a:cubicBezTo>
                    <a:cubicBezTo>
                      <a:pt x="1829" y="8053"/>
                      <a:pt x="2624" y="8104"/>
                      <a:pt x="3432" y="8133"/>
                    </a:cubicBezTo>
                    <a:cubicBezTo>
                      <a:pt x="3469" y="8578"/>
                      <a:pt x="3534" y="9219"/>
                      <a:pt x="3644" y="9875"/>
                    </a:cubicBezTo>
                    <a:cubicBezTo>
                      <a:pt x="3709" y="10254"/>
                      <a:pt x="4030" y="10516"/>
                      <a:pt x="4416" y="10516"/>
                    </a:cubicBezTo>
                    <a:cubicBezTo>
                      <a:pt x="4781" y="10516"/>
                      <a:pt x="5101" y="10276"/>
                      <a:pt x="5189" y="9926"/>
                    </a:cubicBezTo>
                    <a:cubicBezTo>
                      <a:pt x="5327" y="9379"/>
                      <a:pt x="5407" y="8804"/>
                      <a:pt x="5451" y="8155"/>
                    </a:cubicBezTo>
                    <a:cubicBezTo>
                      <a:pt x="5895" y="8155"/>
                      <a:pt x="6296" y="8141"/>
                      <a:pt x="6683" y="8126"/>
                    </a:cubicBezTo>
                    <a:cubicBezTo>
                      <a:pt x="7251" y="8104"/>
                      <a:pt x="7674" y="7667"/>
                      <a:pt x="7674" y="7099"/>
                    </a:cubicBezTo>
                    <a:cubicBezTo>
                      <a:pt x="7674" y="6538"/>
                      <a:pt x="7251" y="6093"/>
                      <a:pt x="6683" y="6071"/>
                    </a:cubicBezTo>
                    <a:cubicBezTo>
                      <a:pt x="6253" y="6057"/>
                      <a:pt x="5830" y="6042"/>
                      <a:pt x="5444" y="6035"/>
                    </a:cubicBezTo>
                    <a:cubicBezTo>
                      <a:pt x="5400" y="5291"/>
                      <a:pt x="5320" y="4555"/>
                      <a:pt x="5247" y="3841"/>
                    </a:cubicBezTo>
                    <a:cubicBezTo>
                      <a:pt x="5167" y="3018"/>
                      <a:pt x="5087" y="2238"/>
                      <a:pt x="5057" y="1488"/>
                    </a:cubicBezTo>
                    <a:cubicBezTo>
                      <a:pt x="5028" y="919"/>
                      <a:pt x="4591" y="497"/>
                      <a:pt x="4023" y="497"/>
                    </a:cubicBezTo>
                    <a:cubicBezTo>
                      <a:pt x="3454" y="497"/>
                      <a:pt x="3010" y="926"/>
                      <a:pt x="3003" y="1502"/>
                    </a:cubicBezTo>
                    <a:cubicBezTo>
                      <a:pt x="2973" y="2828"/>
                      <a:pt x="3097" y="4147"/>
                      <a:pt x="3214" y="5423"/>
                    </a:cubicBezTo>
                    <a:lnTo>
                      <a:pt x="3236" y="5685"/>
                    </a:lnTo>
                    <a:cubicBezTo>
                      <a:pt x="3250" y="5780"/>
                      <a:pt x="3258" y="5874"/>
                      <a:pt x="3265" y="5969"/>
                    </a:cubicBezTo>
                    <a:cubicBezTo>
                      <a:pt x="2922" y="5955"/>
                      <a:pt x="2616" y="5940"/>
                      <a:pt x="2325" y="5918"/>
                    </a:cubicBezTo>
                    <a:cubicBezTo>
                      <a:pt x="2427" y="5015"/>
                      <a:pt x="2551" y="4133"/>
                      <a:pt x="2667" y="3309"/>
                    </a:cubicBezTo>
                    <a:lnTo>
                      <a:pt x="2704" y="3062"/>
                    </a:lnTo>
                    <a:cubicBezTo>
                      <a:pt x="2828" y="2245"/>
                      <a:pt x="2966" y="1320"/>
                      <a:pt x="2573" y="453"/>
                    </a:cubicBezTo>
                    <a:cubicBezTo>
                      <a:pt x="2449" y="176"/>
                      <a:pt x="2179" y="1"/>
                      <a:pt x="187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64" name="Google Shape;2564;p39"/>
          <p:cNvGrpSpPr/>
          <p:nvPr/>
        </p:nvGrpSpPr>
        <p:grpSpPr>
          <a:xfrm>
            <a:off x="6758848" y="145392"/>
            <a:ext cx="2108441" cy="1828024"/>
            <a:chOff x="6758848" y="145392"/>
            <a:chExt cx="2108441" cy="1828024"/>
          </a:xfrm>
        </p:grpSpPr>
        <p:grpSp>
          <p:nvGrpSpPr>
            <p:cNvPr id="2565" name="Google Shape;2565;p39"/>
            <p:cNvGrpSpPr/>
            <p:nvPr/>
          </p:nvGrpSpPr>
          <p:grpSpPr>
            <a:xfrm flipH="1">
              <a:off x="7057310" y="1506512"/>
              <a:ext cx="981702" cy="466904"/>
              <a:chOff x="644750" y="2124672"/>
              <a:chExt cx="651515" cy="309864"/>
            </a:xfrm>
          </p:grpSpPr>
          <p:sp>
            <p:nvSpPr>
              <p:cNvPr id="2566" name="Google Shape;2566;p39"/>
              <p:cNvSpPr/>
              <p:nvPr/>
            </p:nvSpPr>
            <p:spPr>
              <a:xfrm>
                <a:off x="797079" y="2173432"/>
                <a:ext cx="277763" cy="204846"/>
              </a:xfrm>
              <a:custGeom>
                <a:avLst/>
                <a:gdLst/>
                <a:ahLst/>
                <a:cxnLst/>
                <a:rect l="l" t="t" r="r" b="b"/>
                <a:pathLst>
                  <a:path w="6152" h="4537" extrusionOk="0">
                    <a:moveTo>
                      <a:pt x="5329" y="0"/>
                    </a:moveTo>
                    <a:cubicBezTo>
                      <a:pt x="5285" y="0"/>
                      <a:pt x="5235" y="10"/>
                      <a:pt x="5175" y="30"/>
                    </a:cubicBezTo>
                    <a:cubicBezTo>
                      <a:pt x="4388" y="263"/>
                      <a:pt x="1247" y="1181"/>
                      <a:pt x="460" y="1392"/>
                    </a:cubicBezTo>
                    <a:cubicBezTo>
                      <a:pt x="103" y="1487"/>
                      <a:pt x="1" y="1771"/>
                      <a:pt x="30" y="2026"/>
                    </a:cubicBezTo>
                    <a:cubicBezTo>
                      <a:pt x="66" y="2449"/>
                      <a:pt x="154" y="2864"/>
                      <a:pt x="307" y="3265"/>
                    </a:cubicBezTo>
                    <a:cubicBezTo>
                      <a:pt x="423" y="3578"/>
                      <a:pt x="555" y="3892"/>
                      <a:pt x="686" y="4205"/>
                    </a:cubicBezTo>
                    <a:cubicBezTo>
                      <a:pt x="774" y="4431"/>
                      <a:pt x="937" y="4536"/>
                      <a:pt x="1131" y="4536"/>
                    </a:cubicBezTo>
                    <a:cubicBezTo>
                      <a:pt x="1194" y="4536"/>
                      <a:pt x="1259" y="4525"/>
                      <a:pt x="1327" y="4504"/>
                    </a:cubicBezTo>
                    <a:cubicBezTo>
                      <a:pt x="2726" y="4067"/>
                      <a:pt x="4132" y="3637"/>
                      <a:pt x="5524" y="3207"/>
                    </a:cubicBezTo>
                    <a:cubicBezTo>
                      <a:pt x="5663" y="3163"/>
                      <a:pt x="5794" y="3105"/>
                      <a:pt x="5925" y="3047"/>
                    </a:cubicBezTo>
                    <a:cubicBezTo>
                      <a:pt x="6085" y="2966"/>
                      <a:pt x="6151" y="2835"/>
                      <a:pt x="6100" y="2660"/>
                    </a:cubicBezTo>
                    <a:cubicBezTo>
                      <a:pt x="6071" y="2551"/>
                      <a:pt x="6042" y="2434"/>
                      <a:pt x="5998" y="2325"/>
                    </a:cubicBezTo>
                    <a:cubicBezTo>
                      <a:pt x="5758" y="1757"/>
                      <a:pt x="5685" y="1145"/>
                      <a:pt x="5590" y="540"/>
                    </a:cubicBezTo>
                    <a:cubicBezTo>
                      <a:pt x="5575" y="445"/>
                      <a:pt x="5561" y="343"/>
                      <a:pt x="5546" y="248"/>
                    </a:cubicBezTo>
                    <a:cubicBezTo>
                      <a:pt x="5509" y="77"/>
                      <a:pt x="5448" y="0"/>
                      <a:pt x="53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7" name="Google Shape;2567;p39"/>
              <p:cNvSpPr/>
              <p:nvPr/>
            </p:nvSpPr>
            <p:spPr>
              <a:xfrm>
                <a:off x="1165216" y="2150993"/>
                <a:ext cx="117841" cy="9689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2146" extrusionOk="0">
                    <a:moveTo>
                      <a:pt x="735" y="1"/>
                    </a:moveTo>
                    <a:cubicBezTo>
                      <a:pt x="583" y="1"/>
                      <a:pt x="431" y="6"/>
                      <a:pt x="278" y="17"/>
                    </a:cubicBezTo>
                    <a:cubicBezTo>
                      <a:pt x="74" y="31"/>
                      <a:pt x="1" y="97"/>
                      <a:pt x="37" y="301"/>
                    </a:cubicBezTo>
                    <a:cubicBezTo>
                      <a:pt x="74" y="548"/>
                      <a:pt x="125" y="789"/>
                      <a:pt x="169" y="1008"/>
                    </a:cubicBezTo>
                    <a:cubicBezTo>
                      <a:pt x="190" y="1110"/>
                      <a:pt x="227" y="1219"/>
                      <a:pt x="263" y="1321"/>
                    </a:cubicBezTo>
                    <a:cubicBezTo>
                      <a:pt x="343" y="1532"/>
                      <a:pt x="409" y="1714"/>
                      <a:pt x="482" y="1897"/>
                    </a:cubicBezTo>
                    <a:cubicBezTo>
                      <a:pt x="504" y="1955"/>
                      <a:pt x="540" y="2013"/>
                      <a:pt x="577" y="2057"/>
                    </a:cubicBezTo>
                    <a:cubicBezTo>
                      <a:pt x="614" y="2113"/>
                      <a:pt x="673" y="2146"/>
                      <a:pt x="736" y="2146"/>
                    </a:cubicBezTo>
                    <a:cubicBezTo>
                      <a:pt x="770" y="2146"/>
                      <a:pt x="805" y="2136"/>
                      <a:pt x="839" y="2115"/>
                    </a:cubicBezTo>
                    <a:cubicBezTo>
                      <a:pt x="1437" y="1802"/>
                      <a:pt x="1983" y="1416"/>
                      <a:pt x="2449" y="927"/>
                    </a:cubicBezTo>
                    <a:cubicBezTo>
                      <a:pt x="2486" y="891"/>
                      <a:pt x="2522" y="847"/>
                      <a:pt x="2530" y="804"/>
                    </a:cubicBezTo>
                    <a:cubicBezTo>
                      <a:pt x="2610" y="519"/>
                      <a:pt x="2384" y="148"/>
                      <a:pt x="2092" y="111"/>
                    </a:cubicBezTo>
                    <a:cubicBezTo>
                      <a:pt x="1639" y="46"/>
                      <a:pt x="1189" y="1"/>
                      <a:pt x="7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8" name="Google Shape;2568;p39"/>
              <p:cNvSpPr/>
              <p:nvPr/>
            </p:nvSpPr>
            <p:spPr>
              <a:xfrm>
                <a:off x="659242" y="2277679"/>
                <a:ext cx="75039" cy="140552"/>
              </a:xfrm>
              <a:custGeom>
                <a:avLst/>
                <a:gdLst/>
                <a:ahLst/>
                <a:cxnLst/>
                <a:rect l="l" t="t" r="r" b="b"/>
                <a:pathLst>
                  <a:path w="1662" h="3113" extrusionOk="0">
                    <a:moveTo>
                      <a:pt x="542" y="0"/>
                    </a:moveTo>
                    <a:cubicBezTo>
                      <a:pt x="491" y="0"/>
                      <a:pt x="432" y="8"/>
                      <a:pt x="365" y="23"/>
                    </a:cubicBezTo>
                    <a:cubicBezTo>
                      <a:pt x="146" y="74"/>
                      <a:pt x="59" y="191"/>
                      <a:pt x="44" y="402"/>
                    </a:cubicBezTo>
                    <a:cubicBezTo>
                      <a:pt x="15" y="774"/>
                      <a:pt x="0" y="1138"/>
                      <a:pt x="124" y="1495"/>
                    </a:cubicBezTo>
                    <a:cubicBezTo>
                      <a:pt x="168" y="1627"/>
                      <a:pt x="190" y="1772"/>
                      <a:pt x="212" y="1889"/>
                    </a:cubicBezTo>
                    <a:cubicBezTo>
                      <a:pt x="365" y="2348"/>
                      <a:pt x="569" y="2734"/>
                      <a:pt x="940" y="3018"/>
                    </a:cubicBezTo>
                    <a:cubicBezTo>
                      <a:pt x="1028" y="3083"/>
                      <a:pt x="1116" y="3113"/>
                      <a:pt x="1205" y="3113"/>
                    </a:cubicBezTo>
                    <a:cubicBezTo>
                      <a:pt x="1257" y="3113"/>
                      <a:pt x="1310" y="3103"/>
                      <a:pt x="1363" y="3084"/>
                    </a:cubicBezTo>
                    <a:cubicBezTo>
                      <a:pt x="1647" y="2997"/>
                      <a:pt x="1662" y="2960"/>
                      <a:pt x="1516" y="2690"/>
                    </a:cubicBezTo>
                    <a:cubicBezTo>
                      <a:pt x="1225" y="2151"/>
                      <a:pt x="1057" y="1568"/>
                      <a:pt x="948" y="971"/>
                    </a:cubicBezTo>
                    <a:cubicBezTo>
                      <a:pt x="911" y="752"/>
                      <a:pt x="875" y="533"/>
                      <a:pt x="838" y="315"/>
                    </a:cubicBezTo>
                    <a:cubicBezTo>
                      <a:pt x="799" y="91"/>
                      <a:pt x="713" y="0"/>
                      <a:pt x="5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9" name="Google Shape;2569;p39"/>
              <p:cNvSpPr/>
              <p:nvPr/>
            </p:nvSpPr>
            <p:spPr>
              <a:xfrm>
                <a:off x="710575" y="2262103"/>
                <a:ext cx="68809" cy="146331"/>
              </a:xfrm>
              <a:custGeom>
                <a:avLst/>
                <a:gdLst/>
                <a:ahLst/>
                <a:cxnLst/>
                <a:rect l="l" t="t" r="r" b="b"/>
                <a:pathLst>
                  <a:path w="1524" h="3241" extrusionOk="0">
                    <a:moveTo>
                      <a:pt x="530" y="0"/>
                    </a:moveTo>
                    <a:cubicBezTo>
                      <a:pt x="517" y="0"/>
                      <a:pt x="503" y="2"/>
                      <a:pt x="488" y="4"/>
                    </a:cubicBezTo>
                    <a:cubicBezTo>
                      <a:pt x="379" y="26"/>
                      <a:pt x="263" y="70"/>
                      <a:pt x="168" y="128"/>
                    </a:cubicBezTo>
                    <a:cubicBezTo>
                      <a:pt x="58" y="186"/>
                      <a:pt x="0" y="288"/>
                      <a:pt x="15" y="419"/>
                    </a:cubicBezTo>
                    <a:cubicBezTo>
                      <a:pt x="44" y="696"/>
                      <a:pt x="66" y="973"/>
                      <a:pt x="109" y="1243"/>
                    </a:cubicBezTo>
                    <a:cubicBezTo>
                      <a:pt x="160" y="1505"/>
                      <a:pt x="226" y="1760"/>
                      <a:pt x="314" y="2117"/>
                    </a:cubicBezTo>
                    <a:cubicBezTo>
                      <a:pt x="416" y="2358"/>
                      <a:pt x="554" y="2686"/>
                      <a:pt x="700" y="3006"/>
                    </a:cubicBezTo>
                    <a:cubicBezTo>
                      <a:pt x="729" y="3072"/>
                      <a:pt x="780" y="3123"/>
                      <a:pt x="831" y="3174"/>
                    </a:cubicBezTo>
                    <a:cubicBezTo>
                      <a:pt x="877" y="3215"/>
                      <a:pt x="926" y="3241"/>
                      <a:pt x="984" y="3241"/>
                    </a:cubicBezTo>
                    <a:cubicBezTo>
                      <a:pt x="1009" y="3241"/>
                      <a:pt x="1035" y="3236"/>
                      <a:pt x="1064" y="3225"/>
                    </a:cubicBezTo>
                    <a:cubicBezTo>
                      <a:pt x="1159" y="3181"/>
                      <a:pt x="1261" y="3159"/>
                      <a:pt x="1356" y="3116"/>
                    </a:cubicBezTo>
                    <a:cubicBezTo>
                      <a:pt x="1479" y="3050"/>
                      <a:pt x="1523" y="2955"/>
                      <a:pt x="1472" y="2824"/>
                    </a:cubicBezTo>
                    <a:cubicBezTo>
                      <a:pt x="1428" y="2708"/>
                      <a:pt x="1363" y="2606"/>
                      <a:pt x="1305" y="2496"/>
                    </a:cubicBezTo>
                    <a:cubicBezTo>
                      <a:pt x="969" y="1862"/>
                      <a:pt x="816" y="1185"/>
                      <a:pt x="787" y="478"/>
                    </a:cubicBezTo>
                    <a:cubicBezTo>
                      <a:pt x="780" y="383"/>
                      <a:pt x="773" y="288"/>
                      <a:pt x="751" y="201"/>
                    </a:cubicBezTo>
                    <a:cubicBezTo>
                      <a:pt x="718" y="77"/>
                      <a:pt x="640" y="0"/>
                      <a:pt x="5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0" name="Google Shape;2570;p39"/>
              <p:cNvSpPr/>
              <p:nvPr/>
            </p:nvSpPr>
            <p:spPr>
              <a:xfrm>
                <a:off x="759922" y="2251854"/>
                <a:ext cx="62217" cy="140191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3105" extrusionOk="0">
                    <a:moveTo>
                      <a:pt x="287" y="1"/>
                    </a:moveTo>
                    <a:cubicBezTo>
                      <a:pt x="225" y="1"/>
                      <a:pt x="166" y="17"/>
                      <a:pt x="117" y="71"/>
                    </a:cubicBezTo>
                    <a:cubicBezTo>
                      <a:pt x="37" y="158"/>
                      <a:pt x="0" y="253"/>
                      <a:pt x="0" y="369"/>
                    </a:cubicBezTo>
                    <a:cubicBezTo>
                      <a:pt x="15" y="880"/>
                      <a:pt x="51" y="1382"/>
                      <a:pt x="182" y="1878"/>
                    </a:cubicBezTo>
                    <a:cubicBezTo>
                      <a:pt x="321" y="2191"/>
                      <a:pt x="459" y="2505"/>
                      <a:pt x="605" y="2818"/>
                    </a:cubicBezTo>
                    <a:cubicBezTo>
                      <a:pt x="620" y="2854"/>
                      <a:pt x="642" y="2891"/>
                      <a:pt x="663" y="2920"/>
                    </a:cubicBezTo>
                    <a:cubicBezTo>
                      <a:pt x="773" y="3049"/>
                      <a:pt x="873" y="3105"/>
                      <a:pt x="980" y="3105"/>
                    </a:cubicBezTo>
                    <a:cubicBezTo>
                      <a:pt x="1066" y="3105"/>
                      <a:pt x="1157" y="3069"/>
                      <a:pt x="1261" y="3007"/>
                    </a:cubicBezTo>
                    <a:cubicBezTo>
                      <a:pt x="1378" y="2942"/>
                      <a:pt x="1378" y="2854"/>
                      <a:pt x="1319" y="2716"/>
                    </a:cubicBezTo>
                    <a:cubicBezTo>
                      <a:pt x="1217" y="2497"/>
                      <a:pt x="1108" y="2286"/>
                      <a:pt x="1020" y="2067"/>
                    </a:cubicBezTo>
                    <a:cubicBezTo>
                      <a:pt x="765" y="1470"/>
                      <a:pt x="620" y="850"/>
                      <a:pt x="547" y="209"/>
                    </a:cubicBezTo>
                    <a:cubicBezTo>
                      <a:pt x="539" y="122"/>
                      <a:pt x="525" y="42"/>
                      <a:pt x="430" y="20"/>
                    </a:cubicBezTo>
                    <a:cubicBezTo>
                      <a:pt x="383" y="10"/>
                      <a:pt x="334" y="1"/>
                      <a:pt x="2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1" name="Google Shape;2571;p39"/>
              <p:cNvSpPr/>
              <p:nvPr/>
            </p:nvSpPr>
            <p:spPr>
              <a:xfrm>
                <a:off x="1125757" y="2143408"/>
                <a:ext cx="61223" cy="136534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3024" extrusionOk="0">
                    <a:moveTo>
                      <a:pt x="369" y="1"/>
                    </a:moveTo>
                    <a:cubicBezTo>
                      <a:pt x="332" y="1"/>
                      <a:pt x="286" y="6"/>
                      <a:pt x="226" y="10"/>
                    </a:cubicBezTo>
                    <a:cubicBezTo>
                      <a:pt x="88" y="24"/>
                      <a:pt x="1" y="141"/>
                      <a:pt x="22" y="287"/>
                    </a:cubicBezTo>
                    <a:cubicBezTo>
                      <a:pt x="44" y="454"/>
                      <a:pt x="66" y="629"/>
                      <a:pt x="103" y="797"/>
                    </a:cubicBezTo>
                    <a:cubicBezTo>
                      <a:pt x="183" y="1125"/>
                      <a:pt x="263" y="1452"/>
                      <a:pt x="343" y="1788"/>
                    </a:cubicBezTo>
                    <a:cubicBezTo>
                      <a:pt x="452" y="2094"/>
                      <a:pt x="562" y="2400"/>
                      <a:pt x="678" y="2713"/>
                    </a:cubicBezTo>
                    <a:cubicBezTo>
                      <a:pt x="700" y="2771"/>
                      <a:pt x="729" y="2830"/>
                      <a:pt x="773" y="2888"/>
                    </a:cubicBezTo>
                    <a:cubicBezTo>
                      <a:pt x="843" y="2986"/>
                      <a:pt x="932" y="3023"/>
                      <a:pt x="1020" y="3023"/>
                    </a:cubicBezTo>
                    <a:cubicBezTo>
                      <a:pt x="1117" y="3023"/>
                      <a:pt x="1211" y="2978"/>
                      <a:pt x="1276" y="2917"/>
                    </a:cubicBezTo>
                    <a:cubicBezTo>
                      <a:pt x="1356" y="2844"/>
                      <a:pt x="1334" y="2742"/>
                      <a:pt x="1298" y="2655"/>
                    </a:cubicBezTo>
                    <a:cubicBezTo>
                      <a:pt x="1188" y="2393"/>
                      <a:pt x="1072" y="2137"/>
                      <a:pt x="962" y="1875"/>
                    </a:cubicBezTo>
                    <a:cubicBezTo>
                      <a:pt x="780" y="1445"/>
                      <a:pt x="707" y="993"/>
                      <a:pt x="613" y="542"/>
                    </a:cubicBezTo>
                    <a:cubicBezTo>
                      <a:pt x="591" y="418"/>
                      <a:pt x="576" y="294"/>
                      <a:pt x="540" y="177"/>
                    </a:cubicBezTo>
                    <a:cubicBezTo>
                      <a:pt x="493" y="31"/>
                      <a:pt x="461" y="1"/>
                      <a:pt x="3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2" name="Google Shape;2572;p39"/>
              <p:cNvSpPr/>
              <p:nvPr/>
            </p:nvSpPr>
            <p:spPr>
              <a:xfrm>
                <a:off x="1092844" y="2152573"/>
                <a:ext cx="56979" cy="137888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3054" extrusionOk="0">
                    <a:moveTo>
                      <a:pt x="302" y="1"/>
                    </a:moveTo>
                    <a:cubicBezTo>
                      <a:pt x="252" y="1"/>
                      <a:pt x="194" y="19"/>
                      <a:pt x="125" y="54"/>
                    </a:cubicBezTo>
                    <a:cubicBezTo>
                      <a:pt x="30" y="105"/>
                      <a:pt x="1" y="186"/>
                      <a:pt x="15" y="288"/>
                    </a:cubicBezTo>
                    <a:cubicBezTo>
                      <a:pt x="59" y="616"/>
                      <a:pt x="96" y="936"/>
                      <a:pt x="161" y="1257"/>
                    </a:cubicBezTo>
                    <a:cubicBezTo>
                      <a:pt x="212" y="1548"/>
                      <a:pt x="292" y="1832"/>
                      <a:pt x="380" y="2219"/>
                    </a:cubicBezTo>
                    <a:cubicBezTo>
                      <a:pt x="445" y="2386"/>
                      <a:pt x="555" y="2656"/>
                      <a:pt x="657" y="2918"/>
                    </a:cubicBezTo>
                    <a:cubicBezTo>
                      <a:pt x="671" y="2947"/>
                      <a:pt x="693" y="2977"/>
                      <a:pt x="715" y="2998"/>
                    </a:cubicBezTo>
                    <a:cubicBezTo>
                      <a:pt x="753" y="3036"/>
                      <a:pt x="821" y="3053"/>
                      <a:pt x="896" y="3053"/>
                    </a:cubicBezTo>
                    <a:cubicBezTo>
                      <a:pt x="1037" y="3053"/>
                      <a:pt x="1204" y="2994"/>
                      <a:pt x="1247" y="2904"/>
                    </a:cubicBezTo>
                    <a:cubicBezTo>
                      <a:pt x="1261" y="2867"/>
                      <a:pt x="1261" y="2816"/>
                      <a:pt x="1240" y="2780"/>
                    </a:cubicBezTo>
                    <a:cubicBezTo>
                      <a:pt x="985" y="2262"/>
                      <a:pt x="810" y="1709"/>
                      <a:pt x="671" y="1147"/>
                    </a:cubicBezTo>
                    <a:cubicBezTo>
                      <a:pt x="598" y="871"/>
                      <a:pt x="555" y="579"/>
                      <a:pt x="496" y="302"/>
                    </a:cubicBezTo>
                    <a:cubicBezTo>
                      <a:pt x="496" y="280"/>
                      <a:pt x="496" y="251"/>
                      <a:pt x="489" y="229"/>
                    </a:cubicBezTo>
                    <a:cubicBezTo>
                      <a:pt x="465" y="77"/>
                      <a:pt x="404" y="1"/>
                      <a:pt x="3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3" name="Google Shape;2573;p39"/>
              <p:cNvSpPr/>
              <p:nvPr/>
            </p:nvSpPr>
            <p:spPr>
              <a:xfrm>
                <a:off x="1058621" y="2163138"/>
                <a:ext cx="52690" cy="137256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3040" extrusionOk="0">
                    <a:moveTo>
                      <a:pt x="293" y="0"/>
                    </a:moveTo>
                    <a:cubicBezTo>
                      <a:pt x="273" y="0"/>
                      <a:pt x="253" y="3"/>
                      <a:pt x="234" y="10"/>
                    </a:cubicBezTo>
                    <a:cubicBezTo>
                      <a:pt x="81" y="61"/>
                      <a:pt x="1" y="185"/>
                      <a:pt x="16" y="345"/>
                    </a:cubicBezTo>
                    <a:cubicBezTo>
                      <a:pt x="88" y="972"/>
                      <a:pt x="183" y="1591"/>
                      <a:pt x="373" y="2254"/>
                    </a:cubicBezTo>
                    <a:cubicBezTo>
                      <a:pt x="431" y="2415"/>
                      <a:pt x="511" y="2626"/>
                      <a:pt x="591" y="2837"/>
                    </a:cubicBezTo>
                    <a:cubicBezTo>
                      <a:pt x="644" y="2971"/>
                      <a:pt x="738" y="3040"/>
                      <a:pt x="855" y="3040"/>
                    </a:cubicBezTo>
                    <a:cubicBezTo>
                      <a:pt x="885" y="3040"/>
                      <a:pt x="916" y="3036"/>
                      <a:pt x="948" y="3027"/>
                    </a:cubicBezTo>
                    <a:cubicBezTo>
                      <a:pt x="1101" y="2983"/>
                      <a:pt x="1167" y="2881"/>
                      <a:pt x="1109" y="2728"/>
                    </a:cubicBezTo>
                    <a:cubicBezTo>
                      <a:pt x="1058" y="2582"/>
                      <a:pt x="992" y="2436"/>
                      <a:pt x="941" y="2291"/>
                    </a:cubicBezTo>
                    <a:cubicBezTo>
                      <a:pt x="744" y="1693"/>
                      <a:pt x="628" y="1081"/>
                      <a:pt x="533" y="454"/>
                    </a:cubicBezTo>
                    <a:cubicBezTo>
                      <a:pt x="518" y="360"/>
                      <a:pt x="511" y="258"/>
                      <a:pt x="496" y="163"/>
                    </a:cubicBezTo>
                    <a:cubicBezTo>
                      <a:pt x="478" y="67"/>
                      <a:pt x="386" y="0"/>
                      <a:pt x="2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4" name="Google Shape;2574;p39"/>
              <p:cNvSpPr/>
              <p:nvPr/>
            </p:nvSpPr>
            <p:spPr>
              <a:xfrm>
                <a:off x="644750" y="2124672"/>
                <a:ext cx="651515" cy="309864"/>
              </a:xfrm>
              <a:custGeom>
                <a:avLst/>
                <a:gdLst/>
                <a:ahLst/>
                <a:cxnLst/>
                <a:rect l="l" t="t" r="r" b="b"/>
                <a:pathLst>
                  <a:path w="14430" h="6863" extrusionOk="0">
                    <a:moveTo>
                      <a:pt x="12263" y="584"/>
                    </a:moveTo>
                    <a:cubicBezTo>
                      <a:pt x="12717" y="584"/>
                      <a:pt x="13167" y="629"/>
                      <a:pt x="13620" y="694"/>
                    </a:cubicBezTo>
                    <a:cubicBezTo>
                      <a:pt x="13912" y="731"/>
                      <a:pt x="14138" y="1102"/>
                      <a:pt x="14058" y="1387"/>
                    </a:cubicBezTo>
                    <a:cubicBezTo>
                      <a:pt x="14050" y="1430"/>
                      <a:pt x="14014" y="1474"/>
                      <a:pt x="13977" y="1510"/>
                    </a:cubicBezTo>
                    <a:cubicBezTo>
                      <a:pt x="13511" y="1999"/>
                      <a:pt x="12965" y="2385"/>
                      <a:pt x="12367" y="2698"/>
                    </a:cubicBezTo>
                    <a:cubicBezTo>
                      <a:pt x="12333" y="2719"/>
                      <a:pt x="12298" y="2729"/>
                      <a:pt x="12263" y="2729"/>
                    </a:cubicBezTo>
                    <a:cubicBezTo>
                      <a:pt x="12200" y="2729"/>
                      <a:pt x="12140" y="2696"/>
                      <a:pt x="12097" y="2640"/>
                    </a:cubicBezTo>
                    <a:cubicBezTo>
                      <a:pt x="12068" y="2596"/>
                      <a:pt x="12032" y="2538"/>
                      <a:pt x="12010" y="2480"/>
                    </a:cubicBezTo>
                    <a:cubicBezTo>
                      <a:pt x="11937" y="2297"/>
                      <a:pt x="11871" y="2115"/>
                      <a:pt x="11791" y="1904"/>
                    </a:cubicBezTo>
                    <a:cubicBezTo>
                      <a:pt x="11748" y="1802"/>
                      <a:pt x="11718" y="1693"/>
                      <a:pt x="11697" y="1591"/>
                    </a:cubicBezTo>
                    <a:cubicBezTo>
                      <a:pt x="11653" y="1372"/>
                      <a:pt x="11602" y="1131"/>
                      <a:pt x="11565" y="884"/>
                    </a:cubicBezTo>
                    <a:cubicBezTo>
                      <a:pt x="11529" y="680"/>
                      <a:pt x="11602" y="614"/>
                      <a:pt x="11806" y="600"/>
                    </a:cubicBezTo>
                    <a:cubicBezTo>
                      <a:pt x="11959" y="589"/>
                      <a:pt x="12111" y="584"/>
                      <a:pt x="12263" y="584"/>
                    </a:cubicBezTo>
                    <a:close/>
                    <a:moveTo>
                      <a:pt x="11023" y="416"/>
                    </a:moveTo>
                    <a:cubicBezTo>
                      <a:pt x="11115" y="416"/>
                      <a:pt x="11147" y="446"/>
                      <a:pt x="11194" y="592"/>
                    </a:cubicBezTo>
                    <a:cubicBezTo>
                      <a:pt x="11230" y="709"/>
                      <a:pt x="11245" y="833"/>
                      <a:pt x="11267" y="957"/>
                    </a:cubicBezTo>
                    <a:cubicBezTo>
                      <a:pt x="11361" y="1408"/>
                      <a:pt x="11434" y="1860"/>
                      <a:pt x="11616" y="2290"/>
                    </a:cubicBezTo>
                    <a:cubicBezTo>
                      <a:pt x="11726" y="2552"/>
                      <a:pt x="11842" y="2808"/>
                      <a:pt x="11952" y="3070"/>
                    </a:cubicBezTo>
                    <a:cubicBezTo>
                      <a:pt x="11988" y="3157"/>
                      <a:pt x="12010" y="3259"/>
                      <a:pt x="11930" y="3332"/>
                    </a:cubicBezTo>
                    <a:cubicBezTo>
                      <a:pt x="11865" y="3393"/>
                      <a:pt x="11771" y="3438"/>
                      <a:pt x="11674" y="3438"/>
                    </a:cubicBezTo>
                    <a:cubicBezTo>
                      <a:pt x="11586" y="3438"/>
                      <a:pt x="11497" y="3401"/>
                      <a:pt x="11427" y="3303"/>
                    </a:cubicBezTo>
                    <a:cubicBezTo>
                      <a:pt x="11383" y="3245"/>
                      <a:pt x="11354" y="3186"/>
                      <a:pt x="11332" y="3128"/>
                    </a:cubicBezTo>
                    <a:cubicBezTo>
                      <a:pt x="11216" y="2815"/>
                      <a:pt x="11106" y="2509"/>
                      <a:pt x="10997" y="2203"/>
                    </a:cubicBezTo>
                    <a:cubicBezTo>
                      <a:pt x="10917" y="1867"/>
                      <a:pt x="10837" y="1540"/>
                      <a:pt x="10757" y="1212"/>
                    </a:cubicBezTo>
                    <a:cubicBezTo>
                      <a:pt x="10720" y="1044"/>
                      <a:pt x="10698" y="869"/>
                      <a:pt x="10676" y="702"/>
                    </a:cubicBezTo>
                    <a:cubicBezTo>
                      <a:pt x="10655" y="556"/>
                      <a:pt x="10742" y="439"/>
                      <a:pt x="10880" y="425"/>
                    </a:cubicBezTo>
                    <a:cubicBezTo>
                      <a:pt x="10940" y="421"/>
                      <a:pt x="10986" y="416"/>
                      <a:pt x="11023" y="416"/>
                    </a:cubicBezTo>
                    <a:close/>
                    <a:moveTo>
                      <a:pt x="10227" y="619"/>
                    </a:moveTo>
                    <a:cubicBezTo>
                      <a:pt x="10329" y="619"/>
                      <a:pt x="10390" y="695"/>
                      <a:pt x="10414" y="847"/>
                    </a:cubicBezTo>
                    <a:cubicBezTo>
                      <a:pt x="10421" y="869"/>
                      <a:pt x="10421" y="898"/>
                      <a:pt x="10421" y="920"/>
                    </a:cubicBezTo>
                    <a:cubicBezTo>
                      <a:pt x="10480" y="1197"/>
                      <a:pt x="10523" y="1489"/>
                      <a:pt x="10596" y="1765"/>
                    </a:cubicBezTo>
                    <a:cubicBezTo>
                      <a:pt x="10735" y="2327"/>
                      <a:pt x="10910" y="2880"/>
                      <a:pt x="11165" y="3398"/>
                    </a:cubicBezTo>
                    <a:cubicBezTo>
                      <a:pt x="11186" y="3434"/>
                      <a:pt x="11186" y="3485"/>
                      <a:pt x="11172" y="3522"/>
                    </a:cubicBezTo>
                    <a:cubicBezTo>
                      <a:pt x="11129" y="3612"/>
                      <a:pt x="10962" y="3671"/>
                      <a:pt x="10821" y="3671"/>
                    </a:cubicBezTo>
                    <a:cubicBezTo>
                      <a:pt x="10746" y="3671"/>
                      <a:pt x="10678" y="3654"/>
                      <a:pt x="10640" y="3616"/>
                    </a:cubicBezTo>
                    <a:cubicBezTo>
                      <a:pt x="10618" y="3595"/>
                      <a:pt x="10596" y="3565"/>
                      <a:pt x="10582" y="3536"/>
                    </a:cubicBezTo>
                    <a:cubicBezTo>
                      <a:pt x="10480" y="3274"/>
                      <a:pt x="10370" y="3004"/>
                      <a:pt x="10305" y="2837"/>
                    </a:cubicBezTo>
                    <a:cubicBezTo>
                      <a:pt x="10217" y="2450"/>
                      <a:pt x="10137" y="2166"/>
                      <a:pt x="10086" y="1875"/>
                    </a:cubicBezTo>
                    <a:cubicBezTo>
                      <a:pt x="10021" y="1554"/>
                      <a:pt x="9984" y="1234"/>
                      <a:pt x="9940" y="906"/>
                    </a:cubicBezTo>
                    <a:cubicBezTo>
                      <a:pt x="9926" y="804"/>
                      <a:pt x="9955" y="723"/>
                      <a:pt x="10050" y="672"/>
                    </a:cubicBezTo>
                    <a:cubicBezTo>
                      <a:pt x="10119" y="637"/>
                      <a:pt x="10177" y="619"/>
                      <a:pt x="10227" y="619"/>
                    </a:cubicBezTo>
                    <a:close/>
                    <a:moveTo>
                      <a:pt x="9460" y="852"/>
                    </a:moveTo>
                    <a:cubicBezTo>
                      <a:pt x="9553" y="852"/>
                      <a:pt x="9645" y="919"/>
                      <a:pt x="9663" y="1015"/>
                    </a:cubicBezTo>
                    <a:cubicBezTo>
                      <a:pt x="9678" y="1110"/>
                      <a:pt x="9685" y="1212"/>
                      <a:pt x="9700" y="1306"/>
                    </a:cubicBezTo>
                    <a:cubicBezTo>
                      <a:pt x="9795" y="1933"/>
                      <a:pt x="9911" y="2545"/>
                      <a:pt x="10108" y="3143"/>
                    </a:cubicBezTo>
                    <a:cubicBezTo>
                      <a:pt x="10159" y="3288"/>
                      <a:pt x="10225" y="3434"/>
                      <a:pt x="10276" y="3580"/>
                    </a:cubicBezTo>
                    <a:cubicBezTo>
                      <a:pt x="10334" y="3733"/>
                      <a:pt x="10268" y="3835"/>
                      <a:pt x="10115" y="3879"/>
                    </a:cubicBezTo>
                    <a:cubicBezTo>
                      <a:pt x="10083" y="3888"/>
                      <a:pt x="10052" y="3892"/>
                      <a:pt x="10022" y="3892"/>
                    </a:cubicBezTo>
                    <a:cubicBezTo>
                      <a:pt x="9905" y="3892"/>
                      <a:pt x="9811" y="3823"/>
                      <a:pt x="9758" y="3689"/>
                    </a:cubicBezTo>
                    <a:cubicBezTo>
                      <a:pt x="9678" y="3478"/>
                      <a:pt x="9598" y="3267"/>
                      <a:pt x="9540" y="3106"/>
                    </a:cubicBezTo>
                    <a:cubicBezTo>
                      <a:pt x="9350" y="2443"/>
                      <a:pt x="9255" y="1824"/>
                      <a:pt x="9183" y="1197"/>
                    </a:cubicBezTo>
                    <a:cubicBezTo>
                      <a:pt x="9168" y="1037"/>
                      <a:pt x="9248" y="913"/>
                      <a:pt x="9401" y="862"/>
                    </a:cubicBezTo>
                    <a:cubicBezTo>
                      <a:pt x="9420" y="855"/>
                      <a:pt x="9440" y="852"/>
                      <a:pt x="9460" y="852"/>
                    </a:cubicBezTo>
                    <a:close/>
                    <a:moveTo>
                      <a:pt x="8703" y="1080"/>
                    </a:moveTo>
                    <a:cubicBezTo>
                      <a:pt x="8822" y="1080"/>
                      <a:pt x="8883" y="1157"/>
                      <a:pt x="8920" y="1328"/>
                    </a:cubicBezTo>
                    <a:cubicBezTo>
                      <a:pt x="8935" y="1423"/>
                      <a:pt x="8949" y="1525"/>
                      <a:pt x="8964" y="1620"/>
                    </a:cubicBezTo>
                    <a:cubicBezTo>
                      <a:pt x="9059" y="2225"/>
                      <a:pt x="9132" y="2837"/>
                      <a:pt x="9372" y="3405"/>
                    </a:cubicBezTo>
                    <a:cubicBezTo>
                      <a:pt x="9416" y="3514"/>
                      <a:pt x="9445" y="3631"/>
                      <a:pt x="9474" y="3740"/>
                    </a:cubicBezTo>
                    <a:cubicBezTo>
                      <a:pt x="9525" y="3915"/>
                      <a:pt x="9459" y="4046"/>
                      <a:pt x="9299" y="4127"/>
                    </a:cubicBezTo>
                    <a:cubicBezTo>
                      <a:pt x="9168" y="4185"/>
                      <a:pt x="9037" y="4243"/>
                      <a:pt x="8898" y="4287"/>
                    </a:cubicBezTo>
                    <a:cubicBezTo>
                      <a:pt x="7506" y="4717"/>
                      <a:pt x="6100" y="5147"/>
                      <a:pt x="4701" y="5584"/>
                    </a:cubicBezTo>
                    <a:cubicBezTo>
                      <a:pt x="4633" y="5605"/>
                      <a:pt x="4568" y="5616"/>
                      <a:pt x="4505" y="5616"/>
                    </a:cubicBezTo>
                    <a:cubicBezTo>
                      <a:pt x="4311" y="5616"/>
                      <a:pt x="4148" y="5511"/>
                      <a:pt x="4060" y="5285"/>
                    </a:cubicBezTo>
                    <a:cubicBezTo>
                      <a:pt x="3929" y="4972"/>
                      <a:pt x="3797" y="4658"/>
                      <a:pt x="3681" y="4345"/>
                    </a:cubicBezTo>
                    <a:cubicBezTo>
                      <a:pt x="3528" y="3944"/>
                      <a:pt x="3440" y="3529"/>
                      <a:pt x="3404" y="3106"/>
                    </a:cubicBezTo>
                    <a:cubicBezTo>
                      <a:pt x="3375" y="2851"/>
                      <a:pt x="3477" y="2567"/>
                      <a:pt x="3834" y="2472"/>
                    </a:cubicBezTo>
                    <a:cubicBezTo>
                      <a:pt x="4621" y="2261"/>
                      <a:pt x="7762" y="1343"/>
                      <a:pt x="8549" y="1110"/>
                    </a:cubicBezTo>
                    <a:cubicBezTo>
                      <a:pt x="8609" y="1090"/>
                      <a:pt x="8659" y="1080"/>
                      <a:pt x="8703" y="1080"/>
                    </a:cubicBezTo>
                    <a:close/>
                    <a:moveTo>
                      <a:pt x="2838" y="2818"/>
                    </a:moveTo>
                    <a:cubicBezTo>
                      <a:pt x="2885" y="2818"/>
                      <a:pt x="2934" y="2827"/>
                      <a:pt x="2981" y="2837"/>
                    </a:cubicBezTo>
                    <a:cubicBezTo>
                      <a:pt x="3076" y="2859"/>
                      <a:pt x="3090" y="2939"/>
                      <a:pt x="3098" y="3026"/>
                    </a:cubicBezTo>
                    <a:cubicBezTo>
                      <a:pt x="3171" y="3667"/>
                      <a:pt x="3316" y="4287"/>
                      <a:pt x="3571" y="4884"/>
                    </a:cubicBezTo>
                    <a:cubicBezTo>
                      <a:pt x="3659" y="5103"/>
                      <a:pt x="3768" y="5314"/>
                      <a:pt x="3870" y="5533"/>
                    </a:cubicBezTo>
                    <a:cubicBezTo>
                      <a:pt x="3929" y="5671"/>
                      <a:pt x="3929" y="5759"/>
                      <a:pt x="3812" y="5824"/>
                    </a:cubicBezTo>
                    <a:cubicBezTo>
                      <a:pt x="3708" y="5886"/>
                      <a:pt x="3617" y="5922"/>
                      <a:pt x="3531" y="5922"/>
                    </a:cubicBezTo>
                    <a:cubicBezTo>
                      <a:pt x="3424" y="5922"/>
                      <a:pt x="3324" y="5866"/>
                      <a:pt x="3214" y="5737"/>
                    </a:cubicBezTo>
                    <a:cubicBezTo>
                      <a:pt x="3193" y="5708"/>
                      <a:pt x="3171" y="5671"/>
                      <a:pt x="3156" y="5635"/>
                    </a:cubicBezTo>
                    <a:cubicBezTo>
                      <a:pt x="3010" y="5322"/>
                      <a:pt x="2872" y="5008"/>
                      <a:pt x="2733" y="4695"/>
                    </a:cubicBezTo>
                    <a:cubicBezTo>
                      <a:pt x="2602" y="4199"/>
                      <a:pt x="2566" y="3697"/>
                      <a:pt x="2551" y="3186"/>
                    </a:cubicBezTo>
                    <a:cubicBezTo>
                      <a:pt x="2551" y="3070"/>
                      <a:pt x="2588" y="2975"/>
                      <a:pt x="2668" y="2888"/>
                    </a:cubicBezTo>
                    <a:cubicBezTo>
                      <a:pt x="2717" y="2834"/>
                      <a:pt x="2776" y="2818"/>
                      <a:pt x="2838" y="2818"/>
                    </a:cubicBezTo>
                    <a:close/>
                    <a:moveTo>
                      <a:pt x="1988" y="3044"/>
                    </a:moveTo>
                    <a:cubicBezTo>
                      <a:pt x="2098" y="3044"/>
                      <a:pt x="2176" y="3121"/>
                      <a:pt x="2209" y="3245"/>
                    </a:cubicBezTo>
                    <a:cubicBezTo>
                      <a:pt x="2231" y="3332"/>
                      <a:pt x="2238" y="3427"/>
                      <a:pt x="2245" y="3522"/>
                    </a:cubicBezTo>
                    <a:cubicBezTo>
                      <a:pt x="2274" y="4229"/>
                      <a:pt x="2427" y="4906"/>
                      <a:pt x="2763" y="5540"/>
                    </a:cubicBezTo>
                    <a:cubicBezTo>
                      <a:pt x="2821" y="5650"/>
                      <a:pt x="2886" y="5752"/>
                      <a:pt x="2930" y="5868"/>
                    </a:cubicBezTo>
                    <a:cubicBezTo>
                      <a:pt x="2981" y="5999"/>
                      <a:pt x="2937" y="6094"/>
                      <a:pt x="2814" y="6160"/>
                    </a:cubicBezTo>
                    <a:cubicBezTo>
                      <a:pt x="2719" y="6203"/>
                      <a:pt x="2617" y="6225"/>
                      <a:pt x="2522" y="6269"/>
                    </a:cubicBezTo>
                    <a:cubicBezTo>
                      <a:pt x="2493" y="6280"/>
                      <a:pt x="2467" y="6285"/>
                      <a:pt x="2442" y="6285"/>
                    </a:cubicBezTo>
                    <a:cubicBezTo>
                      <a:pt x="2384" y="6285"/>
                      <a:pt x="2335" y="6259"/>
                      <a:pt x="2289" y="6218"/>
                    </a:cubicBezTo>
                    <a:cubicBezTo>
                      <a:pt x="2238" y="6167"/>
                      <a:pt x="2187" y="6116"/>
                      <a:pt x="2158" y="6050"/>
                    </a:cubicBezTo>
                    <a:cubicBezTo>
                      <a:pt x="2012" y="5730"/>
                      <a:pt x="1874" y="5402"/>
                      <a:pt x="1772" y="5161"/>
                    </a:cubicBezTo>
                    <a:cubicBezTo>
                      <a:pt x="1684" y="4804"/>
                      <a:pt x="1618" y="4549"/>
                      <a:pt x="1567" y="4287"/>
                    </a:cubicBezTo>
                    <a:cubicBezTo>
                      <a:pt x="1524" y="4017"/>
                      <a:pt x="1502" y="3740"/>
                      <a:pt x="1473" y="3463"/>
                    </a:cubicBezTo>
                    <a:cubicBezTo>
                      <a:pt x="1458" y="3332"/>
                      <a:pt x="1516" y="3230"/>
                      <a:pt x="1626" y="3172"/>
                    </a:cubicBezTo>
                    <a:cubicBezTo>
                      <a:pt x="1721" y="3114"/>
                      <a:pt x="1837" y="3070"/>
                      <a:pt x="1946" y="3048"/>
                    </a:cubicBezTo>
                    <a:cubicBezTo>
                      <a:pt x="1961" y="3046"/>
                      <a:pt x="1975" y="3044"/>
                      <a:pt x="1988" y="3044"/>
                    </a:cubicBezTo>
                    <a:close/>
                    <a:moveTo>
                      <a:pt x="863" y="3389"/>
                    </a:moveTo>
                    <a:cubicBezTo>
                      <a:pt x="1034" y="3389"/>
                      <a:pt x="1120" y="3480"/>
                      <a:pt x="1159" y="3704"/>
                    </a:cubicBezTo>
                    <a:cubicBezTo>
                      <a:pt x="1196" y="3922"/>
                      <a:pt x="1232" y="4141"/>
                      <a:pt x="1269" y="4360"/>
                    </a:cubicBezTo>
                    <a:cubicBezTo>
                      <a:pt x="1378" y="4957"/>
                      <a:pt x="1546" y="5540"/>
                      <a:pt x="1837" y="6079"/>
                    </a:cubicBezTo>
                    <a:cubicBezTo>
                      <a:pt x="1983" y="6349"/>
                      <a:pt x="1968" y="6386"/>
                      <a:pt x="1684" y="6473"/>
                    </a:cubicBezTo>
                    <a:cubicBezTo>
                      <a:pt x="1631" y="6492"/>
                      <a:pt x="1578" y="6502"/>
                      <a:pt x="1526" y="6502"/>
                    </a:cubicBezTo>
                    <a:cubicBezTo>
                      <a:pt x="1437" y="6502"/>
                      <a:pt x="1349" y="6472"/>
                      <a:pt x="1261" y="6407"/>
                    </a:cubicBezTo>
                    <a:cubicBezTo>
                      <a:pt x="890" y="6123"/>
                      <a:pt x="686" y="5737"/>
                      <a:pt x="533" y="5278"/>
                    </a:cubicBezTo>
                    <a:cubicBezTo>
                      <a:pt x="511" y="5161"/>
                      <a:pt x="489" y="5016"/>
                      <a:pt x="445" y="4884"/>
                    </a:cubicBezTo>
                    <a:cubicBezTo>
                      <a:pt x="321" y="4527"/>
                      <a:pt x="336" y="4163"/>
                      <a:pt x="365" y="3791"/>
                    </a:cubicBezTo>
                    <a:cubicBezTo>
                      <a:pt x="380" y="3580"/>
                      <a:pt x="467" y="3463"/>
                      <a:pt x="686" y="3412"/>
                    </a:cubicBezTo>
                    <a:cubicBezTo>
                      <a:pt x="753" y="3397"/>
                      <a:pt x="812" y="3389"/>
                      <a:pt x="863" y="3389"/>
                    </a:cubicBezTo>
                    <a:close/>
                    <a:moveTo>
                      <a:pt x="11295" y="0"/>
                    </a:moveTo>
                    <a:cubicBezTo>
                      <a:pt x="11275" y="0"/>
                      <a:pt x="11254" y="3"/>
                      <a:pt x="11230" y="9"/>
                    </a:cubicBezTo>
                    <a:cubicBezTo>
                      <a:pt x="11099" y="38"/>
                      <a:pt x="10961" y="53"/>
                      <a:pt x="10822" y="89"/>
                    </a:cubicBezTo>
                    <a:cubicBezTo>
                      <a:pt x="9124" y="600"/>
                      <a:pt x="2376" y="2603"/>
                      <a:pt x="708" y="3106"/>
                    </a:cubicBezTo>
                    <a:cubicBezTo>
                      <a:pt x="613" y="3135"/>
                      <a:pt x="518" y="3172"/>
                      <a:pt x="423" y="3179"/>
                    </a:cubicBezTo>
                    <a:cubicBezTo>
                      <a:pt x="270" y="3194"/>
                      <a:pt x="183" y="3281"/>
                      <a:pt x="146" y="3412"/>
                    </a:cubicBezTo>
                    <a:cubicBezTo>
                      <a:pt x="110" y="3565"/>
                      <a:pt x="74" y="3718"/>
                      <a:pt x="59" y="3871"/>
                    </a:cubicBezTo>
                    <a:cubicBezTo>
                      <a:pt x="1" y="4658"/>
                      <a:pt x="205" y="5387"/>
                      <a:pt x="562" y="6072"/>
                    </a:cubicBezTo>
                    <a:cubicBezTo>
                      <a:pt x="715" y="6378"/>
                      <a:pt x="970" y="6597"/>
                      <a:pt x="1254" y="6779"/>
                    </a:cubicBezTo>
                    <a:cubicBezTo>
                      <a:pt x="1341" y="6832"/>
                      <a:pt x="1434" y="6863"/>
                      <a:pt x="1531" y="6863"/>
                    </a:cubicBezTo>
                    <a:cubicBezTo>
                      <a:pt x="1581" y="6863"/>
                      <a:pt x="1632" y="6855"/>
                      <a:pt x="1684" y="6837"/>
                    </a:cubicBezTo>
                    <a:cubicBezTo>
                      <a:pt x="3972" y="6138"/>
                      <a:pt x="6253" y="5438"/>
                      <a:pt x="8534" y="4739"/>
                    </a:cubicBezTo>
                    <a:cubicBezTo>
                      <a:pt x="9642" y="4403"/>
                      <a:pt x="10735" y="4061"/>
                      <a:pt x="11835" y="3718"/>
                    </a:cubicBezTo>
                    <a:cubicBezTo>
                      <a:pt x="11952" y="3682"/>
                      <a:pt x="12068" y="3624"/>
                      <a:pt x="12185" y="3587"/>
                    </a:cubicBezTo>
                    <a:cubicBezTo>
                      <a:pt x="12338" y="3544"/>
                      <a:pt x="12396" y="3420"/>
                      <a:pt x="12382" y="3281"/>
                    </a:cubicBezTo>
                    <a:cubicBezTo>
                      <a:pt x="12360" y="3084"/>
                      <a:pt x="12469" y="2982"/>
                      <a:pt x="12615" y="2902"/>
                    </a:cubicBezTo>
                    <a:cubicBezTo>
                      <a:pt x="13139" y="2611"/>
                      <a:pt x="13613" y="2254"/>
                      <a:pt x="14043" y="1838"/>
                    </a:cubicBezTo>
                    <a:cubicBezTo>
                      <a:pt x="14079" y="1809"/>
                      <a:pt x="14109" y="1773"/>
                      <a:pt x="14138" y="1744"/>
                    </a:cubicBezTo>
                    <a:cubicBezTo>
                      <a:pt x="14364" y="1569"/>
                      <a:pt x="14429" y="1350"/>
                      <a:pt x="14327" y="1080"/>
                    </a:cubicBezTo>
                    <a:cubicBezTo>
                      <a:pt x="14269" y="942"/>
                      <a:pt x="14211" y="804"/>
                      <a:pt x="14152" y="665"/>
                    </a:cubicBezTo>
                    <a:cubicBezTo>
                      <a:pt x="14094" y="534"/>
                      <a:pt x="13977" y="476"/>
                      <a:pt x="13839" y="447"/>
                    </a:cubicBezTo>
                    <a:cubicBezTo>
                      <a:pt x="13301" y="333"/>
                      <a:pt x="12759" y="278"/>
                      <a:pt x="12212" y="278"/>
                    </a:cubicBezTo>
                    <a:cubicBezTo>
                      <a:pt x="12091" y="278"/>
                      <a:pt x="11971" y="281"/>
                      <a:pt x="11850" y="286"/>
                    </a:cubicBezTo>
                    <a:cubicBezTo>
                      <a:pt x="11817" y="290"/>
                      <a:pt x="11784" y="292"/>
                      <a:pt x="11751" y="292"/>
                    </a:cubicBezTo>
                    <a:cubicBezTo>
                      <a:pt x="11718" y="292"/>
                      <a:pt x="11686" y="290"/>
                      <a:pt x="11653" y="286"/>
                    </a:cubicBezTo>
                    <a:cubicBezTo>
                      <a:pt x="11544" y="286"/>
                      <a:pt x="11471" y="242"/>
                      <a:pt x="11442" y="133"/>
                    </a:cubicBezTo>
                    <a:cubicBezTo>
                      <a:pt x="11418" y="46"/>
                      <a:pt x="11372" y="0"/>
                      <a:pt x="112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5" name="Google Shape;2575;p39"/>
              <p:cNvSpPr/>
              <p:nvPr/>
            </p:nvSpPr>
            <p:spPr>
              <a:xfrm>
                <a:off x="829676" y="2224675"/>
                <a:ext cx="208277" cy="115133"/>
              </a:xfrm>
              <a:custGeom>
                <a:avLst/>
                <a:gdLst/>
                <a:ahLst/>
                <a:cxnLst/>
                <a:rect l="l" t="t" r="r" b="b"/>
                <a:pathLst>
                  <a:path w="4613" h="2550" extrusionOk="0">
                    <a:moveTo>
                      <a:pt x="3196" y="243"/>
                    </a:moveTo>
                    <a:cubicBezTo>
                      <a:pt x="3380" y="243"/>
                      <a:pt x="3564" y="261"/>
                      <a:pt x="3746" y="308"/>
                    </a:cubicBezTo>
                    <a:cubicBezTo>
                      <a:pt x="3884" y="345"/>
                      <a:pt x="4023" y="396"/>
                      <a:pt x="4146" y="461"/>
                    </a:cubicBezTo>
                    <a:cubicBezTo>
                      <a:pt x="4329" y="563"/>
                      <a:pt x="4358" y="709"/>
                      <a:pt x="4241" y="884"/>
                    </a:cubicBezTo>
                    <a:cubicBezTo>
                      <a:pt x="4161" y="1008"/>
                      <a:pt x="4066" y="1124"/>
                      <a:pt x="3964" y="1234"/>
                    </a:cubicBezTo>
                    <a:cubicBezTo>
                      <a:pt x="3644" y="1547"/>
                      <a:pt x="3250" y="1758"/>
                      <a:pt x="2842" y="1941"/>
                    </a:cubicBezTo>
                    <a:cubicBezTo>
                      <a:pt x="2347" y="2167"/>
                      <a:pt x="1829" y="2305"/>
                      <a:pt x="1283" y="2320"/>
                    </a:cubicBezTo>
                    <a:cubicBezTo>
                      <a:pt x="1262" y="2320"/>
                      <a:pt x="1241" y="2321"/>
                      <a:pt x="1220" y="2321"/>
                    </a:cubicBezTo>
                    <a:cubicBezTo>
                      <a:pt x="1016" y="2321"/>
                      <a:pt x="820" y="2286"/>
                      <a:pt x="641" y="2174"/>
                    </a:cubicBezTo>
                    <a:cubicBezTo>
                      <a:pt x="503" y="2094"/>
                      <a:pt x="415" y="1984"/>
                      <a:pt x="386" y="1824"/>
                    </a:cubicBezTo>
                    <a:cubicBezTo>
                      <a:pt x="321" y="1540"/>
                      <a:pt x="437" y="1314"/>
                      <a:pt x="634" y="1124"/>
                    </a:cubicBezTo>
                    <a:cubicBezTo>
                      <a:pt x="977" y="789"/>
                      <a:pt x="1385" y="593"/>
                      <a:pt x="1836" y="454"/>
                    </a:cubicBezTo>
                    <a:cubicBezTo>
                      <a:pt x="2106" y="396"/>
                      <a:pt x="2376" y="330"/>
                      <a:pt x="2653" y="286"/>
                    </a:cubicBezTo>
                    <a:cubicBezTo>
                      <a:pt x="2831" y="261"/>
                      <a:pt x="3013" y="243"/>
                      <a:pt x="3196" y="243"/>
                    </a:cubicBezTo>
                    <a:close/>
                    <a:moveTo>
                      <a:pt x="3234" y="1"/>
                    </a:moveTo>
                    <a:cubicBezTo>
                      <a:pt x="3137" y="1"/>
                      <a:pt x="3041" y="4"/>
                      <a:pt x="2944" y="10"/>
                    </a:cubicBezTo>
                    <a:cubicBezTo>
                      <a:pt x="2594" y="31"/>
                      <a:pt x="2252" y="90"/>
                      <a:pt x="1938" y="206"/>
                    </a:cubicBezTo>
                    <a:cubicBezTo>
                      <a:pt x="1516" y="308"/>
                      <a:pt x="1144" y="491"/>
                      <a:pt x="794" y="695"/>
                    </a:cubicBezTo>
                    <a:cubicBezTo>
                      <a:pt x="561" y="833"/>
                      <a:pt x="357" y="1001"/>
                      <a:pt x="233" y="1256"/>
                    </a:cubicBezTo>
                    <a:cubicBezTo>
                      <a:pt x="0" y="1729"/>
                      <a:pt x="168" y="2283"/>
                      <a:pt x="743" y="2465"/>
                    </a:cubicBezTo>
                    <a:cubicBezTo>
                      <a:pt x="931" y="2525"/>
                      <a:pt x="1119" y="2550"/>
                      <a:pt x="1307" y="2550"/>
                    </a:cubicBezTo>
                    <a:cubicBezTo>
                      <a:pt x="1440" y="2550"/>
                      <a:pt x="1572" y="2537"/>
                      <a:pt x="1705" y="2516"/>
                    </a:cubicBezTo>
                    <a:cubicBezTo>
                      <a:pt x="2478" y="2385"/>
                      <a:pt x="3199" y="2123"/>
                      <a:pt x="3833" y="1656"/>
                    </a:cubicBezTo>
                    <a:cubicBezTo>
                      <a:pt x="4030" y="1518"/>
                      <a:pt x="4198" y="1336"/>
                      <a:pt x="4358" y="1154"/>
                    </a:cubicBezTo>
                    <a:cubicBezTo>
                      <a:pt x="4445" y="1059"/>
                      <a:pt x="4489" y="928"/>
                      <a:pt x="4547" y="804"/>
                    </a:cubicBezTo>
                    <a:cubicBezTo>
                      <a:pt x="4613" y="665"/>
                      <a:pt x="4576" y="534"/>
                      <a:pt x="4482" y="432"/>
                    </a:cubicBezTo>
                    <a:cubicBezTo>
                      <a:pt x="4387" y="337"/>
                      <a:pt x="4270" y="250"/>
                      <a:pt x="4154" y="184"/>
                    </a:cubicBezTo>
                    <a:cubicBezTo>
                      <a:pt x="3863" y="39"/>
                      <a:pt x="3551" y="1"/>
                      <a:pt x="32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6" name="Google Shape;2576;p39"/>
              <p:cNvSpPr/>
              <p:nvPr/>
            </p:nvSpPr>
            <p:spPr>
              <a:xfrm>
                <a:off x="844123" y="2235601"/>
                <a:ext cx="182316" cy="93867"/>
              </a:xfrm>
              <a:custGeom>
                <a:avLst/>
                <a:gdLst/>
                <a:ahLst/>
                <a:cxnLst/>
                <a:rect l="l" t="t" r="r" b="b"/>
                <a:pathLst>
                  <a:path w="4038" h="2079" extrusionOk="0">
                    <a:moveTo>
                      <a:pt x="2876" y="1"/>
                    </a:moveTo>
                    <a:cubicBezTo>
                      <a:pt x="2693" y="1"/>
                      <a:pt x="2511" y="19"/>
                      <a:pt x="2333" y="44"/>
                    </a:cubicBezTo>
                    <a:cubicBezTo>
                      <a:pt x="2056" y="88"/>
                      <a:pt x="1786" y="154"/>
                      <a:pt x="1516" y="212"/>
                    </a:cubicBezTo>
                    <a:cubicBezTo>
                      <a:pt x="1065" y="351"/>
                      <a:pt x="657" y="547"/>
                      <a:pt x="314" y="882"/>
                    </a:cubicBezTo>
                    <a:cubicBezTo>
                      <a:pt x="117" y="1072"/>
                      <a:pt x="1" y="1298"/>
                      <a:pt x="66" y="1582"/>
                    </a:cubicBezTo>
                    <a:cubicBezTo>
                      <a:pt x="95" y="1742"/>
                      <a:pt x="183" y="1852"/>
                      <a:pt x="321" y="1932"/>
                    </a:cubicBezTo>
                    <a:cubicBezTo>
                      <a:pt x="500" y="2044"/>
                      <a:pt x="696" y="2079"/>
                      <a:pt x="900" y="2079"/>
                    </a:cubicBezTo>
                    <a:cubicBezTo>
                      <a:pt x="921" y="2079"/>
                      <a:pt x="942" y="2078"/>
                      <a:pt x="963" y="2078"/>
                    </a:cubicBezTo>
                    <a:cubicBezTo>
                      <a:pt x="1509" y="2063"/>
                      <a:pt x="2027" y="1925"/>
                      <a:pt x="2522" y="1699"/>
                    </a:cubicBezTo>
                    <a:cubicBezTo>
                      <a:pt x="2930" y="1516"/>
                      <a:pt x="3324" y="1305"/>
                      <a:pt x="3644" y="992"/>
                    </a:cubicBezTo>
                    <a:cubicBezTo>
                      <a:pt x="3746" y="882"/>
                      <a:pt x="3841" y="766"/>
                      <a:pt x="3921" y="642"/>
                    </a:cubicBezTo>
                    <a:cubicBezTo>
                      <a:pt x="4038" y="467"/>
                      <a:pt x="4009" y="321"/>
                      <a:pt x="3826" y="219"/>
                    </a:cubicBezTo>
                    <a:cubicBezTo>
                      <a:pt x="3703" y="154"/>
                      <a:pt x="3564" y="103"/>
                      <a:pt x="3426" y="66"/>
                    </a:cubicBezTo>
                    <a:cubicBezTo>
                      <a:pt x="3244" y="19"/>
                      <a:pt x="3060" y="1"/>
                      <a:pt x="28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7" name="Google Shape;2577;p39"/>
              <p:cNvSpPr/>
              <p:nvPr/>
            </p:nvSpPr>
            <p:spPr>
              <a:xfrm>
                <a:off x="922455" y="2270681"/>
                <a:ext cx="33592" cy="2849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631" extrusionOk="0">
                    <a:moveTo>
                      <a:pt x="535" y="1"/>
                    </a:moveTo>
                    <a:cubicBezTo>
                      <a:pt x="525" y="1"/>
                      <a:pt x="517" y="2"/>
                      <a:pt x="510" y="3"/>
                    </a:cubicBezTo>
                    <a:cubicBezTo>
                      <a:pt x="481" y="11"/>
                      <a:pt x="474" y="40"/>
                      <a:pt x="466" y="113"/>
                    </a:cubicBezTo>
                    <a:cubicBezTo>
                      <a:pt x="459" y="157"/>
                      <a:pt x="488" y="339"/>
                      <a:pt x="386" y="353"/>
                    </a:cubicBezTo>
                    <a:cubicBezTo>
                      <a:pt x="375" y="356"/>
                      <a:pt x="364" y="357"/>
                      <a:pt x="353" y="357"/>
                    </a:cubicBezTo>
                    <a:cubicBezTo>
                      <a:pt x="259" y="357"/>
                      <a:pt x="209" y="248"/>
                      <a:pt x="190" y="222"/>
                    </a:cubicBezTo>
                    <a:cubicBezTo>
                      <a:pt x="159" y="179"/>
                      <a:pt x="134" y="137"/>
                      <a:pt x="88" y="137"/>
                    </a:cubicBezTo>
                    <a:cubicBezTo>
                      <a:pt x="79" y="137"/>
                      <a:pt x="69" y="138"/>
                      <a:pt x="58" y="142"/>
                    </a:cubicBezTo>
                    <a:cubicBezTo>
                      <a:pt x="7" y="157"/>
                      <a:pt x="0" y="237"/>
                      <a:pt x="15" y="310"/>
                    </a:cubicBezTo>
                    <a:cubicBezTo>
                      <a:pt x="40" y="490"/>
                      <a:pt x="203" y="630"/>
                      <a:pt x="366" y="630"/>
                    </a:cubicBezTo>
                    <a:cubicBezTo>
                      <a:pt x="387" y="630"/>
                      <a:pt x="409" y="628"/>
                      <a:pt x="430" y="623"/>
                    </a:cubicBezTo>
                    <a:cubicBezTo>
                      <a:pt x="627" y="572"/>
                      <a:pt x="743" y="353"/>
                      <a:pt x="663" y="127"/>
                    </a:cubicBezTo>
                    <a:cubicBezTo>
                      <a:pt x="628" y="21"/>
                      <a:pt x="573" y="1"/>
                      <a:pt x="5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8" name="Google Shape;2578;p39"/>
              <p:cNvSpPr/>
              <p:nvPr/>
            </p:nvSpPr>
            <p:spPr>
              <a:xfrm>
                <a:off x="963901" y="2259349"/>
                <a:ext cx="13861" cy="12913"/>
              </a:xfrm>
              <a:custGeom>
                <a:avLst/>
                <a:gdLst/>
                <a:ahLst/>
                <a:cxnLst/>
                <a:rect l="l" t="t" r="r" b="b"/>
                <a:pathLst>
                  <a:path w="307" h="286" extrusionOk="0">
                    <a:moveTo>
                      <a:pt x="141" y="0"/>
                    </a:moveTo>
                    <a:cubicBezTo>
                      <a:pt x="128" y="0"/>
                      <a:pt x="115" y="2"/>
                      <a:pt x="102" y="7"/>
                    </a:cubicBezTo>
                    <a:cubicBezTo>
                      <a:pt x="37" y="29"/>
                      <a:pt x="0" y="109"/>
                      <a:pt x="29" y="182"/>
                    </a:cubicBezTo>
                    <a:cubicBezTo>
                      <a:pt x="47" y="245"/>
                      <a:pt x="105" y="285"/>
                      <a:pt x="164" y="285"/>
                    </a:cubicBezTo>
                    <a:cubicBezTo>
                      <a:pt x="180" y="285"/>
                      <a:pt x="196" y="282"/>
                      <a:pt x="212" y="276"/>
                    </a:cubicBezTo>
                    <a:cubicBezTo>
                      <a:pt x="277" y="247"/>
                      <a:pt x="306" y="174"/>
                      <a:pt x="270" y="94"/>
                    </a:cubicBezTo>
                    <a:cubicBezTo>
                      <a:pt x="246" y="35"/>
                      <a:pt x="195" y="0"/>
                      <a:pt x="1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9" name="Google Shape;2579;p39"/>
              <p:cNvSpPr/>
              <p:nvPr/>
            </p:nvSpPr>
            <p:spPr>
              <a:xfrm>
                <a:off x="894463" y="2280253"/>
                <a:ext cx="13545" cy="13048"/>
              </a:xfrm>
              <a:custGeom>
                <a:avLst/>
                <a:gdLst/>
                <a:ahLst/>
                <a:cxnLst/>
                <a:rect l="l" t="t" r="r" b="b"/>
                <a:pathLst>
                  <a:path w="300" h="289" extrusionOk="0">
                    <a:moveTo>
                      <a:pt x="139" y="1"/>
                    </a:moveTo>
                    <a:cubicBezTo>
                      <a:pt x="124" y="1"/>
                      <a:pt x="109" y="4"/>
                      <a:pt x="95" y="10"/>
                    </a:cubicBezTo>
                    <a:cubicBezTo>
                      <a:pt x="30" y="32"/>
                      <a:pt x="1" y="112"/>
                      <a:pt x="23" y="185"/>
                    </a:cubicBezTo>
                    <a:cubicBezTo>
                      <a:pt x="46" y="248"/>
                      <a:pt x="100" y="289"/>
                      <a:pt x="158" y="289"/>
                    </a:cubicBezTo>
                    <a:cubicBezTo>
                      <a:pt x="174" y="289"/>
                      <a:pt x="189" y="286"/>
                      <a:pt x="205" y="280"/>
                    </a:cubicBezTo>
                    <a:cubicBezTo>
                      <a:pt x="270" y="251"/>
                      <a:pt x="299" y="178"/>
                      <a:pt x="270" y="98"/>
                    </a:cubicBezTo>
                    <a:cubicBezTo>
                      <a:pt x="247" y="40"/>
                      <a:pt x="193" y="1"/>
                      <a:pt x="1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80" name="Google Shape;2580;p39"/>
            <p:cNvGrpSpPr/>
            <p:nvPr/>
          </p:nvGrpSpPr>
          <p:grpSpPr>
            <a:xfrm flipH="1">
              <a:off x="7882186" y="823415"/>
              <a:ext cx="985104" cy="439895"/>
              <a:chOff x="733601" y="1510204"/>
              <a:chExt cx="653772" cy="291940"/>
            </a:xfrm>
          </p:grpSpPr>
          <p:sp>
            <p:nvSpPr>
              <p:cNvPr id="2581" name="Google Shape;2581;p39"/>
              <p:cNvSpPr/>
              <p:nvPr/>
            </p:nvSpPr>
            <p:spPr>
              <a:xfrm>
                <a:off x="886246" y="1562801"/>
                <a:ext cx="285980" cy="192610"/>
              </a:xfrm>
              <a:custGeom>
                <a:avLst/>
                <a:gdLst/>
                <a:ahLst/>
                <a:cxnLst/>
                <a:rect l="l" t="t" r="r" b="b"/>
                <a:pathLst>
                  <a:path w="6334" h="4266" extrusionOk="0">
                    <a:moveTo>
                      <a:pt x="1118" y="1"/>
                    </a:moveTo>
                    <a:cubicBezTo>
                      <a:pt x="869" y="1"/>
                      <a:pt x="701" y="157"/>
                      <a:pt x="613" y="350"/>
                    </a:cubicBezTo>
                    <a:cubicBezTo>
                      <a:pt x="430" y="729"/>
                      <a:pt x="285" y="1130"/>
                      <a:pt x="212" y="1545"/>
                    </a:cubicBezTo>
                    <a:cubicBezTo>
                      <a:pt x="146" y="1881"/>
                      <a:pt x="103" y="2216"/>
                      <a:pt x="52" y="2551"/>
                    </a:cubicBezTo>
                    <a:cubicBezTo>
                      <a:pt x="1" y="2864"/>
                      <a:pt x="161" y="3068"/>
                      <a:pt x="452" y="3141"/>
                    </a:cubicBezTo>
                    <a:cubicBezTo>
                      <a:pt x="1873" y="3491"/>
                      <a:pt x="3294" y="3848"/>
                      <a:pt x="4715" y="4198"/>
                    </a:cubicBezTo>
                    <a:cubicBezTo>
                      <a:pt x="4854" y="4234"/>
                      <a:pt x="4992" y="4249"/>
                      <a:pt x="5138" y="4264"/>
                    </a:cubicBezTo>
                    <a:cubicBezTo>
                      <a:pt x="5151" y="4265"/>
                      <a:pt x="5165" y="4265"/>
                      <a:pt x="5177" y="4265"/>
                    </a:cubicBezTo>
                    <a:cubicBezTo>
                      <a:pt x="5331" y="4265"/>
                      <a:pt x="5441" y="4185"/>
                      <a:pt x="5488" y="4023"/>
                    </a:cubicBezTo>
                    <a:cubicBezTo>
                      <a:pt x="5517" y="3914"/>
                      <a:pt x="5553" y="3797"/>
                      <a:pt x="5568" y="3688"/>
                    </a:cubicBezTo>
                    <a:cubicBezTo>
                      <a:pt x="5655" y="3076"/>
                      <a:pt x="5910" y="2515"/>
                      <a:pt x="6136" y="1946"/>
                    </a:cubicBezTo>
                    <a:cubicBezTo>
                      <a:pt x="6180" y="1852"/>
                      <a:pt x="6224" y="1764"/>
                      <a:pt x="6253" y="1669"/>
                    </a:cubicBezTo>
                    <a:cubicBezTo>
                      <a:pt x="6333" y="1443"/>
                      <a:pt x="6282" y="1349"/>
                      <a:pt x="6056" y="1290"/>
                    </a:cubicBezTo>
                    <a:cubicBezTo>
                      <a:pt x="5255" y="1086"/>
                      <a:pt x="2092" y="248"/>
                      <a:pt x="1312" y="30"/>
                    </a:cubicBezTo>
                    <a:cubicBezTo>
                      <a:pt x="1243" y="10"/>
                      <a:pt x="1178" y="1"/>
                      <a:pt x="11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2" name="Google Shape;2582;p39"/>
              <p:cNvSpPr/>
              <p:nvPr/>
            </p:nvSpPr>
            <p:spPr>
              <a:xfrm>
                <a:off x="1260659" y="1674859"/>
                <a:ext cx="115178" cy="97389"/>
              </a:xfrm>
              <a:custGeom>
                <a:avLst/>
                <a:gdLst/>
                <a:ahLst/>
                <a:cxnLst/>
                <a:rect l="l" t="t" r="r" b="b"/>
                <a:pathLst>
                  <a:path w="2551" h="2157" extrusionOk="0">
                    <a:moveTo>
                      <a:pt x="639" y="0"/>
                    </a:moveTo>
                    <a:cubicBezTo>
                      <a:pt x="560" y="0"/>
                      <a:pt x="505" y="55"/>
                      <a:pt x="459" y="178"/>
                    </a:cubicBezTo>
                    <a:cubicBezTo>
                      <a:pt x="365" y="404"/>
                      <a:pt x="284" y="637"/>
                      <a:pt x="204" y="849"/>
                    </a:cubicBezTo>
                    <a:cubicBezTo>
                      <a:pt x="175" y="951"/>
                      <a:pt x="146" y="1053"/>
                      <a:pt x="124" y="1162"/>
                    </a:cubicBezTo>
                    <a:cubicBezTo>
                      <a:pt x="80" y="1388"/>
                      <a:pt x="44" y="1578"/>
                      <a:pt x="15" y="1774"/>
                    </a:cubicBezTo>
                    <a:cubicBezTo>
                      <a:pt x="8" y="1833"/>
                      <a:pt x="0" y="1898"/>
                      <a:pt x="8" y="1956"/>
                    </a:cubicBezTo>
                    <a:cubicBezTo>
                      <a:pt x="22" y="2066"/>
                      <a:pt x="95" y="2139"/>
                      <a:pt x="204" y="2146"/>
                    </a:cubicBezTo>
                    <a:cubicBezTo>
                      <a:pt x="340" y="2153"/>
                      <a:pt x="475" y="2157"/>
                      <a:pt x="609" y="2157"/>
                    </a:cubicBezTo>
                    <a:cubicBezTo>
                      <a:pt x="1147" y="2157"/>
                      <a:pt x="1676" y="2096"/>
                      <a:pt x="2201" y="1956"/>
                    </a:cubicBezTo>
                    <a:cubicBezTo>
                      <a:pt x="2252" y="1949"/>
                      <a:pt x="2303" y="1927"/>
                      <a:pt x="2332" y="1891"/>
                    </a:cubicBezTo>
                    <a:cubicBezTo>
                      <a:pt x="2551" y="1687"/>
                      <a:pt x="2543" y="1257"/>
                      <a:pt x="2318" y="1067"/>
                    </a:cubicBezTo>
                    <a:cubicBezTo>
                      <a:pt x="1844" y="688"/>
                      <a:pt x="1356" y="331"/>
                      <a:pt x="809" y="55"/>
                    </a:cubicBezTo>
                    <a:cubicBezTo>
                      <a:pt x="741" y="19"/>
                      <a:pt x="686" y="0"/>
                      <a:pt x="6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3" name="Google Shape;2583;p39"/>
              <p:cNvSpPr/>
              <p:nvPr/>
            </p:nvSpPr>
            <p:spPr>
              <a:xfrm>
                <a:off x="746423" y="1525554"/>
                <a:ext cx="71427" cy="144480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3200" extrusionOk="0">
                    <a:moveTo>
                      <a:pt x="1062" y="1"/>
                    </a:moveTo>
                    <a:cubicBezTo>
                      <a:pt x="936" y="1"/>
                      <a:pt x="840" y="66"/>
                      <a:pt x="751" y="192"/>
                    </a:cubicBezTo>
                    <a:cubicBezTo>
                      <a:pt x="540" y="490"/>
                      <a:pt x="343" y="796"/>
                      <a:pt x="256" y="1168"/>
                    </a:cubicBezTo>
                    <a:cubicBezTo>
                      <a:pt x="226" y="1307"/>
                      <a:pt x="168" y="1438"/>
                      <a:pt x="132" y="1547"/>
                    </a:cubicBezTo>
                    <a:cubicBezTo>
                      <a:pt x="22" y="2021"/>
                      <a:pt x="0" y="2458"/>
                      <a:pt x="168" y="2888"/>
                    </a:cubicBezTo>
                    <a:cubicBezTo>
                      <a:pt x="234" y="3055"/>
                      <a:pt x="350" y="3128"/>
                      <a:pt x="496" y="3165"/>
                    </a:cubicBezTo>
                    <a:cubicBezTo>
                      <a:pt x="582" y="3186"/>
                      <a:pt x="646" y="3200"/>
                      <a:pt x="693" y="3200"/>
                    </a:cubicBezTo>
                    <a:cubicBezTo>
                      <a:pt x="803" y="3200"/>
                      <a:pt x="821" y="3125"/>
                      <a:pt x="831" y="2910"/>
                    </a:cubicBezTo>
                    <a:cubicBezTo>
                      <a:pt x="860" y="2298"/>
                      <a:pt x="1021" y="1715"/>
                      <a:pt x="1239" y="1146"/>
                    </a:cubicBezTo>
                    <a:cubicBezTo>
                      <a:pt x="1312" y="935"/>
                      <a:pt x="1400" y="731"/>
                      <a:pt x="1480" y="527"/>
                    </a:cubicBezTo>
                    <a:cubicBezTo>
                      <a:pt x="1582" y="250"/>
                      <a:pt x="1509" y="126"/>
                      <a:pt x="1225" y="31"/>
                    </a:cubicBezTo>
                    <a:cubicBezTo>
                      <a:pt x="1165" y="11"/>
                      <a:pt x="1111" y="1"/>
                      <a:pt x="1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4" name="Google Shape;2584;p39"/>
              <p:cNvSpPr/>
              <p:nvPr/>
            </p:nvSpPr>
            <p:spPr>
              <a:xfrm>
                <a:off x="796763" y="1539415"/>
                <a:ext cx="69802" cy="143306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3174" extrusionOk="0">
                    <a:moveTo>
                      <a:pt x="1018" y="1"/>
                    </a:moveTo>
                    <a:cubicBezTo>
                      <a:pt x="908" y="1"/>
                      <a:pt x="807" y="65"/>
                      <a:pt x="758" y="169"/>
                    </a:cubicBezTo>
                    <a:cubicBezTo>
                      <a:pt x="634" y="424"/>
                      <a:pt x="518" y="672"/>
                      <a:pt x="416" y="934"/>
                    </a:cubicBezTo>
                    <a:cubicBezTo>
                      <a:pt x="321" y="1182"/>
                      <a:pt x="248" y="1437"/>
                      <a:pt x="132" y="1779"/>
                    </a:cubicBezTo>
                    <a:cubicBezTo>
                      <a:pt x="102" y="2042"/>
                      <a:pt x="51" y="2391"/>
                      <a:pt x="8" y="2741"/>
                    </a:cubicBezTo>
                    <a:cubicBezTo>
                      <a:pt x="0" y="2814"/>
                      <a:pt x="15" y="2887"/>
                      <a:pt x="37" y="2952"/>
                    </a:cubicBezTo>
                    <a:cubicBezTo>
                      <a:pt x="59" y="3040"/>
                      <a:pt x="110" y="3098"/>
                      <a:pt x="204" y="3113"/>
                    </a:cubicBezTo>
                    <a:cubicBezTo>
                      <a:pt x="314" y="3127"/>
                      <a:pt x="416" y="3164"/>
                      <a:pt x="518" y="3171"/>
                    </a:cubicBezTo>
                    <a:cubicBezTo>
                      <a:pt x="530" y="3172"/>
                      <a:pt x="543" y="3173"/>
                      <a:pt x="554" y="3173"/>
                    </a:cubicBezTo>
                    <a:cubicBezTo>
                      <a:pt x="670" y="3173"/>
                      <a:pt x="739" y="3107"/>
                      <a:pt x="766" y="2982"/>
                    </a:cubicBezTo>
                    <a:cubicBezTo>
                      <a:pt x="787" y="2865"/>
                      <a:pt x="780" y="2741"/>
                      <a:pt x="787" y="2617"/>
                    </a:cubicBezTo>
                    <a:cubicBezTo>
                      <a:pt x="831" y="1903"/>
                      <a:pt x="1050" y="1247"/>
                      <a:pt x="1385" y="621"/>
                    </a:cubicBezTo>
                    <a:cubicBezTo>
                      <a:pt x="1429" y="540"/>
                      <a:pt x="1472" y="453"/>
                      <a:pt x="1502" y="366"/>
                    </a:cubicBezTo>
                    <a:cubicBezTo>
                      <a:pt x="1545" y="234"/>
                      <a:pt x="1502" y="118"/>
                      <a:pt x="1378" y="67"/>
                    </a:cubicBezTo>
                    <a:cubicBezTo>
                      <a:pt x="1268" y="23"/>
                      <a:pt x="1152" y="1"/>
                      <a:pt x="1035" y="1"/>
                    </a:cubicBezTo>
                    <a:cubicBezTo>
                      <a:pt x="1029" y="1"/>
                      <a:pt x="1023" y="1"/>
                      <a:pt x="10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5" name="Google Shape;2585;p39"/>
              <p:cNvSpPr/>
              <p:nvPr/>
            </p:nvSpPr>
            <p:spPr>
              <a:xfrm>
                <a:off x="845116" y="1552508"/>
                <a:ext cx="61901" cy="140642"/>
              </a:xfrm>
              <a:custGeom>
                <a:avLst/>
                <a:gdLst/>
                <a:ahLst/>
                <a:cxnLst/>
                <a:rect l="l" t="t" r="r" b="b"/>
                <a:pathLst>
                  <a:path w="1371" h="3115" extrusionOk="0">
                    <a:moveTo>
                      <a:pt x="1070" y="0"/>
                    </a:moveTo>
                    <a:cubicBezTo>
                      <a:pt x="1050" y="0"/>
                      <a:pt x="1029" y="3"/>
                      <a:pt x="1006" y="10"/>
                    </a:cubicBezTo>
                    <a:cubicBezTo>
                      <a:pt x="897" y="39"/>
                      <a:pt x="809" y="105"/>
                      <a:pt x="751" y="207"/>
                    </a:cubicBezTo>
                    <a:cubicBezTo>
                      <a:pt x="503" y="644"/>
                      <a:pt x="270" y="1096"/>
                      <a:pt x="124" y="1591"/>
                    </a:cubicBezTo>
                    <a:cubicBezTo>
                      <a:pt x="88" y="1934"/>
                      <a:pt x="44" y="2276"/>
                      <a:pt x="8" y="2611"/>
                    </a:cubicBezTo>
                    <a:cubicBezTo>
                      <a:pt x="1" y="2655"/>
                      <a:pt x="1" y="2692"/>
                      <a:pt x="8" y="2728"/>
                    </a:cubicBezTo>
                    <a:cubicBezTo>
                      <a:pt x="52" y="3034"/>
                      <a:pt x="205" y="3107"/>
                      <a:pt x="474" y="3114"/>
                    </a:cubicBezTo>
                    <a:cubicBezTo>
                      <a:pt x="605" y="3114"/>
                      <a:pt x="649" y="3041"/>
                      <a:pt x="671" y="2888"/>
                    </a:cubicBezTo>
                    <a:cubicBezTo>
                      <a:pt x="693" y="2655"/>
                      <a:pt x="715" y="2415"/>
                      <a:pt x="751" y="2182"/>
                    </a:cubicBezTo>
                    <a:cubicBezTo>
                      <a:pt x="839" y="1540"/>
                      <a:pt x="1035" y="935"/>
                      <a:pt x="1305" y="352"/>
                    </a:cubicBezTo>
                    <a:cubicBezTo>
                      <a:pt x="1341" y="272"/>
                      <a:pt x="1371" y="192"/>
                      <a:pt x="1298" y="127"/>
                    </a:cubicBezTo>
                    <a:cubicBezTo>
                      <a:pt x="1232" y="61"/>
                      <a:pt x="1162" y="0"/>
                      <a:pt x="107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6" name="Google Shape;2586;p39"/>
              <p:cNvSpPr/>
              <p:nvPr/>
            </p:nvSpPr>
            <p:spPr>
              <a:xfrm>
                <a:off x="1219213" y="1647996"/>
                <a:ext cx="56934" cy="13834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3064" extrusionOk="0">
                    <a:moveTo>
                      <a:pt x="929" y="0"/>
                    </a:moveTo>
                    <a:cubicBezTo>
                      <a:pt x="836" y="0"/>
                      <a:pt x="750" y="57"/>
                      <a:pt x="707" y="154"/>
                    </a:cubicBezTo>
                    <a:cubicBezTo>
                      <a:pt x="641" y="314"/>
                      <a:pt x="568" y="467"/>
                      <a:pt x="517" y="635"/>
                    </a:cubicBezTo>
                    <a:cubicBezTo>
                      <a:pt x="408" y="956"/>
                      <a:pt x="313" y="1276"/>
                      <a:pt x="211" y="1604"/>
                    </a:cubicBezTo>
                    <a:cubicBezTo>
                      <a:pt x="146" y="1925"/>
                      <a:pt x="80" y="2245"/>
                      <a:pt x="22" y="2566"/>
                    </a:cubicBezTo>
                    <a:cubicBezTo>
                      <a:pt x="7" y="2632"/>
                      <a:pt x="0" y="2704"/>
                      <a:pt x="7" y="2770"/>
                    </a:cubicBezTo>
                    <a:cubicBezTo>
                      <a:pt x="26" y="2983"/>
                      <a:pt x="185" y="3064"/>
                      <a:pt x="335" y="3064"/>
                    </a:cubicBezTo>
                    <a:cubicBezTo>
                      <a:pt x="365" y="3064"/>
                      <a:pt x="395" y="3060"/>
                      <a:pt x="423" y="3054"/>
                    </a:cubicBezTo>
                    <a:cubicBezTo>
                      <a:pt x="532" y="3032"/>
                      <a:pt x="561" y="2938"/>
                      <a:pt x="576" y="2843"/>
                    </a:cubicBezTo>
                    <a:cubicBezTo>
                      <a:pt x="619" y="2566"/>
                      <a:pt x="656" y="2282"/>
                      <a:pt x="692" y="2005"/>
                    </a:cubicBezTo>
                    <a:cubicBezTo>
                      <a:pt x="758" y="1539"/>
                      <a:pt x="926" y="1109"/>
                      <a:pt x="1086" y="679"/>
                    </a:cubicBezTo>
                    <a:cubicBezTo>
                      <a:pt x="1130" y="562"/>
                      <a:pt x="1173" y="453"/>
                      <a:pt x="1210" y="329"/>
                    </a:cubicBezTo>
                    <a:cubicBezTo>
                      <a:pt x="1261" y="118"/>
                      <a:pt x="1217" y="118"/>
                      <a:pt x="1028" y="23"/>
                    </a:cubicBezTo>
                    <a:cubicBezTo>
                      <a:pt x="995" y="7"/>
                      <a:pt x="961" y="0"/>
                      <a:pt x="9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7" name="Google Shape;2587;p39"/>
              <p:cNvSpPr/>
              <p:nvPr/>
            </p:nvSpPr>
            <p:spPr>
              <a:xfrm>
                <a:off x="1181379" y="1639102"/>
                <a:ext cx="60230" cy="137888"/>
              </a:xfrm>
              <a:custGeom>
                <a:avLst/>
                <a:gdLst/>
                <a:ahLst/>
                <a:cxnLst/>
                <a:rect l="l" t="t" r="r" b="b"/>
                <a:pathLst>
                  <a:path w="1334" h="3054" extrusionOk="0">
                    <a:moveTo>
                      <a:pt x="1009" y="1"/>
                    </a:moveTo>
                    <a:cubicBezTo>
                      <a:pt x="910" y="1"/>
                      <a:pt x="843" y="58"/>
                      <a:pt x="809" y="147"/>
                    </a:cubicBezTo>
                    <a:cubicBezTo>
                      <a:pt x="678" y="446"/>
                      <a:pt x="547" y="744"/>
                      <a:pt x="430" y="1051"/>
                    </a:cubicBezTo>
                    <a:cubicBezTo>
                      <a:pt x="328" y="1327"/>
                      <a:pt x="248" y="1612"/>
                      <a:pt x="124" y="1991"/>
                    </a:cubicBezTo>
                    <a:cubicBezTo>
                      <a:pt x="95" y="2173"/>
                      <a:pt x="51" y="2450"/>
                      <a:pt x="7" y="2727"/>
                    </a:cubicBezTo>
                    <a:cubicBezTo>
                      <a:pt x="0" y="2763"/>
                      <a:pt x="0" y="2799"/>
                      <a:pt x="7" y="2829"/>
                    </a:cubicBezTo>
                    <a:cubicBezTo>
                      <a:pt x="41" y="2948"/>
                      <a:pt x="252" y="3053"/>
                      <a:pt x="405" y="3053"/>
                    </a:cubicBezTo>
                    <a:cubicBezTo>
                      <a:pt x="449" y="3053"/>
                      <a:pt x="488" y="3045"/>
                      <a:pt x="517" y="3025"/>
                    </a:cubicBezTo>
                    <a:cubicBezTo>
                      <a:pt x="547" y="3004"/>
                      <a:pt x="568" y="2952"/>
                      <a:pt x="576" y="2916"/>
                    </a:cubicBezTo>
                    <a:cubicBezTo>
                      <a:pt x="627" y="2340"/>
                      <a:pt x="758" y="1779"/>
                      <a:pt x="926" y="1225"/>
                    </a:cubicBezTo>
                    <a:cubicBezTo>
                      <a:pt x="1013" y="949"/>
                      <a:pt x="1122" y="679"/>
                      <a:pt x="1217" y="409"/>
                    </a:cubicBezTo>
                    <a:cubicBezTo>
                      <a:pt x="1224" y="387"/>
                      <a:pt x="1239" y="366"/>
                      <a:pt x="1246" y="344"/>
                    </a:cubicBezTo>
                    <a:cubicBezTo>
                      <a:pt x="1334" y="125"/>
                      <a:pt x="1261" y="16"/>
                      <a:pt x="1028" y="1"/>
                    </a:cubicBezTo>
                    <a:cubicBezTo>
                      <a:pt x="1021" y="1"/>
                      <a:pt x="1015" y="1"/>
                      <a:pt x="10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8" name="Google Shape;2588;p39"/>
              <p:cNvSpPr/>
              <p:nvPr/>
            </p:nvSpPr>
            <p:spPr>
              <a:xfrm>
                <a:off x="1144493" y="1631111"/>
                <a:ext cx="62262" cy="134366"/>
              </a:xfrm>
              <a:custGeom>
                <a:avLst/>
                <a:gdLst/>
                <a:ahLst/>
                <a:cxnLst/>
                <a:rect l="l" t="t" r="r" b="b"/>
                <a:pathLst>
                  <a:path w="1379" h="2976" extrusionOk="0">
                    <a:moveTo>
                      <a:pt x="1100" y="1"/>
                    </a:moveTo>
                    <a:cubicBezTo>
                      <a:pt x="983" y="1"/>
                      <a:pt x="885" y="66"/>
                      <a:pt x="832" y="186"/>
                    </a:cubicBezTo>
                    <a:cubicBezTo>
                      <a:pt x="562" y="754"/>
                      <a:pt x="329" y="1337"/>
                      <a:pt x="147" y="2000"/>
                    </a:cubicBezTo>
                    <a:cubicBezTo>
                      <a:pt x="117" y="2168"/>
                      <a:pt x="74" y="2386"/>
                      <a:pt x="30" y="2612"/>
                    </a:cubicBezTo>
                    <a:cubicBezTo>
                      <a:pt x="1" y="2787"/>
                      <a:pt x="81" y="2918"/>
                      <a:pt x="241" y="2962"/>
                    </a:cubicBezTo>
                    <a:cubicBezTo>
                      <a:pt x="276" y="2971"/>
                      <a:pt x="307" y="2976"/>
                      <a:pt x="336" y="2976"/>
                    </a:cubicBezTo>
                    <a:cubicBezTo>
                      <a:pt x="442" y="2976"/>
                      <a:pt x="510" y="2913"/>
                      <a:pt x="533" y="2787"/>
                    </a:cubicBezTo>
                    <a:cubicBezTo>
                      <a:pt x="569" y="2634"/>
                      <a:pt x="584" y="2481"/>
                      <a:pt x="613" y="2328"/>
                    </a:cubicBezTo>
                    <a:cubicBezTo>
                      <a:pt x="759" y="1716"/>
                      <a:pt x="970" y="1126"/>
                      <a:pt x="1218" y="543"/>
                    </a:cubicBezTo>
                    <a:cubicBezTo>
                      <a:pt x="1254" y="455"/>
                      <a:pt x="1298" y="368"/>
                      <a:pt x="1334" y="273"/>
                    </a:cubicBezTo>
                    <a:cubicBezTo>
                      <a:pt x="1378" y="164"/>
                      <a:pt x="1298" y="32"/>
                      <a:pt x="1181" y="11"/>
                    </a:cubicBezTo>
                    <a:cubicBezTo>
                      <a:pt x="1154" y="4"/>
                      <a:pt x="1126" y="1"/>
                      <a:pt x="1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9" name="Google Shape;2589;p39"/>
              <p:cNvSpPr/>
              <p:nvPr/>
            </p:nvSpPr>
            <p:spPr>
              <a:xfrm>
                <a:off x="733601" y="1510204"/>
                <a:ext cx="653772" cy="291940"/>
              </a:xfrm>
              <a:custGeom>
                <a:avLst/>
                <a:gdLst/>
                <a:ahLst/>
                <a:cxnLst/>
                <a:rect l="l" t="t" r="r" b="b"/>
                <a:pathLst>
                  <a:path w="14480" h="6466" extrusionOk="0">
                    <a:moveTo>
                      <a:pt x="1346" y="341"/>
                    </a:moveTo>
                    <a:cubicBezTo>
                      <a:pt x="1395" y="341"/>
                      <a:pt x="1449" y="351"/>
                      <a:pt x="1509" y="371"/>
                    </a:cubicBezTo>
                    <a:cubicBezTo>
                      <a:pt x="1793" y="466"/>
                      <a:pt x="1866" y="590"/>
                      <a:pt x="1764" y="867"/>
                    </a:cubicBezTo>
                    <a:cubicBezTo>
                      <a:pt x="1684" y="1071"/>
                      <a:pt x="1596" y="1275"/>
                      <a:pt x="1523" y="1486"/>
                    </a:cubicBezTo>
                    <a:cubicBezTo>
                      <a:pt x="1305" y="2055"/>
                      <a:pt x="1144" y="2638"/>
                      <a:pt x="1115" y="3250"/>
                    </a:cubicBezTo>
                    <a:cubicBezTo>
                      <a:pt x="1105" y="3465"/>
                      <a:pt x="1087" y="3540"/>
                      <a:pt x="977" y="3540"/>
                    </a:cubicBezTo>
                    <a:cubicBezTo>
                      <a:pt x="930" y="3540"/>
                      <a:pt x="866" y="3526"/>
                      <a:pt x="780" y="3505"/>
                    </a:cubicBezTo>
                    <a:cubicBezTo>
                      <a:pt x="634" y="3468"/>
                      <a:pt x="518" y="3395"/>
                      <a:pt x="452" y="3228"/>
                    </a:cubicBezTo>
                    <a:cubicBezTo>
                      <a:pt x="284" y="2798"/>
                      <a:pt x="306" y="2361"/>
                      <a:pt x="416" y="1887"/>
                    </a:cubicBezTo>
                    <a:cubicBezTo>
                      <a:pt x="452" y="1778"/>
                      <a:pt x="510" y="1647"/>
                      <a:pt x="540" y="1508"/>
                    </a:cubicBezTo>
                    <a:cubicBezTo>
                      <a:pt x="627" y="1136"/>
                      <a:pt x="824" y="830"/>
                      <a:pt x="1035" y="532"/>
                    </a:cubicBezTo>
                    <a:cubicBezTo>
                      <a:pt x="1124" y="406"/>
                      <a:pt x="1220" y="341"/>
                      <a:pt x="1346" y="341"/>
                    </a:cubicBezTo>
                    <a:close/>
                    <a:moveTo>
                      <a:pt x="2417" y="648"/>
                    </a:moveTo>
                    <a:cubicBezTo>
                      <a:pt x="2422" y="648"/>
                      <a:pt x="2428" y="648"/>
                      <a:pt x="2434" y="648"/>
                    </a:cubicBezTo>
                    <a:cubicBezTo>
                      <a:pt x="2551" y="648"/>
                      <a:pt x="2667" y="670"/>
                      <a:pt x="2777" y="714"/>
                    </a:cubicBezTo>
                    <a:cubicBezTo>
                      <a:pt x="2901" y="765"/>
                      <a:pt x="2944" y="881"/>
                      <a:pt x="2901" y="1013"/>
                    </a:cubicBezTo>
                    <a:cubicBezTo>
                      <a:pt x="2871" y="1100"/>
                      <a:pt x="2828" y="1187"/>
                      <a:pt x="2784" y="1268"/>
                    </a:cubicBezTo>
                    <a:cubicBezTo>
                      <a:pt x="2449" y="1894"/>
                      <a:pt x="2230" y="2550"/>
                      <a:pt x="2186" y="3264"/>
                    </a:cubicBezTo>
                    <a:cubicBezTo>
                      <a:pt x="2179" y="3388"/>
                      <a:pt x="2186" y="3512"/>
                      <a:pt x="2165" y="3629"/>
                    </a:cubicBezTo>
                    <a:cubicBezTo>
                      <a:pt x="2138" y="3754"/>
                      <a:pt x="2069" y="3820"/>
                      <a:pt x="1953" y="3820"/>
                    </a:cubicBezTo>
                    <a:cubicBezTo>
                      <a:pt x="1942" y="3820"/>
                      <a:pt x="1929" y="3819"/>
                      <a:pt x="1917" y="3818"/>
                    </a:cubicBezTo>
                    <a:cubicBezTo>
                      <a:pt x="1815" y="3811"/>
                      <a:pt x="1713" y="3774"/>
                      <a:pt x="1603" y="3760"/>
                    </a:cubicBezTo>
                    <a:cubicBezTo>
                      <a:pt x="1509" y="3745"/>
                      <a:pt x="1458" y="3687"/>
                      <a:pt x="1436" y="3599"/>
                    </a:cubicBezTo>
                    <a:cubicBezTo>
                      <a:pt x="1414" y="3534"/>
                      <a:pt x="1399" y="3461"/>
                      <a:pt x="1407" y="3388"/>
                    </a:cubicBezTo>
                    <a:cubicBezTo>
                      <a:pt x="1450" y="3038"/>
                      <a:pt x="1501" y="2689"/>
                      <a:pt x="1531" y="2426"/>
                    </a:cubicBezTo>
                    <a:cubicBezTo>
                      <a:pt x="1647" y="2084"/>
                      <a:pt x="1720" y="1829"/>
                      <a:pt x="1815" y="1581"/>
                    </a:cubicBezTo>
                    <a:cubicBezTo>
                      <a:pt x="1917" y="1319"/>
                      <a:pt x="2033" y="1071"/>
                      <a:pt x="2157" y="823"/>
                    </a:cubicBezTo>
                    <a:cubicBezTo>
                      <a:pt x="2206" y="712"/>
                      <a:pt x="2307" y="648"/>
                      <a:pt x="2417" y="648"/>
                    </a:cubicBezTo>
                    <a:close/>
                    <a:moveTo>
                      <a:pt x="3540" y="937"/>
                    </a:moveTo>
                    <a:cubicBezTo>
                      <a:pt x="3632" y="937"/>
                      <a:pt x="3702" y="998"/>
                      <a:pt x="3768" y="1064"/>
                    </a:cubicBezTo>
                    <a:cubicBezTo>
                      <a:pt x="3841" y="1129"/>
                      <a:pt x="3811" y="1209"/>
                      <a:pt x="3775" y="1289"/>
                    </a:cubicBezTo>
                    <a:cubicBezTo>
                      <a:pt x="3505" y="1872"/>
                      <a:pt x="3309" y="2477"/>
                      <a:pt x="3221" y="3119"/>
                    </a:cubicBezTo>
                    <a:cubicBezTo>
                      <a:pt x="3185" y="3352"/>
                      <a:pt x="3163" y="3592"/>
                      <a:pt x="3141" y="3825"/>
                    </a:cubicBezTo>
                    <a:cubicBezTo>
                      <a:pt x="3119" y="3978"/>
                      <a:pt x="3075" y="4051"/>
                      <a:pt x="2944" y="4051"/>
                    </a:cubicBezTo>
                    <a:cubicBezTo>
                      <a:pt x="2675" y="4044"/>
                      <a:pt x="2522" y="3971"/>
                      <a:pt x="2478" y="3665"/>
                    </a:cubicBezTo>
                    <a:cubicBezTo>
                      <a:pt x="2471" y="3629"/>
                      <a:pt x="2471" y="3592"/>
                      <a:pt x="2478" y="3548"/>
                    </a:cubicBezTo>
                    <a:cubicBezTo>
                      <a:pt x="2514" y="3213"/>
                      <a:pt x="2558" y="2871"/>
                      <a:pt x="2594" y="2528"/>
                    </a:cubicBezTo>
                    <a:cubicBezTo>
                      <a:pt x="2740" y="2033"/>
                      <a:pt x="2973" y="1581"/>
                      <a:pt x="3221" y="1144"/>
                    </a:cubicBezTo>
                    <a:cubicBezTo>
                      <a:pt x="3279" y="1042"/>
                      <a:pt x="3367" y="976"/>
                      <a:pt x="3476" y="947"/>
                    </a:cubicBezTo>
                    <a:cubicBezTo>
                      <a:pt x="3499" y="940"/>
                      <a:pt x="3520" y="937"/>
                      <a:pt x="3540" y="937"/>
                    </a:cubicBezTo>
                    <a:close/>
                    <a:moveTo>
                      <a:pt x="4499" y="1166"/>
                    </a:moveTo>
                    <a:cubicBezTo>
                      <a:pt x="4559" y="1166"/>
                      <a:pt x="4624" y="1175"/>
                      <a:pt x="4693" y="1195"/>
                    </a:cubicBezTo>
                    <a:cubicBezTo>
                      <a:pt x="5473" y="1413"/>
                      <a:pt x="8636" y="2251"/>
                      <a:pt x="9437" y="2455"/>
                    </a:cubicBezTo>
                    <a:cubicBezTo>
                      <a:pt x="9663" y="2514"/>
                      <a:pt x="9714" y="2608"/>
                      <a:pt x="9634" y="2834"/>
                    </a:cubicBezTo>
                    <a:cubicBezTo>
                      <a:pt x="9605" y="2929"/>
                      <a:pt x="9561" y="3017"/>
                      <a:pt x="9517" y="3111"/>
                    </a:cubicBezTo>
                    <a:cubicBezTo>
                      <a:pt x="9291" y="3680"/>
                      <a:pt x="9036" y="4241"/>
                      <a:pt x="8949" y="4853"/>
                    </a:cubicBezTo>
                    <a:cubicBezTo>
                      <a:pt x="8934" y="4962"/>
                      <a:pt x="8898" y="5079"/>
                      <a:pt x="8869" y="5188"/>
                    </a:cubicBezTo>
                    <a:cubicBezTo>
                      <a:pt x="8822" y="5350"/>
                      <a:pt x="8712" y="5430"/>
                      <a:pt x="8558" y="5430"/>
                    </a:cubicBezTo>
                    <a:cubicBezTo>
                      <a:pt x="8546" y="5430"/>
                      <a:pt x="8532" y="5430"/>
                      <a:pt x="8519" y="5429"/>
                    </a:cubicBezTo>
                    <a:cubicBezTo>
                      <a:pt x="8373" y="5414"/>
                      <a:pt x="8235" y="5399"/>
                      <a:pt x="8096" y="5363"/>
                    </a:cubicBezTo>
                    <a:cubicBezTo>
                      <a:pt x="6675" y="5013"/>
                      <a:pt x="5254" y="4656"/>
                      <a:pt x="3833" y="4306"/>
                    </a:cubicBezTo>
                    <a:cubicBezTo>
                      <a:pt x="3542" y="4233"/>
                      <a:pt x="3382" y="4029"/>
                      <a:pt x="3433" y="3716"/>
                    </a:cubicBezTo>
                    <a:cubicBezTo>
                      <a:pt x="3484" y="3381"/>
                      <a:pt x="3527" y="3046"/>
                      <a:pt x="3593" y="2710"/>
                    </a:cubicBezTo>
                    <a:cubicBezTo>
                      <a:pt x="3666" y="2295"/>
                      <a:pt x="3811" y="1894"/>
                      <a:pt x="3994" y="1515"/>
                    </a:cubicBezTo>
                    <a:cubicBezTo>
                      <a:pt x="4082" y="1322"/>
                      <a:pt x="4250" y="1166"/>
                      <a:pt x="4499" y="1166"/>
                    </a:cubicBezTo>
                    <a:close/>
                    <a:moveTo>
                      <a:pt x="10201" y="2679"/>
                    </a:moveTo>
                    <a:cubicBezTo>
                      <a:pt x="10227" y="2679"/>
                      <a:pt x="10255" y="2682"/>
                      <a:pt x="10282" y="2689"/>
                    </a:cubicBezTo>
                    <a:cubicBezTo>
                      <a:pt x="10399" y="2710"/>
                      <a:pt x="10479" y="2842"/>
                      <a:pt x="10435" y="2951"/>
                    </a:cubicBezTo>
                    <a:cubicBezTo>
                      <a:pt x="10399" y="3046"/>
                      <a:pt x="10355" y="3133"/>
                      <a:pt x="10319" y="3221"/>
                    </a:cubicBezTo>
                    <a:cubicBezTo>
                      <a:pt x="10071" y="3804"/>
                      <a:pt x="9860" y="4394"/>
                      <a:pt x="9714" y="5006"/>
                    </a:cubicBezTo>
                    <a:cubicBezTo>
                      <a:pt x="9685" y="5159"/>
                      <a:pt x="9670" y="5312"/>
                      <a:pt x="9634" y="5465"/>
                    </a:cubicBezTo>
                    <a:cubicBezTo>
                      <a:pt x="9611" y="5591"/>
                      <a:pt x="9543" y="5654"/>
                      <a:pt x="9437" y="5654"/>
                    </a:cubicBezTo>
                    <a:cubicBezTo>
                      <a:pt x="9408" y="5654"/>
                      <a:pt x="9377" y="5649"/>
                      <a:pt x="9342" y="5640"/>
                    </a:cubicBezTo>
                    <a:cubicBezTo>
                      <a:pt x="9182" y="5596"/>
                      <a:pt x="9102" y="5465"/>
                      <a:pt x="9131" y="5290"/>
                    </a:cubicBezTo>
                    <a:cubicBezTo>
                      <a:pt x="9175" y="5064"/>
                      <a:pt x="9218" y="4846"/>
                      <a:pt x="9248" y="4678"/>
                    </a:cubicBezTo>
                    <a:cubicBezTo>
                      <a:pt x="9430" y="4015"/>
                      <a:pt x="9663" y="3432"/>
                      <a:pt x="9933" y="2864"/>
                    </a:cubicBezTo>
                    <a:cubicBezTo>
                      <a:pt x="9986" y="2744"/>
                      <a:pt x="10084" y="2679"/>
                      <a:pt x="10201" y="2679"/>
                    </a:cubicBezTo>
                    <a:close/>
                    <a:moveTo>
                      <a:pt x="12313" y="3647"/>
                    </a:moveTo>
                    <a:cubicBezTo>
                      <a:pt x="12360" y="3647"/>
                      <a:pt x="12415" y="3666"/>
                      <a:pt x="12483" y="3702"/>
                    </a:cubicBezTo>
                    <a:cubicBezTo>
                      <a:pt x="13030" y="3978"/>
                      <a:pt x="13518" y="4335"/>
                      <a:pt x="13992" y="4714"/>
                    </a:cubicBezTo>
                    <a:cubicBezTo>
                      <a:pt x="14217" y="4904"/>
                      <a:pt x="14225" y="5334"/>
                      <a:pt x="14006" y="5538"/>
                    </a:cubicBezTo>
                    <a:cubicBezTo>
                      <a:pt x="13977" y="5574"/>
                      <a:pt x="13926" y="5596"/>
                      <a:pt x="13875" y="5603"/>
                    </a:cubicBezTo>
                    <a:cubicBezTo>
                      <a:pt x="13350" y="5743"/>
                      <a:pt x="12821" y="5804"/>
                      <a:pt x="12283" y="5804"/>
                    </a:cubicBezTo>
                    <a:cubicBezTo>
                      <a:pt x="12149" y="5804"/>
                      <a:pt x="12014" y="5800"/>
                      <a:pt x="11878" y="5793"/>
                    </a:cubicBezTo>
                    <a:cubicBezTo>
                      <a:pt x="11769" y="5786"/>
                      <a:pt x="11696" y="5713"/>
                      <a:pt x="11682" y="5603"/>
                    </a:cubicBezTo>
                    <a:cubicBezTo>
                      <a:pt x="11674" y="5545"/>
                      <a:pt x="11682" y="5480"/>
                      <a:pt x="11689" y="5421"/>
                    </a:cubicBezTo>
                    <a:cubicBezTo>
                      <a:pt x="11718" y="5225"/>
                      <a:pt x="11754" y="5035"/>
                      <a:pt x="11798" y="4809"/>
                    </a:cubicBezTo>
                    <a:cubicBezTo>
                      <a:pt x="11820" y="4700"/>
                      <a:pt x="11849" y="4598"/>
                      <a:pt x="11878" y="4496"/>
                    </a:cubicBezTo>
                    <a:cubicBezTo>
                      <a:pt x="11958" y="4284"/>
                      <a:pt x="12039" y="4051"/>
                      <a:pt x="12133" y="3825"/>
                    </a:cubicBezTo>
                    <a:cubicBezTo>
                      <a:pt x="12179" y="3702"/>
                      <a:pt x="12234" y="3647"/>
                      <a:pt x="12313" y="3647"/>
                    </a:cubicBezTo>
                    <a:close/>
                    <a:moveTo>
                      <a:pt x="10927" y="2856"/>
                    </a:moveTo>
                    <a:cubicBezTo>
                      <a:pt x="10933" y="2856"/>
                      <a:pt x="10939" y="2856"/>
                      <a:pt x="10946" y="2856"/>
                    </a:cubicBezTo>
                    <a:cubicBezTo>
                      <a:pt x="11179" y="2871"/>
                      <a:pt x="11252" y="2980"/>
                      <a:pt x="11164" y="3199"/>
                    </a:cubicBezTo>
                    <a:cubicBezTo>
                      <a:pt x="11157" y="3221"/>
                      <a:pt x="11142" y="3242"/>
                      <a:pt x="11135" y="3264"/>
                    </a:cubicBezTo>
                    <a:cubicBezTo>
                      <a:pt x="11040" y="3534"/>
                      <a:pt x="10931" y="3804"/>
                      <a:pt x="10844" y="4080"/>
                    </a:cubicBezTo>
                    <a:cubicBezTo>
                      <a:pt x="10676" y="4634"/>
                      <a:pt x="10545" y="5195"/>
                      <a:pt x="10494" y="5771"/>
                    </a:cubicBezTo>
                    <a:cubicBezTo>
                      <a:pt x="10486" y="5807"/>
                      <a:pt x="10465" y="5859"/>
                      <a:pt x="10435" y="5880"/>
                    </a:cubicBezTo>
                    <a:cubicBezTo>
                      <a:pt x="10406" y="5900"/>
                      <a:pt x="10367" y="5908"/>
                      <a:pt x="10323" y="5908"/>
                    </a:cubicBezTo>
                    <a:cubicBezTo>
                      <a:pt x="10170" y="5908"/>
                      <a:pt x="9959" y="5803"/>
                      <a:pt x="9925" y="5684"/>
                    </a:cubicBezTo>
                    <a:cubicBezTo>
                      <a:pt x="9918" y="5654"/>
                      <a:pt x="9918" y="5618"/>
                      <a:pt x="9925" y="5582"/>
                    </a:cubicBezTo>
                    <a:cubicBezTo>
                      <a:pt x="9969" y="5305"/>
                      <a:pt x="10013" y="5028"/>
                      <a:pt x="10042" y="4846"/>
                    </a:cubicBezTo>
                    <a:cubicBezTo>
                      <a:pt x="10166" y="4467"/>
                      <a:pt x="10246" y="4182"/>
                      <a:pt x="10348" y="3906"/>
                    </a:cubicBezTo>
                    <a:cubicBezTo>
                      <a:pt x="10465" y="3599"/>
                      <a:pt x="10596" y="3301"/>
                      <a:pt x="10727" y="3002"/>
                    </a:cubicBezTo>
                    <a:cubicBezTo>
                      <a:pt x="10761" y="2913"/>
                      <a:pt x="10828" y="2856"/>
                      <a:pt x="10927" y="2856"/>
                    </a:cubicBezTo>
                    <a:close/>
                    <a:moveTo>
                      <a:pt x="11685" y="3052"/>
                    </a:moveTo>
                    <a:cubicBezTo>
                      <a:pt x="11717" y="3052"/>
                      <a:pt x="11751" y="3059"/>
                      <a:pt x="11784" y="3075"/>
                    </a:cubicBezTo>
                    <a:cubicBezTo>
                      <a:pt x="11973" y="3170"/>
                      <a:pt x="12017" y="3170"/>
                      <a:pt x="11966" y="3381"/>
                    </a:cubicBezTo>
                    <a:cubicBezTo>
                      <a:pt x="11929" y="3505"/>
                      <a:pt x="11886" y="3614"/>
                      <a:pt x="11842" y="3731"/>
                    </a:cubicBezTo>
                    <a:cubicBezTo>
                      <a:pt x="11682" y="4161"/>
                      <a:pt x="11514" y="4591"/>
                      <a:pt x="11448" y="5057"/>
                    </a:cubicBezTo>
                    <a:cubicBezTo>
                      <a:pt x="11412" y="5334"/>
                      <a:pt x="11375" y="5618"/>
                      <a:pt x="11332" y="5895"/>
                    </a:cubicBezTo>
                    <a:cubicBezTo>
                      <a:pt x="11317" y="5990"/>
                      <a:pt x="11288" y="6084"/>
                      <a:pt x="11179" y="6106"/>
                    </a:cubicBezTo>
                    <a:cubicBezTo>
                      <a:pt x="11151" y="6112"/>
                      <a:pt x="11121" y="6116"/>
                      <a:pt x="11091" y="6116"/>
                    </a:cubicBezTo>
                    <a:cubicBezTo>
                      <a:pt x="10941" y="6116"/>
                      <a:pt x="10782" y="6035"/>
                      <a:pt x="10763" y="5822"/>
                    </a:cubicBezTo>
                    <a:cubicBezTo>
                      <a:pt x="10756" y="5756"/>
                      <a:pt x="10763" y="5684"/>
                      <a:pt x="10778" y="5618"/>
                    </a:cubicBezTo>
                    <a:cubicBezTo>
                      <a:pt x="10836" y="5297"/>
                      <a:pt x="10902" y="4977"/>
                      <a:pt x="10967" y="4656"/>
                    </a:cubicBezTo>
                    <a:cubicBezTo>
                      <a:pt x="11069" y="4328"/>
                      <a:pt x="11164" y="4008"/>
                      <a:pt x="11273" y="3687"/>
                    </a:cubicBezTo>
                    <a:cubicBezTo>
                      <a:pt x="11324" y="3519"/>
                      <a:pt x="11397" y="3366"/>
                      <a:pt x="11463" y="3206"/>
                    </a:cubicBezTo>
                    <a:cubicBezTo>
                      <a:pt x="11506" y="3109"/>
                      <a:pt x="11592" y="3052"/>
                      <a:pt x="11685" y="3052"/>
                    </a:cubicBezTo>
                    <a:close/>
                    <a:moveTo>
                      <a:pt x="1256" y="1"/>
                    </a:moveTo>
                    <a:cubicBezTo>
                      <a:pt x="1178" y="1"/>
                      <a:pt x="1110" y="34"/>
                      <a:pt x="1050" y="94"/>
                    </a:cubicBezTo>
                    <a:cubicBezTo>
                      <a:pt x="933" y="204"/>
                      <a:pt x="824" y="320"/>
                      <a:pt x="736" y="444"/>
                    </a:cubicBezTo>
                    <a:cubicBezTo>
                      <a:pt x="284" y="1085"/>
                      <a:pt x="80" y="1814"/>
                      <a:pt x="29" y="2587"/>
                    </a:cubicBezTo>
                    <a:cubicBezTo>
                      <a:pt x="0" y="2922"/>
                      <a:pt x="110" y="3242"/>
                      <a:pt x="263" y="3548"/>
                    </a:cubicBezTo>
                    <a:cubicBezTo>
                      <a:pt x="328" y="3687"/>
                      <a:pt x="438" y="3782"/>
                      <a:pt x="598" y="3818"/>
                    </a:cubicBezTo>
                    <a:cubicBezTo>
                      <a:pt x="2915" y="4401"/>
                      <a:pt x="5232" y="4984"/>
                      <a:pt x="7550" y="5560"/>
                    </a:cubicBezTo>
                    <a:cubicBezTo>
                      <a:pt x="8665" y="5844"/>
                      <a:pt x="9780" y="6114"/>
                      <a:pt x="10902" y="6390"/>
                    </a:cubicBezTo>
                    <a:cubicBezTo>
                      <a:pt x="11018" y="6420"/>
                      <a:pt x="11142" y="6427"/>
                      <a:pt x="11259" y="6456"/>
                    </a:cubicBezTo>
                    <a:cubicBezTo>
                      <a:pt x="11287" y="6462"/>
                      <a:pt x="11313" y="6465"/>
                      <a:pt x="11338" y="6465"/>
                    </a:cubicBezTo>
                    <a:cubicBezTo>
                      <a:pt x="11456" y="6465"/>
                      <a:pt x="11540" y="6398"/>
                      <a:pt x="11594" y="6296"/>
                    </a:cubicBezTo>
                    <a:cubicBezTo>
                      <a:pt x="11668" y="6134"/>
                      <a:pt x="11804" y="6091"/>
                      <a:pt x="11951" y="6091"/>
                    </a:cubicBezTo>
                    <a:cubicBezTo>
                      <a:pt x="11963" y="6091"/>
                      <a:pt x="11975" y="6091"/>
                      <a:pt x="11988" y="6092"/>
                    </a:cubicBezTo>
                    <a:cubicBezTo>
                      <a:pt x="12048" y="6093"/>
                      <a:pt x="12108" y="6094"/>
                      <a:pt x="12168" y="6094"/>
                    </a:cubicBezTo>
                    <a:cubicBezTo>
                      <a:pt x="12704" y="6094"/>
                      <a:pt x="13234" y="6036"/>
                      <a:pt x="13758" y="5924"/>
                    </a:cubicBezTo>
                    <a:cubicBezTo>
                      <a:pt x="13802" y="5910"/>
                      <a:pt x="13846" y="5895"/>
                      <a:pt x="13890" y="5888"/>
                    </a:cubicBezTo>
                    <a:cubicBezTo>
                      <a:pt x="14174" y="5851"/>
                      <a:pt x="14341" y="5698"/>
                      <a:pt x="14392" y="5414"/>
                    </a:cubicBezTo>
                    <a:cubicBezTo>
                      <a:pt x="14422" y="5268"/>
                      <a:pt x="14436" y="5123"/>
                      <a:pt x="14458" y="4969"/>
                    </a:cubicBezTo>
                    <a:cubicBezTo>
                      <a:pt x="14480" y="4824"/>
                      <a:pt x="14407" y="4722"/>
                      <a:pt x="14305" y="4620"/>
                    </a:cubicBezTo>
                    <a:cubicBezTo>
                      <a:pt x="13809" y="4168"/>
                      <a:pt x="13270" y="3782"/>
                      <a:pt x="12680" y="3461"/>
                    </a:cubicBezTo>
                    <a:cubicBezTo>
                      <a:pt x="12622" y="3425"/>
                      <a:pt x="12563" y="3395"/>
                      <a:pt x="12512" y="3359"/>
                    </a:cubicBezTo>
                    <a:cubicBezTo>
                      <a:pt x="12425" y="3301"/>
                      <a:pt x="12381" y="3221"/>
                      <a:pt x="12410" y="3111"/>
                    </a:cubicBezTo>
                    <a:cubicBezTo>
                      <a:pt x="12447" y="3002"/>
                      <a:pt x="12418" y="2936"/>
                      <a:pt x="12301" y="2900"/>
                    </a:cubicBezTo>
                    <a:cubicBezTo>
                      <a:pt x="12170" y="2856"/>
                      <a:pt x="12039" y="2798"/>
                      <a:pt x="11907" y="2761"/>
                    </a:cubicBezTo>
                    <a:cubicBezTo>
                      <a:pt x="10188" y="2317"/>
                      <a:pt x="3374" y="553"/>
                      <a:pt x="1684" y="124"/>
                    </a:cubicBezTo>
                    <a:cubicBezTo>
                      <a:pt x="1589" y="94"/>
                      <a:pt x="1487" y="80"/>
                      <a:pt x="1399" y="36"/>
                    </a:cubicBezTo>
                    <a:cubicBezTo>
                      <a:pt x="1349" y="12"/>
                      <a:pt x="1301" y="1"/>
                      <a:pt x="12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0" name="Google Shape;2590;p39"/>
              <p:cNvSpPr/>
              <p:nvPr/>
            </p:nvSpPr>
            <p:spPr>
              <a:xfrm>
                <a:off x="914554" y="1605557"/>
                <a:ext cx="211573" cy="108811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2410" extrusionOk="0">
                    <a:moveTo>
                      <a:pt x="1561" y="222"/>
                    </a:moveTo>
                    <a:cubicBezTo>
                      <a:pt x="1834" y="222"/>
                      <a:pt x="2106" y="264"/>
                      <a:pt x="2376" y="329"/>
                    </a:cubicBezTo>
                    <a:cubicBezTo>
                      <a:pt x="2638" y="424"/>
                      <a:pt x="2908" y="504"/>
                      <a:pt x="3163" y="613"/>
                    </a:cubicBezTo>
                    <a:cubicBezTo>
                      <a:pt x="3498" y="752"/>
                      <a:pt x="3826" y="926"/>
                      <a:pt x="4088" y="1189"/>
                    </a:cubicBezTo>
                    <a:cubicBezTo>
                      <a:pt x="4183" y="1291"/>
                      <a:pt x="4278" y="1407"/>
                      <a:pt x="4351" y="1531"/>
                    </a:cubicBezTo>
                    <a:cubicBezTo>
                      <a:pt x="4453" y="1713"/>
                      <a:pt x="4409" y="1852"/>
                      <a:pt x="4219" y="1939"/>
                    </a:cubicBezTo>
                    <a:cubicBezTo>
                      <a:pt x="4081" y="2005"/>
                      <a:pt x="3943" y="2056"/>
                      <a:pt x="3797" y="2092"/>
                    </a:cubicBezTo>
                    <a:cubicBezTo>
                      <a:pt x="3568" y="2150"/>
                      <a:pt x="3337" y="2171"/>
                      <a:pt x="3106" y="2171"/>
                    </a:cubicBezTo>
                    <a:cubicBezTo>
                      <a:pt x="2895" y="2171"/>
                      <a:pt x="2683" y="2153"/>
                      <a:pt x="2471" y="2129"/>
                    </a:cubicBezTo>
                    <a:cubicBezTo>
                      <a:pt x="1931" y="2063"/>
                      <a:pt x="1414" y="1910"/>
                      <a:pt x="940" y="1641"/>
                    </a:cubicBezTo>
                    <a:cubicBezTo>
                      <a:pt x="743" y="1531"/>
                      <a:pt x="576" y="1393"/>
                      <a:pt x="467" y="1189"/>
                    </a:cubicBezTo>
                    <a:cubicBezTo>
                      <a:pt x="386" y="1050"/>
                      <a:pt x="372" y="905"/>
                      <a:pt x="423" y="759"/>
                    </a:cubicBezTo>
                    <a:cubicBezTo>
                      <a:pt x="525" y="482"/>
                      <a:pt x="736" y="351"/>
                      <a:pt x="1006" y="285"/>
                    </a:cubicBezTo>
                    <a:cubicBezTo>
                      <a:pt x="1191" y="241"/>
                      <a:pt x="1376" y="222"/>
                      <a:pt x="1561" y="222"/>
                    </a:cubicBezTo>
                    <a:close/>
                    <a:moveTo>
                      <a:pt x="1301" y="0"/>
                    </a:moveTo>
                    <a:cubicBezTo>
                      <a:pt x="1056" y="0"/>
                      <a:pt x="808" y="48"/>
                      <a:pt x="590" y="190"/>
                    </a:cubicBezTo>
                    <a:cubicBezTo>
                      <a:pt x="146" y="475"/>
                      <a:pt x="0" y="1036"/>
                      <a:pt x="408" y="1495"/>
                    </a:cubicBezTo>
                    <a:cubicBezTo>
                      <a:pt x="627" y="1743"/>
                      <a:pt x="897" y="1910"/>
                      <a:pt x="1203" y="2027"/>
                    </a:cubicBezTo>
                    <a:cubicBezTo>
                      <a:pt x="1800" y="2268"/>
                      <a:pt x="2423" y="2410"/>
                      <a:pt x="3066" y="2410"/>
                    </a:cubicBezTo>
                    <a:cubicBezTo>
                      <a:pt x="3200" y="2410"/>
                      <a:pt x="3334" y="2404"/>
                      <a:pt x="3469" y="2391"/>
                    </a:cubicBezTo>
                    <a:cubicBezTo>
                      <a:pt x="3709" y="2369"/>
                      <a:pt x="3950" y="2304"/>
                      <a:pt x="4176" y="2238"/>
                    </a:cubicBezTo>
                    <a:cubicBezTo>
                      <a:pt x="4300" y="2194"/>
                      <a:pt x="4409" y="2107"/>
                      <a:pt x="4518" y="2034"/>
                    </a:cubicBezTo>
                    <a:cubicBezTo>
                      <a:pt x="4642" y="1947"/>
                      <a:pt x="4686" y="1815"/>
                      <a:pt x="4649" y="1677"/>
                    </a:cubicBezTo>
                    <a:cubicBezTo>
                      <a:pt x="4620" y="1546"/>
                      <a:pt x="4569" y="1415"/>
                      <a:pt x="4504" y="1298"/>
                    </a:cubicBezTo>
                    <a:cubicBezTo>
                      <a:pt x="4278" y="934"/>
                      <a:pt x="3921" y="722"/>
                      <a:pt x="3556" y="526"/>
                    </a:cubicBezTo>
                    <a:cubicBezTo>
                      <a:pt x="3243" y="365"/>
                      <a:pt x="2922" y="234"/>
                      <a:pt x="2594" y="169"/>
                    </a:cubicBezTo>
                    <a:cubicBezTo>
                      <a:pt x="2179" y="45"/>
                      <a:pt x="1771" y="8"/>
                      <a:pt x="1356" y="1"/>
                    </a:cubicBezTo>
                    <a:cubicBezTo>
                      <a:pt x="1338" y="0"/>
                      <a:pt x="1320" y="0"/>
                      <a:pt x="13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1" name="Google Shape;2591;p39"/>
              <p:cNvSpPr/>
              <p:nvPr/>
            </p:nvSpPr>
            <p:spPr>
              <a:xfrm>
                <a:off x="931304" y="1615535"/>
                <a:ext cx="184302" cy="88042"/>
              </a:xfrm>
              <a:custGeom>
                <a:avLst/>
                <a:gdLst/>
                <a:ahLst/>
                <a:cxnLst/>
                <a:rect l="l" t="t" r="r" b="b"/>
                <a:pathLst>
                  <a:path w="4082" h="1950" extrusionOk="0">
                    <a:moveTo>
                      <a:pt x="1190" y="1"/>
                    </a:moveTo>
                    <a:cubicBezTo>
                      <a:pt x="1005" y="1"/>
                      <a:pt x="820" y="20"/>
                      <a:pt x="635" y="64"/>
                    </a:cubicBezTo>
                    <a:cubicBezTo>
                      <a:pt x="365" y="130"/>
                      <a:pt x="154" y="261"/>
                      <a:pt x="52" y="538"/>
                    </a:cubicBezTo>
                    <a:cubicBezTo>
                      <a:pt x="1" y="684"/>
                      <a:pt x="15" y="829"/>
                      <a:pt x="96" y="968"/>
                    </a:cubicBezTo>
                    <a:cubicBezTo>
                      <a:pt x="205" y="1172"/>
                      <a:pt x="372" y="1310"/>
                      <a:pt x="569" y="1420"/>
                    </a:cubicBezTo>
                    <a:cubicBezTo>
                      <a:pt x="1043" y="1689"/>
                      <a:pt x="1560" y="1842"/>
                      <a:pt x="2100" y="1908"/>
                    </a:cubicBezTo>
                    <a:cubicBezTo>
                      <a:pt x="2312" y="1932"/>
                      <a:pt x="2524" y="1950"/>
                      <a:pt x="2735" y="1950"/>
                    </a:cubicBezTo>
                    <a:cubicBezTo>
                      <a:pt x="2966" y="1950"/>
                      <a:pt x="3197" y="1929"/>
                      <a:pt x="3426" y="1871"/>
                    </a:cubicBezTo>
                    <a:cubicBezTo>
                      <a:pt x="3572" y="1835"/>
                      <a:pt x="3710" y="1784"/>
                      <a:pt x="3848" y="1718"/>
                    </a:cubicBezTo>
                    <a:cubicBezTo>
                      <a:pt x="4038" y="1631"/>
                      <a:pt x="4082" y="1492"/>
                      <a:pt x="3980" y="1310"/>
                    </a:cubicBezTo>
                    <a:cubicBezTo>
                      <a:pt x="3907" y="1186"/>
                      <a:pt x="3812" y="1070"/>
                      <a:pt x="3717" y="968"/>
                    </a:cubicBezTo>
                    <a:cubicBezTo>
                      <a:pt x="3455" y="705"/>
                      <a:pt x="3127" y="531"/>
                      <a:pt x="2792" y="392"/>
                    </a:cubicBezTo>
                    <a:cubicBezTo>
                      <a:pt x="2537" y="283"/>
                      <a:pt x="2267" y="203"/>
                      <a:pt x="2005" y="108"/>
                    </a:cubicBezTo>
                    <a:cubicBezTo>
                      <a:pt x="1735" y="43"/>
                      <a:pt x="1463" y="1"/>
                      <a:pt x="11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2" name="Google Shape;2592;p39"/>
              <p:cNvSpPr/>
              <p:nvPr/>
            </p:nvSpPr>
            <p:spPr>
              <a:xfrm>
                <a:off x="1006972" y="1654181"/>
                <a:ext cx="34269" cy="28083"/>
              </a:xfrm>
              <a:custGeom>
                <a:avLst/>
                <a:gdLst/>
                <a:ahLst/>
                <a:cxnLst/>
                <a:rect l="l" t="t" r="r" b="b"/>
                <a:pathLst>
                  <a:path w="759" h="622" extrusionOk="0">
                    <a:moveTo>
                      <a:pt x="183" y="0"/>
                    </a:moveTo>
                    <a:cubicBezTo>
                      <a:pt x="138" y="0"/>
                      <a:pt x="100" y="60"/>
                      <a:pt x="74" y="126"/>
                    </a:cubicBezTo>
                    <a:cubicBezTo>
                      <a:pt x="1" y="316"/>
                      <a:pt x="88" y="549"/>
                      <a:pt x="278" y="607"/>
                    </a:cubicBezTo>
                    <a:cubicBezTo>
                      <a:pt x="308" y="617"/>
                      <a:pt x="339" y="621"/>
                      <a:pt x="370" y="621"/>
                    </a:cubicBezTo>
                    <a:cubicBezTo>
                      <a:pt x="531" y="621"/>
                      <a:pt x="687" y="498"/>
                      <a:pt x="730" y="308"/>
                    </a:cubicBezTo>
                    <a:cubicBezTo>
                      <a:pt x="759" y="170"/>
                      <a:pt x="700" y="134"/>
                      <a:pt x="657" y="119"/>
                    </a:cubicBezTo>
                    <a:cubicBezTo>
                      <a:pt x="652" y="118"/>
                      <a:pt x="648" y="117"/>
                      <a:pt x="644" y="117"/>
                    </a:cubicBezTo>
                    <a:cubicBezTo>
                      <a:pt x="622" y="117"/>
                      <a:pt x="606" y="135"/>
                      <a:pt x="569" y="185"/>
                    </a:cubicBezTo>
                    <a:cubicBezTo>
                      <a:pt x="543" y="218"/>
                      <a:pt x="486" y="364"/>
                      <a:pt x="400" y="364"/>
                    </a:cubicBezTo>
                    <a:cubicBezTo>
                      <a:pt x="391" y="364"/>
                      <a:pt x="382" y="363"/>
                      <a:pt x="373" y="359"/>
                    </a:cubicBezTo>
                    <a:cubicBezTo>
                      <a:pt x="263" y="316"/>
                      <a:pt x="278" y="177"/>
                      <a:pt x="271" y="134"/>
                    </a:cubicBezTo>
                    <a:cubicBezTo>
                      <a:pt x="271" y="75"/>
                      <a:pt x="271" y="17"/>
                      <a:pt x="198" y="2"/>
                    </a:cubicBezTo>
                    <a:cubicBezTo>
                      <a:pt x="193" y="1"/>
                      <a:pt x="188" y="0"/>
                      <a:pt x="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3" name="Google Shape;2593;p39"/>
              <p:cNvSpPr/>
              <p:nvPr/>
            </p:nvSpPr>
            <p:spPr>
              <a:xfrm>
                <a:off x="1054378" y="1661721"/>
                <a:ext cx="13184" cy="13003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88" extrusionOk="0">
                    <a:moveTo>
                      <a:pt x="152" y="1"/>
                    </a:moveTo>
                    <a:cubicBezTo>
                      <a:pt x="93" y="1"/>
                      <a:pt x="35" y="48"/>
                      <a:pt x="22" y="112"/>
                    </a:cubicBezTo>
                    <a:cubicBezTo>
                      <a:pt x="0" y="200"/>
                      <a:pt x="51" y="280"/>
                      <a:pt x="131" y="287"/>
                    </a:cubicBezTo>
                    <a:cubicBezTo>
                      <a:pt x="137" y="288"/>
                      <a:pt x="142" y="288"/>
                      <a:pt x="147" y="288"/>
                    </a:cubicBezTo>
                    <a:cubicBezTo>
                      <a:pt x="212" y="288"/>
                      <a:pt x="264" y="245"/>
                      <a:pt x="277" y="171"/>
                    </a:cubicBezTo>
                    <a:cubicBezTo>
                      <a:pt x="292" y="90"/>
                      <a:pt x="248" y="18"/>
                      <a:pt x="175" y="3"/>
                    </a:cubicBezTo>
                    <a:cubicBezTo>
                      <a:pt x="168" y="1"/>
                      <a:pt x="160" y="1"/>
                      <a:pt x="1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4" name="Google Shape;2594;p39"/>
              <p:cNvSpPr/>
              <p:nvPr/>
            </p:nvSpPr>
            <p:spPr>
              <a:xfrm>
                <a:off x="983947" y="1643617"/>
                <a:ext cx="12868" cy="13094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90" extrusionOk="0">
                    <a:moveTo>
                      <a:pt x="151" y="1"/>
                    </a:moveTo>
                    <a:cubicBezTo>
                      <a:pt x="88" y="1"/>
                      <a:pt x="36" y="48"/>
                      <a:pt x="23" y="113"/>
                    </a:cubicBezTo>
                    <a:cubicBezTo>
                      <a:pt x="1" y="200"/>
                      <a:pt x="52" y="280"/>
                      <a:pt x="125" y="287"/>
                    </a:cubicBezTo>
                    <a:cubicBezTo>
                      <a:pt x="134" y="289"/>
                      <a:pt x="143" y="290"/>
                      <a:pt x="151" y="290"/>
                    </a:cubicBezTo>
                    <a:cubicBezTo>
                      <a:pt x="218" y="290"/>
                      <a:pt x="264" y="242"/>
                      <a:pt x="270" y="171"/>
                    </a:cubicBezTo>
                    <a:cubicBezTo>
                      <a:pt x="285" y="91"/>
                      <a:pt x="241" y="18"/>
                      <a:pt x="176" y="3"/>
                    </a:cubicBezTo>
                    <a:cubicBezTo>
                      <a:pt x="167" y="2"/>
                      <a:pt x="159" y="1"/>
                      <a:pt x="1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5" name="Google Shape;2595;p39"/>
            <p:cNvGrpSpPr/>
            <p:nvPr/>
          </p:nvGrpSpPr>
          <p:grpSpPr>
            <a:xfrm>
              <a:off x="6758848" y="145392"/>
              <a:ext cx="692158" cy="768626"/>
              <a:chOff x="2318703" y="1406679"/>
              <a:chExt cx="459356" cy="510105"/>
            </a:xfrm>
          </p:grpSpPr>
          <p:sp>
            <p:nvSpPr>
              <p:cNvPr id="2596" name="Google Shape;2596;p39"/>
              <p:cNvSpPr/>
              <p:nvPr/>
            </p:nvSpPr>
            <p:spPr>
              <a:xfrm>
                <a:off x="2334189" y="1421487"/>
                <a:ext cx="428744" cy="479674"/>
              </a:xfrm>
              <a:custGeom>
                <a:avLst/>
                <a:gdLst/>
                <a:ahLst/>
                <a:cxnLst/>
                <a:rect l="l" t="t" r="r" b="b"/>
                <a:pathLst>
                  <a:path w="9496" h="10624" extrusionOk="0">
                    <a:moveTo>
                      <a:pt x="5096" y="0"/>
                    </a:moveTo>
                    <a:cubicBezTo>
                      <a:pt x="4964" y="0"/>
                      <a:pt x="4851" y="66"/>
                      <a:pt x="4766" y="194"/>
                    </a:cubicBezTo>
                    <a:cubicBezTo>
                      <a:pt x="4627" y="376"/>
                      <a:pt x="4489" y="558"/>
                      <a:pt x="4358" y="748"/>
                    </a:cubicBezTo>
                    <a:cubicBezTo>
                      <a:pt x="4081" y="1141"/>
                      <a:pt x="3819" y="1549"/>
                      <a:pt x="3534" y="1943"/>
                    </a:cubicBezTo>
                    <a:cubicBezTo>
                      <a:pt x="3432" y="2096"/>
                      <a:pt x="3432" y="2234"/>
                      <a:pt x="3513" y="2395"/>
                    </a:cubicBezTo>
                    <a:cubicBezTo>
                      <a:pt x="3578" y="2540"/>
                      <a:pt x="3636" y="2693"/>
                      <a:pt x="3658" y="2846"/>
                    </a:cubicBezTo>
                    <a:cubicBezTo>
                      <a:pt x="3687" y="3123"/>
                      <a:pt x="3651" y="3393"/>
                      <a:pt x="3571" y="3655"/>
                    </a:cubicBezTo>
                    <a:cubicBezTo>
                      <a:pt x="3498" y="3881"/>
                      <a:pt x="3396" y="4093"/>
                      <a:pt x="3214" y="4253"/>
                    </a:cubicBezTo>
                    <a:cubicBezTo>
                      <a:pt x="2937" y="4496"/>
                      <a:pt x="2637" y="4674"/>
                      <a:pt x="2270" y="4674"/>
                    </a:cubicBezTo>
                    <a:cubicBezTo>
                      <a:pt x="2231" y="4674"/>
                      <a:pt x="2191" y="4672"/>
                      <a:pt x="2150" y="4668"/>
                    </a:cubicBezTo>
                    <a:cubicBezTo>
                      <a:pt x="2126" y="4666"/>
                      <a:pt x="2102" y="4665"/>
                      <a:pt x="2079" y="4665"/>
                    </a:cubicBezTo>
                    <a:cubicBezTo>
                      <a:pt x="1889" y="4665"/>
                      <a:pt x="1742" y="4747"/>
                      <a:pt x="1625" y="4916"/>
                    </a:cubicBezTo>
                    <a:cubicBezTo>
                      <a:pt x="1057" y="5725"/>
                      <a:pt x="554" y="6563"/>
                      <a:pt x="102" y="7445"/>
                    </a:cubicBezTo>
                    <a:cubicBezTo>
                      <a:pt x="0" y="7656"/>
                      <a:pt x="7" y="7780"/>
                      <a:pt x="168" y="7933"/>
                    </a:cubicBezTo>
                    <a:cubicBezTo>
                      <a:pt x="343" y="8100"/>
                      <a:pt x="525" y="8261"/>
                      <a:pt x="707" y="8406"/>
                    </a:cubicBezTo>
                    <a:cubicBezTo>
                      <a:pt x="772" y="8460"/>
                      <a:pt x="846" y="8485"/>
                      <a:pt x="919" y="8485"/>
                    </a:cubicBezTo>
                    <a:cubicBezTo>
                      <a:pt x="1036" y="8485"/>
                      <a:pt x="1150" y="8421"/>
                      <a:pt x="1217" y="8304"/>
                    </a:cubicBezTo>
                    <a:cubicBezTo>
                      <a:pt x="1297" y="8166"/>
                      <a:pt x="1363" y="8028"/>
                      <a:pt x="1436" y="7889"/>
                    </a:cubicBezTo>
                    <a:cubicBezTo>
                      <a:pt x="1793" y="7233"/>
                      <a:pt x="2143" y="6577"/>
                      <a:pt x="2507" y="5929"/>
                    </a:cubicBezTo>
                    <a:cubicBezTo>
                      <a:pt x="2645" y="5674"/>
                      <a:pt x="2806" y="5433"/>
                      <a:pt x="2959" y="5186"/>
                    </a:cubicBezTo>
                    <a:cubicBezTo>
                      <a:pt x="3287" y="4668"/>
                      <a:pt x="3615" y="4136"/>
                      <a:pt x="3957" y="3626"/>
                    </a:cubicBezTo>
                    <a:cubicBezTo>
                      <a:pt x="4212" y="3269"/>
                      <a:pt x="4518" y="2948"/>
                      <a:pt x="4868" y="2679"/>
                    </a:cubicBezTo>
                    <a:cubicBezTo>
                      <a:pt x="5138" y="2460"/>
                      <a:pt x="5429" y="2278"/>
                      <a:pt x="5779" y="2205"/>
                    </a:cubicBezTo>
                    <a:cubicBezTo>
                      <a:pt x="5863" y="2186"/>
                      <a:pt x="5948" y="2174"/>
                      <a:pt x="6033" y="2174"/>
                    </a:cubicBezTo>
                    <a:cubicBezTo>
                      <a:pt x="6140" y="2174"/>
                      <a:pt x="6246" y="2193"/>
                      <a:pt x="6347" y="2242"/>
                    </a:cubicBezTo>
                    <a:cubicBezTo>
                      <a:pt x="6719" y="2424"/>
                      <a:pt x="6945" y="2715"/>
                      <a:pt x="7040" y="3116"/>
                    </a:cubicBezTo>
                    <a:cubicBezTo>
                      <a:pt x="7127" y="3495"/>
                      <a:pt x="7083" y="3874"/>
                      <a:pt x="6981" y="4253"/>
                    </a:cubicBezTo>
                    <a:cubicBezTo>
                      <a:pt x="6835" y="4836"/>
                      <a:pt x="6566" y="5360"/>
                      <a:pt x="6267" y="5878"/>
                    </a:cubicBezTo>
                    <a:cubicBezTo>
                      <a:pt x="5997" y="6366"/>
                      <a:pt x="5713" y="6847"/>
                      <a:pt x="5422" y="7321"/>
                    </a:cubicBezTo>
                    <a:cubicBezTo>
                      <a:pt x="4999" y="7998"/>
                      <a:pt x="4569" y="8676"/>
                      <a:pt x="4139" y="9354"/>
                    </a:cubicBezTo>
                    <a:cubicBezTo>
                      <a:pt x="4052" y="9492"/>
                      <a:pt x="3935" y="9616"/>
                      <a:pt x="3840" y="9755"/>
                    </a:cubicBezTo>
                    <a:cubicBezTo>
                      <a:pt x="3709" y="9951"/>
                      <a:pt x="3760" y="10199"/>
                      <a:pt x="3972" y="10308"/>
                    </a:cubicBezTo>
                    <a:cubicBezTo>
                      <a:pt x="4168" y="10418"/>
                      <a:pt x="4380" y="10505"/>
                      <a:pt x="4591" y="10593"/>
                    </a:cubicBezTo>
                    <a:cubicBezTo>
                      <a:pt x="4643" y="10613"/>
                      <a:pt x="4689" y="10624"/>
                      <a:pt x="4730" y="10624"/>
                    </a:cubicBezTo>
                    <a:cubicBezTo>
                      <a:pt x="4822" y="10624"/>
                      <a:pt x="4892" y="10572"/>
                      <a:pt x="4963" y="10461"/>
                    </a:cubicBezTo>
                    <a:cubicBezTo>
                      <a:pt x="5232" y="10046"/>
                      <a:pt x="5516" y="9631"/>
                      <a:pt x="5772" y="9201"/>
                    </a:cubicBezTo>
                    <a:cubicBezTo>
                      <a:pt x="6005" y="8800"/>
                      <a:pt x="6216" y="8392"/>
                      <a:pt x="6442" y="7984"/>
                    </a:cubicBezTo>
                    <a:cubicBezTo>
                      <a:pt x="6486" y="7904"/>
                      <a:pt x="6486" y="7831"/>
                      <a:pt x="6442" y="7751"/>
                    </a:cubicBezTo>
                    <a:cubicBezTo>
                      <a:pt x="6413" y="7692"/>
                      <a:pt x="6376" y="7634"/>
                      <a:pt x="6340" y="7576"/>
                    </a:cubicBezTo>
                    <a:cubicBezTo>
                      <a:pt x="6129" y="7262"/>
                      <a:pt x="6099" y="6913"/>
                      <a:pt x="6201" y="6556"/>
                    </a:cubicBezTo>
                    <a:cubicBezTo>
                      <a:pt x="6282" y="6264"/>
                      <a:pt x="6420" y="6002"/>
                      <a:pt x="6610" y="5776"/>
                    </a:cubicBezTo>
                    <a:cubicBezTo>
                      <a:pt x="6882" y="5442"/>
                      <a:pt x="7231" y="5248"/>
                      <a:pt x="7656" y="5248"/>
                    </a:cubicBezTo>
                    <a:cubicBezTo>
                      <a:pt x="7686" y="5248"/>
                      <a:pt x="7716" y="5249"/>
                      <a:pt x="7746" y="5251"/>
                    </a:cubicBezTo>
                    <a:cubicBezTo>
                      <a:pt x="7762" y="5252"/>
                      <a:pt x="7777" y="5253"/>
                      <a:pt x="7792" y="5253"/>
                    </a:cubicBezTo>
                    <a:cubicBezTo>
                      <a:pt x="7985" y="5253"/>
                      <a:pt x="8112" y="5166"/>
                      <a:pt x="8220" y="5011"/>
                    </a:cubicBezTo>
                    <a:cubicBezTo>
                      <a:pt x="8388" y="4763"/>
                      <a:pt x="9167" y="3568"/>
                      <a:pt x="9371" y="3211"/>
                    </a:cubicBezTo>
                    <a:cubicBezTo>
                      <a:pt x="9495" y="2992"/>
                      <a:pt x="9473" y="2854"/>
                      <a:pt x="9313" y="2664"/>
                    </a:cubicBezTo>
                    <a:cubicBezTo>
                      <a:pt x="8869" y="2169"/>
                      <a:pt x="8380" y="1717"/>
                      <a:pt x="7834" y="1345"/>
                    </a:cubicBezTo>
                    <a:cubicBezTo>
                      <a:pt x="7418" y="1054"/>
                      <a:pt x="6981" y="770"/>
                      <a:pt x="6529" y="544"/>
                    </a:cubicBezTo>
                    <a:cubicBezTo>
                      <a:pt x="6121" y="332"/>
                      <a:pt x="5677" y="187"/>
                      <a:pt x="5247" y="26"/>
                    </a:cubicBezTo>
                    <a:cubicBezTo>
                      <a:pt x="5194" y="9"/>
                      <a:pt x="5144" y="0"/>
                      <a:pt x="50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7" name="Google Shape;2597;p39"/>
              <p:cNvSpPr/>
              <p:nvPr/>
            </p:nvSpPr>
            <p:spPr>
              <a:xfrm>
                <a:off x="2398660" y="1533139"/>
                <a:ext cx="225073" cy="316772"/>
              </a:xfrm>
              <a:custGeom>
                <a:avLst/>
                <a:gdLst/>
                <a:ahLst/>
                <a:cxnLst/>
                <a:rect l="l" t="t" r="r" b="b"/>
                <a:pathLst>
                  <a:path w="4985" h="7016" extrusionOk="0">
                    <a:moveTo>
                      <a:pt x="4522" y="0"/>
                    </a:moveTo>
                    <a:cubicBezTo>
                      <a:pt x="4456" y="0"/>
                      <a:pt x="4389" y="11"/>
                      <a:pt x="4322" y="31"/>
                    </a:cubicBezTo>
                    <a:cubicBezTo>
                      <a:pt x="4037" y="111"/>
                      <a:pt x="3797" y="271"/>
                      <a:pt x="3571" y="461"/>
                    </a:cubicBezTo>
                    <a:cubicBezTo>
                      <a:pt x="3061" y="891"/>
                      <a:pt x="2668" y="1423"/>
                      <a:pt x="2332" y="1998"/>
                    </a:cubicBezTo>
                    <a:cubicBezTo>
                      <a:pt x="2223" y="2144"/>
                      <a:pt x="2114" y="2297"/>
                      <a:pt x="2019" y="2450"/>
                    </a:cubicBezTo>
                    <a:cubicBezTo>
                      <a:pt x="1771" y="2851"/>
                      <a:pt x="1516" y="3252"/>
                      <a:pt x="1283" y="3667"/>
                    </a:cubicBezTo>
                    <a:cubicBezTo>
                      <a:pt x="897" y="4367"/>
                      <a:pt x="525" y="5081"/>
                      <a:pt x="153" y="5802"/>
                    </a:cubicBezTo>
                    <a:cubicBezTo>
                      <a:pt x="81" y="5941"/>
                      <a:pt x="51" y="6101"/>
                      <a:pt x="22" y="6261"/>
                    </a:cubicBezTo>
                    <a:cubicBezTo>
                      <a:pt x="0" y="6385"/>
                      <a:pt x="37" y="6516"/>
                      <a:pt x="153" y="6589"/>
                    </a:cubicBezTo>
                    <a:cubicBezTo>
                      <a:pt x="372" y="6720"/>
                      <a:pt x="598" y="6859"/>
                      <a:pt x="831" y="6968"/>
                    </a:cubicBezTo>
                    <a:cubicBezTo>
                      <a:pt x="895" y="6999"/>
                      <a:pt x="961" y="7016"/>
                      <a:pt x="1024" y="7016"/>
                    </a:cubicBezTo>
                    <a:cubicBezTo>
                      <a:pt x="1126" y="7016"/>
                      <a:pt x="1224" y="6972"/>
                      <a:pt x="1305" y="6874"/>
                    </a:cubicBezTo>
                    <a:cubicBezTo>
                      <a:pt x="1378" y="6786"/>
                      <a:pt x="1451" y="6691"/>
                      <a:pt x="1509" y="6597"/>
                    </a:cubicBezTo>
                    <a:cubicBezTo>
                      <a:pt x="1662" y="6327"/>
                      <a:pt x="1808" y="6050"/>
                      <a:pt x="1961" y="5780"/>
                    </a:cubicBezTo>
                    <a:cubicBezTo>
                      <a:pt x="2281" y="5197"/>
                      <a:pt x="2609" y="4622"/>
                      <a:pt x="2930" y="4046"/>
                    </a:cubicBezTo>
                    <a:cubicBezTo>
                      <a:pt x="3258" y="3449"/>
                      <a:pt x="3586" y="2844"/>
                      <a:pt x="3921" y="2246"/>
                    </a:cubicBezTo>
                    <a:cubicBezTo>
                      <a:pt x="4191" y="1765"/>
                      <a:pt x="4467" y="1284"/>
                      <a:pt x="4744" y="796"/>
                    </a:cubicBezTo>
                    <a:cubicBezTo>
                      <a:pt x="4817" y="665"/>
                      <a:pt x="4883" y="534"/>
                      <a:pt x="4934" y="395"/>
                    </a:cubicBezTo>
                    <a:cubicBezTo>
                      <a:pt x="4985" y="257"/>
                      <a:pt x="4948" y="177"/>
                      <a:pt x="4832" y="96"/>
                    </a:cubicBezTo>
                    <a:cubicBezTo>
                      <a:pt x="4733" y="29"/>
                      <a:pt x="4628" y="0"/>
                      <a:pt x="45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8" name="Google Shape;2598;p39"/>
              <p:cNvSpPr/>
              <p:nvPr/>
            </p:nvSpPr>
            <p:spPr>
              <a:xfrm>
                <a:off x="2470400" y="1566368"/>
                <a:ext cx="170441" cy="298035"/>
              </a:xfrm>
              <a:custGeom>
                <a:avLst/>
                <a:gdLst/>
                <a:ahLst/>
                <a:cxnLst/>
                <a:rect l="l" t="t" r="r" b="b"/>
                <a:pathLst>
                  <a:path w="3775" h="6601" extrusionOk="0">
                    <a:moveTo>
                      <a:pt x="3649" y="1"/>
                    </a:moveTo>
                    <a:cubicBezTo>
                      <a:pt x="3598" y="1"/>
                      <a:pt x="3531" y="28"/>
                      <a:pt x="3498" y="67"/>
                    </a:cubicBezTo>
                    <a:cubicBezTo>
                      <a:pt x="3432" y="140"/>
                      <a:pt x="3389" y="220"/>
                      <a:pt x="3345" y="308"/>
                    </a:cubicBezTo>
                    <a:cubicBezTo>
                      <a:pt x="3039" y="862"/>
                      <a:pt x="2740" y="1423"/>
                      <a:pt x="2434" y="1977"/>
                    </a:cubicBezTo>
                    <a:cubicBezTo>
                      <a:pt x="2106" y="2560"/>
                      <a:pt x="1778" y="3143"/>
                      <a:pt x="1457" y="3725"/>
                    </a:cubicBezTo>
                    <a:cubicBezTo>
                      <a:pt x="1108" y="4345"/>
                      <a:pt x="765" y="4972"/>
                      <a:pt x="423" y="5591"/>
                    </a:cubicBezTo>
                    <a:cubicBezTo>
                      <a:pt x="299" y="5810"/>
                      <a:pt x="175" y="6028"/>
                      <a:pt x="58" y="6247"/>
                    </a:cubicBezTo>
                    <a:cubicBezTo>
                      <a:pt x="15" y="6334"/>
                      <a:pt x="0" y="6429"/>
                      <a:pt x="58" y="6516"/>
                    </a:cubicBezTo>
                    <a:cubicBezTo>
                      <a:pt x="106" y="6586"/>
                      <a:pt x="170" y="6600"/>
                      <a:pt x="238" y="6600"/>
                    </a:cubicBezTo>
                    <a:cubicBezTo>
                      <a:pt x="263" y="6600"/>
                      <a:pt x="288" y="6599"/>
                      <a:pt x="313" y="6597"/>
                    </a:cubicBezTo>
                    <a:cubicBezTo>
                      <a:pt x="459" y="6582"/>
                      <a:pt x="547" y="6480"/>
                      <a:pt x="627" y="6371"/>
                    </a:cubicBezTo>
                    <a:cubicBezTo>
                      <a:pt x="831" y="6079"/>
                      <a:pt x="1027" y="5788"/>
                      <a:pt x="1232" y="5489"/>
                    </a:cubicBezTo>
                    <a:cubicBezTo>
                      <a:pt x="1232" y="5496"/>
                      <a:pt x="1239" y="5496"/>
                      <a:pt x="1239" y="5496"/>
                    </a:cubicBezTo>
                    <a:cubicBezTo>
                      <a:pt x="1465" y="5125"/>
                      <a:pt x="1698" y="4760"/>
                      <a:pt x="1917" y="4381"/>
                    </a:cubicBezTo>
                    <a:cubicBezTo>
                      <a:pt x="2376" y="3594"/>
                      <a:pt x="2842" y="2800"/>
                      <a:pt x="3287" y="1998"/>
                    </a:cubicBezTo>
                    <a:cubicBezTo>
                      <a:pt x="3520" y="1583"/>
                      <a:pt x="3680" y="1139"/>
                      <a:pt x="3753" y="665"/>
                    </a:cubicBezTo>
                    <a:cubicBezTo>
                      <a:pt x="3775" y="490"/>
                      <a:pt x="3767" y="315"/>
                      <a:pt x="3753" y="140"/>
                    </a:cubicBezTo>
                    <a:cubicBezTo>
                      <a:pt x="3753" y="89"/>
                      <a:pt x="3702" y="9"/>
                      <a:pt x="3665" y="2"/>
                    </a:cubicBezTo>
                    <a:cubicBezTo>
                      <a:pt x="3660" y="1"/>
                      <a:pt x="3655" y="1"/>
                      <a:pt x="364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9" name="Google Shape;2599;p39"/>
              <p:cNvSpPr/>
              <p:nvPr/>
            </p:nvSpPr>
            <p:spPr>
              <a:xfrm>
                <a:off x="2318703" y="1406679"/>
                <a:ext cx="459356" cy="510105"/>
              </a:xfrm>
              <a:custGeom>
                <a:avLst/>
                <a:gdLst/>
                <a:ahLst/>
                <a:cxnLst/>
                <a:rect l="l" t="t" r="r" b="b"/>
                <a:pathLst>
                  <a:path w="10174" h="11298" extrusionOk="0">
                    <a:moveTo>
                      <a:pt x="6293" y="2801"/>
                    </a:moveTo>
                    <a:cubicBezTo>
                      <a:pt x="6399" y="2801"/>
                      <a:pt x="6504" y="2830"/>
                      <a:pt x="6603" y="2897"/>
                    </a:cubicBezTo>
                    <a:cubicBezTo>
                      <a:pt x="6719" y="2978"/>
                      <a:pt x="6756" y="3058"/>
                      <a:pt x="6705" y="3196"/>
                    </a:cubicBezTo>
                    <a:cubicBezTo>
                      <a:pt x="6654" y="3335"/>
                      <a:pt x="6588" y="3466"/>
                      <a:pt x="6515" y="3597"/>
                    </a:cubicBezTo>
                    <a:cubicBezTo>
                      <a:pt x="6238" y="4085"/>
                      <a:pt x="5962" y="4566"/>
                      <a:pt x="5692" y="5047"/>
                    </a:cubicBezTo>
                    <a:cubicBezTo>
                      <a:pt x="5357" y="5645"/>
                      <a:pt x="5029" y="6250"/>
                      <a:pt x="4701" y="6847"/>
                    </a:cubicBezTo>
                    <a:cubicBezTo>
                      <a:pt x="4380" y="7423"/>
                      <a:pt x="4052" y="7998"/>
                      <a:pt x="3732" y="8581"/>
                    </a:cubicBezTo>
                    <a:cubicBezTo>
                      <a:pt x="3579" y="8851"/>
                      <a:pt x="3433" y="9128"/>
                      <a:pt x="3280" y="9398"/>
                    </a:cubicBezTo>
                    <a:cubicBezTo>
                      <a:pt x="3222" y="9492"/>
                      <a:pt x="3149" y="9587"/>
                      <a:pt x="3076" y="9675"/>
                    </a:cubicBezTo>
                    <a:cubicBezTo>
                      <a:pt x="2995" y="9773"/>
                      <a:pt x="2897" y="9817"/>
                      <a:pt x="2795" y="9817"/>
                    </a:cubicBezTo>
                    <a:cubicBezTo>
                      <a:pt x="2732" y="9817"/>
                      <a:pt x="2666" y="9800"/>
                      <a:pt x="2602" y="9769"/>
                    </a:cubicBezTo>
                    <a:cubicBezTo>
                      <a:pt x="2369" y="9660"/>
                      <a:pt x="2143" y="9521"/>
                      <a:pt x="1924" y="9390"/>
                    </a:cubicBezTo>
                    <a:cubicBezTo>
                      <a:pt x="1808" y="9317"/>
                      <a:pt x="1771" y="9186"/>
                      <a:pt x="1793" y="9062"/>
                    </a:cubicBezTo>
                    <a:cubicBezTo>
                      <a:pt x="1822" y="8902"/>
                      <a:pt x="1852" y="8742"/>
                      <a:pt x="1924" y="8603"/>
                    </a:cubicBezTo>
                    <a:cubicBezTo>
                      <a:pt x="2296" y="7882"/>
                      <a:pt x="2668" y="7168"/>
                      <a:pt x="3054" y="6468"/>
                    </a:cubicBezTo>
                    <a:cubicBezTo>
                      <a:pt x="3287" y="6053"/>
                      <a:pt x="3542" y="5652"/>
                      <a:pt x="3790" y="5251"/>
                    </a:cubicBezTo>
                    <a:cubicBezTo>
                      <a:pt x="3885" y="5098"/>
                      <a:pt x="3994" y="4945"/>
                      <a:pt x="4103" y="4799"/>
                    </a:cubicBezTo>
                    <a:cubicBezTo>
                      <a:pt x="4439" y="4224"/>
                      <a:pt x="4832" y="3692"/>
                      <a:pt x="5342" y="3262"/>
                    </a:cubicBezTo>
                    <a:cubicBezTo>
                      <a:pt x="5568" y="3072"/>
                      <a:pt x="5808" y="2912"/>
                      <a:pt x="6093" y="2832"/>
                    </a:cubicBezTo>
                    <a:cubicBezTo>
                      <a:pt x="6160" y="2812"/>
                      <a:pt x="6227" y="2801"/>
                      <a:pt x="6293" y="2801"/>
                    </a:cubicBezTo>
                    <a:close/>
                    <a:moveTo>
                      <a:pt x="7009" y="3538"/>
                    </a:moveTo>
                    <a:cubicBezTo>
                      <a:pt x="7015" y="3538"/>
                      <a:pt x="7020" y="3538"/>
                      <a:pt x="7025" y="3539"/>
                    </a:cubicBezTo>
                    <a:cubicBezTo>
                      <a:pt x="7062" y="3546"/>
                      <a:pt x="7113" y="3626"/>
                      <a:pt x="7113" y="3677"/>
                    </a:cubicBezTo>
                    <a:cubicBezTo>
                      <a:pt x="7127" y="3852"/>
                      <a:pt x="7135" y="4027"/>
                      <a:pt x="7113" y="4202"/>
                    </a:cubicBezTo>
                    <a:cubicBezTo>
                      <a:pt x="7040" y="4676"/>
                      <a:pt x="6880" y="5120"/>
                      <a:pt x="6647" y="5535"/>
                    </a:cubicBezTo>
                    <a:cubicBezTo>
                      <a:pt x="6202" y="6337"/>
                      <a:pt x="5736" y="7131"/>
                      <a:pt x="5277" y="7918"/>
                    </a:cubicBezTo>
                    <a:cubicBezTo>
                      <a:pt x="5058" y="8297"/>
                      <a:pt x="4825" y="8662"/>
                      <a:pt x="4599" y="9033"/>
                    </a:cubicBezTo>
                    <a:cubicBezTo>
                      <a:pt x="4599" y="9033"/>
                      <a:pt x="4592" y="9033"/>
                      <a:pt x="4592" y="9026"/>
                    </a:cubicBezTo>
                    <a:cubicBezTo>
                      <a:pt x="4387" y="9325"/>
                      <a:pt x="4191" y="9616"/>
                      <a:pt x="3987" y="9908"/>
                    </a:cubicBezTo>
                    <a:cubicBezTo>
                      <a:pt x="3907" y="10017"/>
                      <a:pt x="3819" y="10119"/>
                      <a:pt x="3673" y="10134"/>
                    </a:cubicBezTo>
                    <a:cubicBezTo>
                      <a:pt x="3648" y="10136"/>
                      <a:pt x="3623" y="10137"/>
                      <a:pt x="3598" y="10137"/>
                    </a:cubicBezTo>
                    <a:cubicBezTo>
                      <a:pt x="3530" y="10137"/>
                      <a:pt x="3466" y="10123"/>
                      <a:pt x="3418" y="10053"/>
                    </a:cubicBezTo>
                    <a:cubicBezTo>
                      <a:pt x="3360" y="9966"/>
                      <a:pt x="3375" y="9871"/>
                      <a:pt x="3418" y="9784"/>
                    </a:cubicBezTo>
                    <a:cubicBezTo>
                      <a:pt x="3535" y="9565"/>
                      <a:pt x="3659" y="9347"/>
                      <a:pt x="3783" y="9128"/>
                    </a:cubicBezTo>
                    <a:cubicBezTo>
                      <a:pt x="4125" y="8509"/>
                      <a:pt x="4468" y="7882"/>
                      <a:pt x="4817" y="7262"/>
                    </a:cubicBezTo>
                    <a:cubicBezTo>
                      <a:pt x="5138" y="6680"/>
                      <a:pt x="5466" y="6097"/>
                      <a:pt x="5794" y="5514"/>
                    </a:cubicBezTo>
                    <a:cubicBezTo>
                      <a:pt x="6100" y="4960"/>
                      <a:pt x="6399" y="4399"/>
                      <a:pt x="6705" y="3845"/>
                    </a:cubicBezTo>
                    <a:cubicBezTo>
                      <a:pt x="6749" y="3757"/>
                      <a:pt x="6792" y="3677"/>
                      <a:pt x="6858" y="3604"/>
                    </a:cubicBezTo>
                    <a:cubicBezTo>
                      <a:pt x="6891" y="3565"/>
                      <a:pt x="6958" y="3538"/>
                      <a:pt x="7009" y="3538"/>
                    </a:cubicBezTo>
                    <a:close/>
                    <a:moveTo>
                      <a:pt x="5439" y="328"/>
                    </a:moveTo>
                    <a:cubicBezTo>
                      <a:pt x="5487" y="328"/>
                      <a:pt x="5537" y="337"/>
                      <a:pt x="5590" y="354"/>
                    </a:cubicBezTo>
                    <a:cubicBezTo>
                      <a:pt x="6020" y="515"/>
                      <a:pt x="6464" y="660"/>
                      <a:pt x="6872" y="872"/>
                    </a:cubicBezTo>
                    <a:cubicBezTo>
                      <a:pt x="7324" y="1098"/>
                      <a:pt x="7761" y="1382"/>
                      <a:pt x="8177" y="1673"/>
                    </a:cubicBezTo>
                    <a:cubicBezTo>
                      <a:pt x="8723" y="2045"/>
                      <a:pt x="9212" y="2497"/>
                      <a:pt x="9656" y="2992"/>
                    </a:cubicBezTo>
                    <a:cubicBezTo>
                      <a:pt x="9816" y="3182"/>
                      <a:pt x="9838" y="3320"/>
                      <a:pt x="9714" y="3539"/>
                    </a:cubicBezTo>
                    <a:cubicBezTo>
                      <a:pt x="9510" y="3896"/>
                      <a:pt x="8731" y="5091"/>
                      <a:pt x="8563" y="5339"/>
                    </a:cubicBezTo>
                    <a:cubicBezTo>
                      <a:pt x="8455" y="5494"/>
                      <a:pt x="8328" y="5581"/>
                      <a:pt x="8135" y="5581"/>
                    </a:cubicBezTo>
                    <a:cubicBezTo>
                      <a:pt x="8120" y="5581"/>
                      <a:pt x="8105" y="5580"/>
                      <a:pt x="8089" y="5579"/>
                    </a:cubicBezTo>
                    <a:cubicBezTo>
                      <a:pt x="8059" y="5577"/>
                      <a:pt x="8029" y="5576"/>
                      <a:pt x="7999" y="5576"/>
                    </a:cubicBezTo>
                    <a:cubicBezTo>
                      <a:pt x="7574" y="5576"/>
                      <a:pt x="7225" y="5770"/>
                      <a:pt x="6953" y="6104"/>
                    </a:cubicBezTo>
                    <a:cubicBezTo>
                      <a:pt x="6763" y="6330"/>
                      <a:pt x="6625" y="6592"/>
                      <a:pt x="6544" y="6884"/>
                    </a:cubicBezTo>
                    <a:cubicBezTo>
                      <a:pt x="6442" y="7241"/>
                      <a:pt x="6472" y="7590"/>
                      <a:pt x="6683" y="7904"/>
                    </a:cubicBezTo>
                    <a:cubicBezTo>
                      <a:pt x="6719" y="7962"/>
                      <a:pt x="6756" y="8020"/>
                      <a:pt x="6785" y="8079"/>
                    </a:cubicBezTo>
                    <a:cubicBezTo>
                      <a:pt x="6829" y="8159"/>
                      <a:pt x="6829" y="8232"/>
                      <a:pt x="6785" y="8312"/>
                    </a:cubicBezTo>
                    <a:cubicBezTo>
                      <a:pt x="6559" y="8720"/>
                      <a:pt x="6348" y="9128"/>
                      <a:pt x="6115" y="9529"/>
                    </a:cubicBezTo>
                    <a:cubicBezTo>
                      <a:pt x="5859" y="9959"/>
                      <a:pt x="5575" y="10374"/>
                      <a:pt x="5306" y="10789"/>
                    </a:cubicBezTo>
                    <a:cubicBezTo>
                      <a:pt x="5235" y="10900"/>
                      <a:pt x="5169" y="10952"/>
                      <a:pt x="5077" y="10952"/>
                    </a:cubicBezTo>
                    <a:cubicBezTo>
                      <a:pt x="5035" y="10952"/>
                      <a:pt x="4988" y="10941"/>
                      <a:pt x="4934" y="10921"/>
                    </a:cubicBezTo>
                    <a:cubicBezTo>
                      <a:pt x="4723" y="10833"/>
                      <a:pt x="4511" y="10746"/>
                      <a:pt x="4315" y="10636"/>
                    </a:cubicBezTo>
                    <a:cubicBezTo>
                      <a:pt x="4103" y="10527"/>
                      <a:pt x="4052" y="10279"/>
                      <a:pt x="4183" y="10083"/>
                    </a:cubicBezTo>
                    <a:cubicBezTo>
                      <a:pt x="4278" y="9944"/>
                      <a:pt x="4395" y="9820"/>
                      <a:pt x="4482" y="9682"/>
                    </a:cubicBezTo>
                    <a:cubicBezTo>
                      <a:pt x="4912" y="9004"/>
                      <a:pt x="5342" y="8326"/>
                      <a:pt x="5765" y="7649"/>
                    </a:cubicBezTo>
                    <a:cubicBezTo>
                      <a:pt x="6056" y="7175"/>
                      <a:pt x="6340" y="6694"/>
                      <a:pt x="6610" y="6206"/>
                    </a:cubicBezTo>
                    <a:cubicBezTo>
                      <a:pt x="6909" y="5688"/>
                      <a:pt x="7178" y="5164"/>
                      <a:pt x="7324" y="4581"/>
                    </a:cubicBezTo>
                    <a:cubicBezTo>
                      <a:pt x="7426" y="4202"/>
                      <a:pt x="7470" y="3823"/>
                      <a:pt x="7383" y="3444"/>
                    </a:cubicBezTo>
                    <a:cubicBezTo>
                      <a:pt x="7288" y="3043"/>
                      <a:pt x="7062" y="2752"/>
                      <a:pt x="6690" y="2570"/>
                    </a:cubicBezTo>
                    <a:cubicBezTo>
                      <a:pt x="6589" y="2521"/>
                      <a:pt x="6483" y="2502"/>
                      <a:pt x="6376" y="2502"/>
                    </a:cubicBezTo>
                    <a:cubicBezTo>
                      <a:pt x="6291" y="2502"/>
                      <a:pt x="6206" y="2514"/>
                      <a:pt x="6122" y="2533"/>
                    </a:cubicBezTo>
                    <a:cubicBezTo>
                      <a:pt x="5772" y="2606"/>
                      <a:pt x="5481" y="2788"/>
                      <a:pt x="5211" y="3007"/>
                    </a:cubicBezTo>
                    <a:cubicBezTo>
                      <a:pt x="4861" y="3276"/>
                      <a:pt x="4555" y="3597"/>
                      <a:pt x="4300" y="3954"/>
                    </a:cubicBezTo>
                    <a:cubicBezTo>
                      <a:pt x="3958" y="4464"/>
                      <a:pt x="3630" y="4996"/>
                      <a:pt x="3302" y="5514"/>
                    </a:cubicBezTo>
                    <a:cubicBezTo>
                      <a:pt x="3149" y="5761"/>
                      <a:pt x="2988" y="6002"/>
                      <a:pt x="2850" y="6257"/>
                    </a:cubicBezTo>
                    <a:cubicBezTo>
                      <a:pt x="2486" y="6905"/>
                      <a:pt x="2136" y="7561"/>
                      <a:pt x="1779" y="8217"/>
                    </a:cubicBezTo>
                    <a:cubicBezTo>
                      <a:pt x="1706" y="8356"/>
                      <a:pt x="1640" y="8494"/>
                      <a:pt x="1560" y="8632"/>
                    </a:cubicBezTo>
                    <a:cubicBezTo>
                      <a:pt x="1493" y="8749"/>
                      <a:pt x="1379" y="8813"/>
                      <a:pt x="1262" y="8813"/>
                    </a:cubicBezTo>
                    <a:cubicBezTo>
                      <a:pt x="1189" y="8813"/>
                      <a:pt x="1115" y="8788"/>
                      <a:pt x="1050" y="8734"/>
                    </a:cubicBezTo>
                    <a:cubicBezTo>
                      <a:pt x="868" y="8589"/>
                      <a:pt x="686" y="8428"/>
                      <a:pt x="511" y="8261"/>
                    </a:cubicBezTo>
                    <a:cubicBezTo>
                      <a:pt x="350" y="8108"/>
                      <a:pt x="343" y="7984"/>
                      <a:pt x="445" y="7773"/>
                    </a:cubicBezTo>
                    <a:cubicBezTo>
                      <a:pt x="897" y="6891"/>
                      <a:pt x="1400" y="6053"/>
                      <a:pt x="1968" y="5244"/>
                    </a:cubicBezTo>
                    <a:cubicBezTo>
                      <a:pt x="2085" y="5075"/>
                      <a:pt x="2232" y="4993"/>
                      <a:pt x="2422" y="4993"/>
                    </a:cubicBezTo>
                    <a:cubicBezTo>
                      <a:pt x="2445" y="4993"/>
                      <a:pt x="2469" y="4994"/>
                      <a:pt x="2493" y="4996"/>
                    </a:cubicBezTo>
                    <a:cubicBezTo>
                      <a:pt x="2534" y="5000"/>
                      <a:pt x="2574" y="5002"/>
                      <a:pt x="2613" y="5002"/>
                    </a:cubicBezTo>
                    <a:cubicBezTo>
                      <a:pt x="2980" y="5002"/>
                      <a:pt x="3280" y="4824"/>
                      <a:pt x="3557" y="4581"/>
                    </a:cubicBezTo>
                    <a:cubicBezTo>
                      <a:pt x="3746" y="4421"/>
                      <a:pt x="3841" y="4209"/>
                      <a:pt x="3914" y="3983"/>
                    </a:cubicBezTo>
                    <a:cubicBezTo>
                      <a:pt x="3994" y="3721"/>
                      <a:pt x="4030" y="3451"/>
                      <a:pt x="4001" y="3174"/>
                    </a:cubicBezTo>
                    <a:cubicBezTo>
                      <a:pt x="3979" y="3021"/>
                      <a:pt x="3921" y="2868"/>
                      <a:pt x="3856" y="2723"/>
                    </a:cubicBezTo>
                    <a:cubicBezTo>
                      <a:pt x="3775" y="2562"/>
                      <a:pt x="3775" y="2424"/>
                      <a:pt x="3877" y="2271"/>
                    </a:cubicBezTo>
                    <a:cubicBezTo>
                      <a:pt x="4162" y="1877"/>
                      <a:pt x="4424" y="1469"/>
                      <a:pt x="4701" y="1076"/>
                    </a:cubicBezTo>
                    <a:cubicBezTo>
                      <a:pt x="4832" y="886"/>
                      <a:pt x="4970" y="704"/>
                      <a:pt x="5109" y="522"/>
                    </a:cubicBezTo>
                    <a:cubicBezTo>
                      <a:pt x="5194" y="394"/>
                      <a:pt x="5307" y="328"/>
                      <a:pt x="5439" y="328"/>
                    </a:cubicBezTo>
                    <a:close/>
                    <a:moveTo>
                      <a:pt x="5368" y="0"/>
                    </a:moveTo>
                    <a:cubicBezTo>
                      <a:pt x="5223" y="0"/>
                      <a:pt x="5094" y="66"/>
                      <a:pt x="4992" y="194"/>
                    </a:cubicBezTo>
                    <a:cubicBezTo>
                      <a:pt x="4883" y="332"/>
                      <a:pt x="4759" y="464"/>
                      <a:pt x="4657" y="609"/>
                    </a:cubicBezTo>
                    <a:cubicBezTo>
                      <a:pt x="4285" y="1163"/>
                      <a:pt x="3914" y="1724"/>
                      <a:pt x="3542" y="2278"/>
                    </a:cubicBezTo>
                    <a:cubicBezTo>
                      <a:pt x="3426" y="2453"/>
                      <a:pt x="3440" y="2606"/>
                      <a:pt x="3549" y="2788"/>
                    </a:cubicBezTo>
                    <a:cubicBezTo>
                      <a:pt x="3622" y="2912"/>
                      <a:pt x="3681" y="3065"/>
                      <a:pt x="3695" y="3204"/>
                    </a:cubicBezTo>
                    <a:cubicBezTo>
                      <a:pt x="3724" y="3473"/>
                      <a:pt x="3688" y="3736"/>
                      <a:pt x="3593" y="3991"/>
                    </a:cubicBezTo>
                    <a:cubicBezTo>
                      <a:pt x="3467" y="4353"/>
                      <a:pt x="3095" y="4706"/>
                      <a:pt x="2617" y="4706"/>
                    </a:cubicBezTo>
                    <a:cubicBezTo>
                      <a:pt x="2490" y="4706"/>
                      <a:pt x="2356" y="4681"/>
                      <a:pt x="2216" y="4625"/>
                    </a:cubicBezTo>
                    <a:cubicBezTo>
                      <a:pt x="2186" y="4614"/>
                      <a:pt x="2158" y="4608"/>
                      <a:pt x="2132" y="4608"/>
                    </a:cubicBezTo>
                    <a:cubicBezTo>
                      <a:pt x="2088" y="4608"/>
                      <a:pt x="2048" y="4624"/>
                      <a:pt x="2012" y="4661"/>
                    </a:cubicBezTo>
                    <a:cubicBezTo>
                      <a:pt x="1968" y="4712"/>
                      <a:pt x="1924" y="4770"/>
                      <a:pt x="1881" y="4821"/>
                    </a:cubicBezTo>
                    <a:cubicBezTo>
                      <a:pt x="1422" y="5433"/>
                      <a:pt x="992" y="6067"/>
                      <a:pt x="627" y="6738"/>
                    </a:cubicBezTo>
                    <a:cubicBezTo>
                      <a:pt x="452" y="7058"/>
                      <a:pt x="285" y="7386"/>
                      <a:pt x="117" y="7714"/>
                    </a:cubicBezTo>
                    <a:cubicBezTo>
                      <a:pt x="1" y="7940"/>
                      <a:pt x="52" y="8144"/>
                      <a:pt x="190" y="8341"/>
                    </a:cubicBezTo>
                    <a:cubicBezTo>
                      <a:pt x="234" y="8414"/>
                      <a:pt x="292" y="8487"/>
                      <a:pt x="358" y="8545"/>
                    </a:cubicBezTo>
                    <a:cubicBezTo>
                      <a:pt x="649" y="8807"/>
                      <a:pt x="941" y="9084"/>
                      <a:pt x="1254" y="9317"/>
                    </a:cubicBezTo>
                    <a:cubicBezTo>
                      <a:pt x="2099" y="9930"/>
                      <a:pt x="3032" y="10389"/>
                      <a:pt x="3979" y="10833"/>
                    </a:cubicBezTo>
                    <a:cubicBezTo>
                      <a:pt x="4344" y="11001"/>
                      <a:pt x="4708" y="11183"/>
                      <a:pt x="5109" y="11285"/>
                    </a:cubicBezTo>
                    <a:cubicBezTo>
                      <a:pt x="5147" y="11293"/>
                      <a:pt x="5181" y="11297"/>
                      <a:pt x="5213" y="11297"/>
                    </a:cubicBezTo>
                    <a:cubicBezTo>
                      <a:pt x="5320" y="11297"/>
                      <a:pt x="5393" y="11250"/>
                      <a:pt x="5466" y="11154"/>
                    </a:cubicBezTo>
                    <a:cubicBezTo>
                      <a:pt x="5502" y="11110"/>
                      <a:pt x="5539" y="11059"/>
                      <a:pt x="5568" y="11008"/>
                    </a:cubicBezTo>
                    <a:cubicBezTo>
                      <a:pt x="5838" y="10585"/>
                      <a:pt x="6122" y="10170"/>
                      <a:pt x="6377" y="9740"/>
                    </a:cubicBezTo>
                    <a:cubicBezTo>
                      <a:pt x="6617" y="9325"/>
                      <a:pt x="6821" y="8895"/>
                      <a:pt x="7062" y="8479"/>
                    </a:cubicBezTo>
                    <a:cubicBezTo>
                      <a:pt x="7193" y="8239"/>
                      <a:pt x="7186" y="8028"/>
                      <a:pt x="7004" y="7824"/>
                    </a:cubicBezTo>
                    <a:cubicBezTo>
                      <a:pt x="6996" y="7816"/>
                      <a:pt x="6996" y="7816"/>
                      <a:pt x="6996" y="7809"/>
                    </a:cubicBezTo>
                    <a:cubicBezTo>
                      <a:pt x="6807" y="7569"/>
                      <a:pt x="6770" y="7299"/>
                      <a:pt x="6851" y="7015"/>
                    </a:cubicBezTo>
                    <a:cubicBezTo>
                      <a:pt x="6887" y="6862"/>
                      <a:pt x="6945" y="6709"/>
                      <a:pt x="7025" y="6570"/>
                    </a:cubicBezTo>
                    <a:cubicBezTo>
                      <a:pt x="7276" y="6114"/>
                      <a:pt x="7563" y="5912"/>
                      <a:pt x="7990" y="5912"/>
                    </a:cubicBezTo>
                    <a:cubicBezTo>
                      <a:pt x="8108" y="5912"/>
                      <a:pt x="8238" y="5928"/>
                      <a:pt x="8381" y="5958"/>
                    </a:cubicBezTo>
                    <a:cubicBezTo>
                      <a:pt x="8402" y="5962"/>
                      <a:pt x="8422" y="5964"/>
                      <a:pt x="8440" y="5964"/>
                    </a:cubicBezTo>
                    <a:cubicBezTo>
                      <a:pt x="8491" y="5964"/>
                      <a:pt x="8533" y="5946"/>
                      <a:pt x="8570" y="5892"/>
                    </a:cubicBezTo>
                    <a:cubicBezTo>
                      <a:pt x="8774" y="5608"/>
                      <a:pt x="8978" y="5324"/>
                      <a:pt x="9175" y="5062"/>
                    </a:cubicBezTo>
                    <a:cubicBezTo>
                      <a:pt x="9365" y="4756"/>
                      <a:pt x="9547" y="4472"/>
                      <a:pt x="9729" y="4180"/>
                    </a:cubicBezTo>
                    <a:cubicBezTo>
                      <a:pt x="9831" y="4005"/>
                      <a:pt x="9918" y="3823"/>
                      <a:pt x="10020" y="3655"/>
                    </a:cubicBezTo>
                    <a:cubicBezTo>
                      <a:pt x="10173" y="3393"/>
                      <a:pt x="10166" y="3145"/>
                      <a:pt x="9962" y="2912"/>
                    </a:cubicBezTo>
                    <a:cubicBezTo>
                      <a:pt x="9933" y="2876"/>
                      <a:pt x="9904" y="2832"/>
                      <a:pt x="9875" y="2795"/>
                    </a:cubicBezTo>
                    <a:cubicBezTo>
                      <a:pt x="9620" y="2548"/>
                      <a:pt x="9386" y="2278"/>
                      <a:pt x="9117" y="2045"/>
                    </a:cubicBezTo>
                    <a:cubicBezTo>
                      <a:pt x="8352" y="1353"/>
                      <a:pt x="7506" y="784"/>
                      <a:pt x="6552" y="383"/>
                    </a:cubicBezTo>
                    <a:cubicBezTo>
                      <a:pt x="6217" y="245"/>
                      <a:pt x="5874" y="136"/>
                      <a:pt x="5532" y="26"/>
                    </a:cubicBezTo>
                    <a:cubicBezTo>
                      <a:pt x="5475" y="9"/>
                      <a:pt x="5420" y="0"/>
                      <a:pt x="53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0" name="Google Shape;2600;p39"/>
              <p:cNvSpPr/>
              <p:nvPr/>
            </p:nvSpPr>
            <p:spPr>
              <a:xfrm>
                <a:off x="2483222" y="1642894"/>
                <a:ext cx="58289" cy="56121"/>
              </a:xfrm>
              <a:custGeom>
                <a:avLst/>
                <a:gdLst/>
                <a:ahLst/>
                <a:cxnLst/>
                <a:rect l="l" t="t" r="r" b="b"/>
                <a:pathLst>
                  <a:path w="1291" h="1243" extrusionOk="0">
                    <a:moveTo>
                      <a:pt x="751" y="333"/>
                    </a:moveTo>
                    <a:cubicBezTo>
                      <a:pt x="882" y="333"/>
                      <a:pt x="948" y="405"/>
                      <a:pt x="918" y="529"/>
                    </a:cubicBezTo>
                    <a:cubicBezTo>
                      <a:pt x="918" y="551"/>
                      <a:pt x="911" y="566"/>
                      <a:pt x="904" y="588"/>
                    </a:cubicBezTo>
                    <a:cubicBezTo>
                      <a:pt x="867" y="682"/>
                      <a:pt x="809" y="770"/>
                      <a:pt x="729" y="843"/>
                    </a:cubicBezTo>
                    <a:cubicBezTo>
                      <a:pt x="722" y="857"/>
                      <a:pt x="707" y="865"/>
                      <a:pt x="700" y="872"/>
                    </a:cubicBezTo>
                    <a:cubicBezTo>
                      <a:pt x="656" y="906"/>
                      <a:pt x="613" y="933"/>
                      <a:pt x="566" y="933"/>
                    </a:cubicBezTo>
                    <a:cubicBezTo>
                      <a:pt x="541" y="933"/>
                      <a:pt x="516" y="926"/>
                      <a:pt x="488" y="908"/>
                    </a:cubicBezTo>
                    <a:cubicBezTo>
                      <a:pt x="408" y="857"/>
                      <a:pt x="365" y="784"/>
                      <a:pt x="372" y="682"/>
                    </a:cubicBezTo>
                    <a:cubicBezTo>
                      <a:pt x="379" y="507"/>
                      <a:pt x="569" y="333"/>
                      <a:pt x="751" y="333"/>
                    </a:cubicBezTo>
                    <a:close/>
                    <a:moveTo>
                      <a:pt x="753" y="0"/>
                    </a:moveTo>
                    <a:cubicBezTo>
                      <a:pt x="672" y="0"/>
                      <a:pt x="587" y="21"/>
                      <a:pt x="503" y="63"/>
                    </a:cubicBezTo>
                    <a:cubicBezTo>
                      <a:pt x="306" y="158"/>
                      <a:pt x="175" y="311"/>
                      <a:pt x="95" y="507"/>
                    </a:cubicBezTo>
                    <a:cubicBezTo>
                      <a:pt x="0" y="748"/>
                      <a:pt x="95" y="1003"/>
                      <a:pt x="314" y="1163"/>
                    </a:cubicBezTo>
                    <a:cubicBezTo>
                      <a:pt x="392" y="1217"/>
                      <a:pt x="477" y="1243"/>
                      <a:pt x="564" y="1243"/>
                    </a:cubicBezTo>
                    <a:cubicBezTo>
                      <a:pt x="681" y="1243"/>
                      <a:pt x="802" y="1196"/>
                      <a:pt x="918" y="1105"/>
                    </a:cubicBezTo>
                    <a:cubicBezTo>
                      <a:pt x="926" y="1098"/>
                      <a:pt x="933" y="1090"/>
                      <a:pt x="940" y="1083"/>
                    </a:cubicBezTo>
                    <a:cubicBezTo>
                      <a:pt x="1035" y="996"/>
                      <a:pt x="1115" y="886"/>
                      <a:pt x="1173" y="770"/>
                    </a:cubicBezTo>
                    <a:cubicBezTo>
                      <a:pt x="1188" y="755"/>
                      <a:pt x="1195" y="733"/>
                      <a:pt x="1203" y="719"/>
                    </a:cubicBezTo>
                    <a:cubicBezTo>
                      <a:pt x="1290" y="500"/>
                      <a:pt x="1254" y="289"/>
                      <a:pt x="1108" y="150"/>
                    </a:cubicBezTo>
                    <a:cubicBezTo>
                      <a:pt x="1005" y="52"/>
                      <a:pt x="883" y="0"/>
                      <a:pt x="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1" name="Google Shape;2601;p39"/>
              <p:cNvSpPr/>
              <p:nvPr/>
            </p:nvSpPr>
            <p:spPr>
              <a:xfrm>
                <a:off x="2499656" y="1657884"/>
                <a:ext cx="26368" cy="2713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601" extrusionOk="0">
                    <a:moveTo>
                      <a:pt x="387" y="1"/>
                    </a:moveTo>
                    <a:cubicBezTo>
                      <a:pt x="205" y="1"/>
                      <a:pt x="15" y="175"/>
                      <a:pt x="8" y="350"/>
                    </a:cubicBezTo>
                    <a:cubicBezTo>
                      <a:pt x="1" y="452"/>
                      <a:pt x="44" y="525"/>
                      <a:pt x="124" y="576"/>
                    </a:cubicBezTo>
                    <a:cubicBezTo>
                      <a:pt x="152" y="594"/>
                      <a:pt x="177" y="601"/>
                      <a:pt x="202" y="601"/>
                    </a:cubicBezTo>
                    <a:cubicBezTo>
                      <a:pt x="249" y="601"/>
                      <a:pt x="292" y="574"/>
                      <a:pt x="336" y="540"/>
                    </a:cubicBezTo>
                    <a:cubicBezTo>
                      <a:pt x="343" y="533"/>
                      <a:pt x="358" y="525"/>
                      <a:pt x="365" y="511"/>
                    </a:cubicBezTo>
                    <a:cubicBezTo>
                      <a:pt x="445" y="438"/>
                      <a:pt x="503" y="350"/>
                      <a:pt x="540" y="256"/>
                    </a:cubicBezTo>
                    <a:cubicBezTo>
                      <a:pt x="547" y="234"/>
                      <a:pt x="554" y="219"/>
                      <a:pt x="554" y="197"/>
                    </a:cubicBezTo>
                    <a:cubicBezTo>
                      <a:pt x="584" y="73"/>
                      <a:pt x="518" y="1"/>
                      <a:pt x="38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56" name="Picture 5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22" y="2287390"/>
            <a:ext cx="7297168" cy="2219635"/>
          </a:xfrm>
          <a:prstGeom prst="rect">
            <a:avLst/>
          </a:prstGeom>
        </p:spPr>
      </p:pic>
      <p:pic>
        <p:nvPicPr>
          <p:cNvPr id="57" name="Picture 5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95" y="523908"/>
            <a:ext cx="2181529" cy="1571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2" name="Google Shape;2392;p36"/>
          <p:cNvGrpSpPr/>
          <p:nvPr/>
        </p:nvGrpSpPr>
        <p:grpSpPr>
          <a:xfrm rot="15352778">
            <a:off x="-112937" y="594425"/>
            <a:ext cx="1120732" cy="500459"/>
            <a:chOff x="733601" y="1510204"/>
            <a:chExt cx="653772" cy="291940"/>
          </a:xfrm>
        </p:grpSpPr>
        <p:sp>
          <p:nvSpPr>
            <p:cNvPr id="2393" name="Google Shape;2393;p36"/>
            <p:cNvSpPr/>
            <p:nvPr/>
          </p:nvSpPr>
          <p:spPr>
            <a:xfrm>
              <a:off x="886246" y="1562801"/>
              <a:ext cx="285980" cy="192610"/>
            </a:xfrm>
            <a:custGeom>
              <a:avLst/>
              <a:gdLst/>
              <a:ahLst/>
              <a:cxnLst/>
              <a:rect l="l" t="t" r="r" b="b"/>
              <a:pathLst>
                <a:path w="6334" h="4266" extrusionOk="0">
                  <a:moveTo>
                    <a:pt x="1118" y="1"/>
                  </a:moveTo>
                  <a:cubicBezTo>
                    <a:pt x="869" y="1"/>
                    <a:pt x="701" y="157"/>
                    <a:pt x="613" y="350"/>
                  </a:cubicBezTo>
                  <a:cubicBezTo>
                    <a:pt x="430" y="729"/>
                    <a:pt x="285" y="1130"/>
                    <a:pt x="212" y="1545"/>
                  </a:cubicBezTo>
                  <a:cubicBezTo>
                    <a:pt x="146" y="1881"/>
                    <a:pt x="103" y="2216"/>
                    <a:pt x="52" y="2551"/>
                  </a:cubicBezTo>
                  <a:cubicBezTo>
                    <a:pt x="1" y="2864"/>
                    <a:pt x="161" y="3068"/>
                    <a:pt x="452" y="3141"/>
                  </a:cubicBezTo>
                  <a:cubicBezTo>
                    <a:pt x="1873" y="3491"/>
                    <a:pt x="3294" y="3848"/>
                    <a:pt x="4715" y="4198"/>
                  </a:cubicBezTo>
                  <a:cubicBezTo>
                    <a:pt x="4854" y="4234"/>
                    <a:pt x="4992" y="4249"/>
                    <a:pt x="5138" y="4264"/>
                  </a:cubicBezTo>
                  <a:cubicBezTo>
                    <a:pt x="5151" y="4265"/>
                    <a:pt x="5165" y="4265"/>
                    <a:pt x="5177" y="4265"/>
                  </a:cubicBezTo>
                  <a:cubicBezTo>
                    <a:pt x="5331" y="4265"/>
                    <a:pt x="5441" y="4185"/>
                    <a:pt x="5488" y="4023"/>
                  </a:cubicBezTo>
                  <a:cubicBezTo>
                    <a:pt x="5517" y="3914"/>
                    <a:pt x="5553" y="3797"/>
                    <a:pt x="5568" y="3688"/>
                  </a:cubicBezTo>
                  <a:cubicBezTo>
                    <a:pt x="5655" y="3076"/>
                    <a:pt x="5910" y="2515"/>
                    <a:pt x="6136" y="1946"/>
                  </a:cubicBezTo>
                  <a:cubicBezTo>
                    <a:pt x="6180" y="1852"/>
                    <a:pt x="6224" y="1764"/>
                    <a:pt x="6253" y="1669"/>
                  </a:cubicBezTo>
                  <a:cubicBezTo>
                    <a:pt x="6333" y="1443"/>
                    <a:pt x="6282" y="1349"/>
                    <a:pt x="6056" y="1290"/>
                  </a:cubicBezTo>
                  <a:cubicBezTo>
                    <a:pt x="5255" y="1086"/>
                    <a:pt x="2092" y="248"/>
                    <a:pt x="1312" y="30"/>
                  </a:cubicBezTo>
                  <a:cubicBezTo>
                    <a:pt x="1243" y="10"/>
                    <a:pt x="1178" y="1"/>
                    <a:pt x="11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6"/>
            <p:cNvSpPr/>
            <p:nvPr/>
          </p:nvSpPr>
          <p:spPr>
            <a:xfrm>
              <a:off x="1260659" y="1674859"/>
              <a:ext cx="115178" cy="97389"/>
            </a:xfrm>
            <a:custGeom>
              <a:avLst/>
              <a:gdLst/>
              <a:ahLst/>
              <a:cxnLst/>
              <a:rect l="l" t="t" r="r" b="b"/>
              <a:pathLst>
                <a:path w="2551" h="2157" extrusionOk="0">
                  <a:moveTo>
                    <a:pt x="639" y="0"/>
                  </a:moveTo>
                  <a:cubicBezTo>
                    <a:pt x="560" y="0"/>
                    <a:pt x="505" y="55"/>
                    <a:pt x="459" y="178"/>
                  </a:cubicBezTo>
                  <a:cubicBezTo>
                    <a:pt x="365" y="404"/>
                    <a:pt x="284" y="637"/>
                    <a:pt x="204" y="849"/>
                  </a:cubicBezTo>
                  <a:cubicBezTo>
                    <a:pt x="175" y="951"/>
                    <a:pt x="146" y="1053"/>
                    <a:pt x="124" y="1162"/>
                  </a:cubicBezTo>
                  <a:cubicBezTo>
                    <a:pt x="80" y="1388"/>
                    <a:pt x="44" y="1578"/>
                    <a:pt x="15" y="1774"/>
                  </a:cubicBezTo>
                  <a:cubicBezTo>
                    <a:pt x="8" y="1833"/>
                    <a:pt x="0" y="1898"/>
                    <a:pt x="8" y="1956"/>
                  </a:cubicBezTo>
                  <a:cubicBezTo>
                    <a:pt x="22" y="2066"/>
                    <a:pt x="95" y="2139"/>
                    <a:pt x="204" y="2146"/>
                  </a:cubicBezTo>
                  <a:cubicBezTo>
                    <a:pt x="340" y="2153"/>
                    <a:pt x="475" y="2157"/>
                    <a:pt x="609" y="2157"/>
                  </a:cubicBezTo>
                  <a:cubicBezTo>
                    <a:pt x="1147" y="2157"/>
                    <a:pt x="1676" y="2096"/>
                    <a:pt x="2201" y="1956"/>
                  </a:cubicBezTo>
                  <a:cubicBezTo>
                    <a:pt x="2252" y="1949"/>
                    <a:pt x="2303" y="1927"/>
                    <a:pt x="2332" y="1891"/>
                  </a:cubicBezTo>
                  <a:cubicBezTo>
                    <a:pt x="2551" y="1687"/>
                    <a:pt x="2543" y="1257"/>
                    <a:pt x="2318" y="1067"/>
                  </a:cubicBezTo>
                  <a:cubicBezTo>
                    <a:pt x="1844" y="688"/>
                    <a:pt x="1356" y="331"/>
                    <a:pt x="809" y="55"/>
                  </a:cubicBezTo>
                  <a:cubicBezTo>
                    <a:pt x="741" y="19"/>
                    <a:pt x="686" y="0"/>
                    <a:pt x="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6"/>
            <p:cNvSpPr/>
            <p:nvPr/>
          </p:nvSpPr>
          <p:spPr>
            <a:xfrm>
              <a:off x="746423" y="1525554"/>
              <a:ext cx="71427" cy="144480"/>
            </a:xfrm>
            <a:custGeom>
              <a:avLst/>
              <a:gdLst/>
              <a:ahLst/>
              <a:cxnLst/>
              <a:rect l="l" t="t" r="r" b="b"/>
              <a:pathLst>
                <a:path w="1582" h="3200" extrusionOk="0">
                  <a:moveTo>
                    <a:pt x="1062" y="1"/>
                  </a:moveTo>
                  <a:cubicBezTo>
                    <a:pt x="936" y="1"/>
                    <a:pt x="840" y="66"/>
                    <a:pt x="751" y="192"/>
                  </a:cubicBezTo>
                  <a:cubicBezTo>
                    <a:pt x="540" y="490"/>
                    <a:pt x="343" y="796"/>
                    <a:pt x="256" y="1168"/>
                  </a:cubicBezTo>
                  <a:cubicBezTo>
                    <a:pt x="226" y="1307"/>
                    <a:pt x="168" y="1438"/>
                    <a:pt x="132" y="1547"/>
                  </a:cubicBezTo>
                  <a:cubicBezTo>
                    <a:pt x="22" y="2021"/>
                    <a:pt x="0" y="2458"/>
                    <a:pt x="168" y="2888"/>
                  </a:cubicBezTo>
                  <a:cubicBezTo>
                    <a:pt x="234" y="3055"/>
                    <a:pt x="350" y="3128"/>
                    <a:pt x="496" y="3165"/>
                  </a:cubicBezTo>
                  <a:cubicBezTo>
                    <a:pt x="582" y="3186"/>
                    <a:pt x="646" y="3200"/>
                    <a:pt x="693" y="3200"/>
                  </a:cubicBezTo>
                  <a:cubicBezTo>
                    <a:pt x="803" y="3200"/>
                    <a:pt x="821" y="3125"/>
                    <a:pt x="831" y="2910"/>
                  </a:cubicBezTo>
                  <a:cubicBezTo>
                    <a:pt x="860" y="2298"/>
                    <a:pt x="1021" y="1715"/>
                    <a:pt x="1239" y="1146"/>
                  </a:cubicBezTo>
                  <a:cubicBezTo>
                    <a:pt x="1312" y="935"/>
                    <a:pt x="1400" y="731"/>
                    <a:pt x="1480" y="527"/>
                  </a:cubicBezTo>
                  <a:cubicBezTo>
                    <a:pt x="1582" y="250"/>
                    <a:pt x="1509" y="126"/>
                    <a:pt x="1225" y="31"/>
                  </a:cubicBezTo>
                  <a:cubicBezTo>
                    <a:pt x="1165" y="11"/>
                    <a:pt x="1111" y="1"/>
                    <a:pt x="10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6"/>
            <p:cNvSpPr/>
            <p:nvPr/>
          </p:nvSpPr>
          <p:spPr>
            <a:xfrm>
              <a:off x="796763" y="1539415"/>
              <a:ext cx="69802" cy="143306"/>
            </a:xfrm>
            <a:custGeom>
              <a:avLst/>
              <a:gdLst/>
              <a:ahLst/>
              <a:cxnLst/>
              <a:rect l="l" t="t" r="r" b="b"/>
              <a:pathLst>
                <a:path w="1546" h="3174" extrusionOk="0">
                  <a:moveTo>
                    <a:pt x="1018" y="1"/>
                  </a:moveTo>
                  <a:cubicBezTo>
                    <a:pt x="908" y="1"/>
                    <a:pt x="807" y="65"/>
                    <a:pt x="758" y="169"/>
                  </a:cubicBezTo>
                  <a:cubicBezTo>
                    <a:pt x="634" y="424"/>
                    <a:pt x="518" y="672"/>
                    <a:pt x="416" y="934"/>
                  </a:cubicBezTo>
                  <a:cubicBezTo>
                    <a:pt x="321" y="1182"/>
                    <a:pt x="248" y="1437"/>
                    <a:pt x="132" y="1779"/>
                  </a:cubicBezTo>
                  <a:cubicBezTo>
                    <a:pt x="102" y="2042"/>
                    <a:pt x="51" y="2391"/>
                    <a:pt x="8" y="2741"/>
                  </a:cubicBezTo>
                  <a:cubicBezTo>
                    <a:pt x="0" y="2814"/>
                    <a:pt x="15" y="2887"/>
                    <a:pt x="37" y="2952"/>
                  </a:cubicBezTo>
                  <a:cubicBezTo>
                    <a:pt x="59" y="3040"/>
                    <a:pt x="110" y="3098"/>
                    <a:pt x="204" y="3113"/>
                  </a:cubicBezTo>
                  <a:cubicBezTo>
                    <a:pt x="314" y="3127"/>
                    <a:pt x="416" y="3164"/>
                    <a:pt x="518" y="3171"/>
                  </a:cubicBezTo>
                  <a:cubicBezTo>
                    <a:pt x="530" y="3172"/>
                    <a:pt x="543" y="3173"/>
                    <a:pt x="554" y="3173"/>
                  </a:cubicBezTo>
                  <a:cubicBezTo>
                    <a:pt x="670" y="3173"/>
                    <a:pt x="739" y="3107"/>
                    <a:pt x="766" y="2982"/>
                  </a:cubicBezTo>
                  <a:cubicBezTo>
                    <a:pt x="787" y="2865"/>
                    <a:pt x="780" y="2741"/>
                    <a:pt x="787" y="2617"/>
                  </a:cubicBezTo>
                  <a:cubicBezTo>
                    <a:pt x="831" y="1903"/>
                    <a:pt x="1050" y="1247"/>
                    <a:pt x="1385" y="621"/>
                  </a:cubicBezTo>
                  <a:cubicBezTo>
                    <a:pt x="1429" y="540"/>
                    <a:pt x="1472" y="453"/>
                    <a:pt x="1502" y="366"/>
                  </a:cubicBezTo>
                  <a:cubicBezTo>
                    <a:pt x="1545" y="234"/>
                    <a:pt x="1502" y="118"/>
                    <a:pt x="1378" y="67"/>
                  </a:cubicBezTo>
                  <a:cubicBezTo>
                    <a:pt x="1268" y="23"/>
                    <a:pt x="1152" y="1"/>
                    <a:pt x="1035" y="1"/>
                  </a:cubicBezTo>
                  <a:cubicBezTo>
                    <a:pt x="1029" y="1"/>
                    <a:pt x="1023" y="1"/>
                    <a:pt x="10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6"/>
            <p:cNvSpPr/>
            <p:nvPr/>
          </p:nvSpPr>
          <p:spPr>
            <a:xfrm>
              <a:off x="845116" y="1552508"/>
              <a:ext cx="61901" cy="140642"/>
            </a:xfrm>
            <a:custGeom>
              <a:avLst/>
              <a:gdLst/>
              <a:ahLst/>
              <a:cxnLst/>
              <a:rect l="l" t="t" r="r" b="b"/>
              <a:pathLst>
                <a:path w="1371" h="3115" extrusionOk="0">
                  <a:moveTo>
                    <a:pt x="1070" y="0"/>
                  </a:moveTo>
                  <a:cubicBezTo>
                    <a:pt x="1050" y="0"/>
                    <a:pt x="1029" y="3"/>
                    <a:pt x="1006" y="10"/>
                  </a:cubicBezTo>
                  <a:cubicBezTo>
                    <a:pt x="897" y="39"/>
                    <a:pt x="809" y="105"/>
                    <a:pt x="751" y="207"/>
                  </a:cubicBezTo>
                  <a:cubicBezTo>
                    <a:pt x="503" y="644"/>
                    <a:pt x="270" y="1096"/>
                    <a:pt x="124" y="1591"/>
                  </a:cubicBezTo>
                  <a:cubicBezTo>
                    <a:pt x="88" y="1934"/>
                    <a:pt x="44" y="2276"/>
                    <a:pt x="8" y="2611"/>
                  </a:cubicBezTo>
                  <a:cubicBezTo>
                    <a:pt x="1" y="2655"/>
                    <a:pt x="1" y="2692"/>
                    <a:pt x="8" y="2728"/>
                  </a:cubicBezTo>
                  <a:cubicBezTo>
                    <a:pt x="52" y="3034"/>
                    <a:pt x="205" y="3107"/>
                    <a:pt x="474" y="3114"/>
                  </a:cubicBezTo>
                  <a:cubicBezTo>
                    <a:pt x="605" y="3114"/>
                    <a:pt x="649" y="3041"/>
                    <a:pt x="671" y="2888"/>
                  </a:cubicBezTo>
                  <a:cubicBezTo>
                    <a:pt x="693" y="2655"/>
                    <a:pt x="715" y="2415"/>
                    <a:pt x="751" y="2182"/>
                  </a:cubicBezTo>
                  <a:cubicBezTo>
                    <a:pt x="839" y="1540"/>
                    <a:pt x="1035" y="935"/>
                    <a:pt x="1305" y="352"/>
                  </a:cubicBezTo>
                  <a:cubicBezTo>
                    <a:pt x="1341" y="272"/>
                    <a:pt x="1371" y="192"/>
                    <a:pt x="1298" y="127"/>
                  </a:cubicBezTo>
                  <a:cubicBezTo>
                    <a:pt x="1232" y="61"/>
                    <a:pt x="1162" y="0"/>
                    <a:pt x="10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6"/>
            <p:cNvSpPr/>
            <p:nvPr/>
          </p:nvSpPr>
          <p:spPr>
            <a:xfrm>
              <a:off x="1219213" y="1647996"/>
              <a:ext cx="56934" cy="138340"/>
            </a:xfrm>
            <a:custGeom>
              <a:avLst/>
              <a:gdLst/>
              <a:ahLst/>
              <a:cxnLst/>
              <a:rect l="l" t="t" r="r" b="b"/>
              <a:pathLst>
                <a:path w="1261" h="3064" extrusionOk="0">
                  <a:moveTo>
                    <a:pt x="929" y="0"/>
                  </a:moveTo>
                  <a:cubicBezTo>
                    <a:pt x="836" y="0"/>
                    <a:pt x="750" y="57"/>
                    <a:pt x="707" y="154"/>
                  </a:cubicBezTo>
                  <a:cubicBezTo>
                    <a:pt x="641" y="314"/>
                    <a:pt x="568" y="467"/>
                    <a:pt x="517" y="635"/>
                  </a:cubicBezTo>
                  <a:cubicBezTo>
                    <a:pt x="408" y="956"/>
                    <a:pt x="313" y="1276"/>
                    <a:pt x="211" y="1604"/>
                  </a:cubicBezTo>
                  <a:cubicBezTo>
                    <a:pt x="146" y="1925"/>
                    <a:pt x="80" y="2245"/>
                    <a:pt x="22" y="2566"/>
                  </a:cubicBezTo>
                  <a:cubicBezTo>
                    <a:pt x="7" y="2632"/>
                    <a:pt x="0" y="2704"/>
                    <a:pt x="7" y="2770"/>
                  </a:cubicBezTo>
                  <a:cubicBezTo>
                    <a:pt x="26" y="2983"/>
                    <a:pt x="185" y="3064"/>
                    <a:pt x="335" y="3064"/>
                  </a:cubicBezTo>
                  <a:cubicBezTo>
                    <a:pt x="365" y="3064"/>
                    <a:pt x="395" y="3060"/>
                    <a:pt x="423" y="3054"/>
                  </a:cubicBezTo>
                  <a:cubicBezTo>
                    <a:pt x="532" y="3032"/>
                    <a:pt x="561" y="2938"/>
                    <a:pt x="576" y="2843"/>
                  </a:cubicBezTo>
                  <a:cubicBezTo>
                    <a:pt x="619" y="2566"/>
                    <a:pt x="656" y="2282"/>
                    <a:pt x="692" y="2005"/>
                  </a:cubicBezTo>
                  <a:cubicBezTo>
                    <a:pt x="758" y="1539"/>
                    <a:pt x="926" y="1109"/>
                    <a:pt x="1086" y="679"/>
                  </a:cubicBezTo>
                  <a:cubicBezTo>
                    <a:pt x="1130" y="562"/>
                    <a:pt x="1173" y="453"/>
                    <a:pt x="1210" y="329"/>
                  </a:cubicBezTo>
                  <a:cubicBezTo>
                    <a:pt x="1261" y="118"/>
                    <a:pt x="1217" y="118"/>
                    <a:pt x="1028" y="23"/>
                  </a:cubicBezTo>
                  <a:cubicBezTo>
                    <a:pt x="995" y="7"/>
                    <a:pt x="961" y="0"/>
                    <a:pt x="9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6"/>
            <p:cNvSpPr/>
            <p:nvPr/>
          </p:nvSpPr>
          <p:spPr>
            <a:xfrm>
              <a:off x="1181379" y="1639102"/>
              <a:ext cx="60230" cy="137888"/>
            </a:xfrm>
            <a:custGeom>
              <a:avLst/>
              <a:gdLst/>
              <a:ahLst/>
              <a:cxnLst/>
              <a:rect l="l" t="t" r="r" b="b"/>
              <a:pathLst>
                <a:path w="1334" h="3054" extrusionOk="0">
                  <a:moveTo>
                    <a:pt x="1009" y="1"/>
                  </a:moveTo>
                  <a:cubicBezTo>
                    <a:pt x="910" y="1"/>
                    <a:pt x="843" y="58"/>
                    <a:pt x="809" y="147"/>
                  </a:cubicBezTo>
                  <a:cubicBezTo>
                    <a:pt x="678" y="446"/>
                    <a:pt x="547" y="744"/>
                    <a:pt x="430" y="1051"/>
                  </a:cubicBezTo>
                  <a:cubicBezTo>
                    <a:pt x="328" y="1327"/>
                    <a:pt x="248" y="1612"/>
                    <a:pt x="124" y="1991"/>
                  </a:cubicBezTo>
                  <a:cubicBezTo>
                    <a:pt x="95" y="2173"/>
                    <a:pt x="51" y="2450"/>
                    <a:pt x="7" y="2727"/>
                  </a:cubicBezTo>
                  <a:cubicBezTo>
                    <a:pt x="0" y="2763"/>
                    <a:pt x="0" y="2799"/>
                    <a:pt x="7" y="2829"/>
                  </a:cubicBezTo>
                  <a:cubicBezTo>
                    <a:pt x="41" y="2948"/>
                    <a:pt x="252" y="3053"/>
                    <a:pt x="405" y="3053"/>
                  </a:cubicBezTo>
                  <a:cubicBezTo>
                    <a:pt x="449" y="3053"/>
                    <a:pt x="488" y="3045"/>
                    <a:pt x="517" y="3025"/>
                  </a:cubicBezTo>
                  <a:cubicBezTo>
                    <a:pt x="547" y="3004"/>
                    <a:pt x="568" y="2952"/>
                    <a:pt x="576" y="2916"/>
                  </a:cubicBezTo>
                  <a:cubicBezTo>
                    <a:pt x="627" y="2340"/>
                    <a:pt x="758" y="1779"/>
                    <a:pt x="926" y="1225"/>
                  </a:cubicBezTo>
                  <a:cubicBezTo>
                    <a:pt x="1013" y="949"/>
                    <a:pt x="1122" y="679"/>
                    <a:pt x="1217" y="409"/>
                  </a:cubicBezTo>
                  <a:cubicBezTo>
                    <a:pt x="1224" y="387"/>
                    <a:pt x="1239" y="366"/>
                    <a:pt x="1246" y="344"/>
                  </a:cubicBezTo>
                  <a:cubicBezTo>
                    <a:pt x="1334" y="125"/>
                    <a:pt x="1261" y="16"/>
                    <a:pt x="1028" y="1"/>
                  </a:cubicBezTo>
                  <a:cubicBezTo>
                    <a:pt x="1021" y="1"/>
                    <a:pt x="1015" y="1"/>
                    <a:pt x="10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6"/>
            <p:cNvSpPr/>
            <p:nvPr/>
          </p:nvSpPr>
          <p:spPr>
            <a:xfrm>
              <a:off x="1144493" y="1631111"/>
              <a:ext cx="62262" cy="134366"/>
            </a:xfrm>
            <a:custGeom>
              <a:avLst/>
              <a:gdLst/>
              <a:ahLst/>
              <a:cxnLst/>
              <a:rect l="l" t="t" r="r" b="b"/>
              <a:pathLst>
                <a:path w="1379" h="2976" extrusionOk="0">
                  <a:moveTo>
                    <a:pt x="1100" y="1"/>
                  </a:moveTo>
                  <a:cubicBezTo>
                    <a:pt x="983" y="1"/>
                    <a:pt x="885" y="66"/>
                    <a:pt x="832" y="186"/>
                  </a:cubicBezTo>
                  <a:cubicBezTo>
                    <a:pt x="562" y="754"/>
                    <a:pt x="329" y="1337"/>
                    <a:pt x="147" y="2000"/>
                  </a:cubicBezTo>
                  <a:cubicBezTo>
                    <a:pt x="117" y="2168"/>
                    <a:pt x="74" y="2386"/>
                    <a:pt x="30" y="2612"/>
                  </a:cubicBezTo>
                  <a:cubicBezTo>
                    <a:pt x="1" y="2787"/>
                    <a:pt x="81" y="2918"/>
                    <a:pt x="241" y="2962"/>
                  </a:cubicBezTo>
                  <a:cubicBezTo>
                    <a:pt x="276" y="2971"/>
                    <a:pt x="307" y="2976"/>
                    <a:pt x="336" y="2976"/>
                  </a:cubicBezTo>
                  <a:cubicBezTo>
                    <a:pt x="442" y="2976"/>
                    <a:pt x="510" y="2913"/>
                    <a:pt x="533" y="2787"/>
                  </a:cubicBezTo>
                  <a:cubicBezTo>
                    <a:pt x="569" y="2634"/>
                    <a:pt x="584" y="2481"/>
                    <a:pt x="613" y="2328"/>
                  </a:cubicBezTo>
                  <a:cubicBezTo>
                    <a:pt x="759" y="1716"/>
                    <a:pt x="970" y="1126"/>
                    <a:pt x="1218" y="543"/>
                  </a:cubicBezTo>
                  <a:cubicBezTo>
                    <a:pt x="1254" y="455"/>
                    <a:pt x="1298" y="368"/>
                    <a:pt x="1334" y="273"/>
                  </a:cubicBezTo>
                  <a:cubicBezTo>
                    <a:pt x="1378" y="164"/>
                    <a:pt x="1298" y="32"/>
                    <a:pt x="1181" y="11"/>
                  </a:cubicBezTo>
                  <a:cubicBezTo>
                    <a:pt x="1154" y="4"/>
                    <a:pt x="1126" y="1"/>
                    <a:pt x="11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6"/>
            <p:cNvSpPr/>
            <p:nvPr/>
          </p:nvSpPr>
          <p:spPr>
            <a:xfrm>
              <a:off x="733601" y="1510204"/>
              <a:ext cx="653772" cy="291940"/>
            </a:xfrm>
            <a:custGeom>
              <a:avLst/>
              <a:gdLst/>
              <a:ahLst/>
              <a:cxnLst/>
              <a:rect l="l" t="t" r="r" b="b"/>
              <a:pathLst>
                <a:path w="14480" h="6466" extrusionOk="0">
                  <a:moveTo>
                    <a:pt x="1346" y="341"/>
                  </a:moveTo>
                  <a:cubicBezTo>
                    <a:pt x="1395" y="341"/>
                    <a:pt x="1449" y="351"/>
                    <a:pt x="1509" y="371"/>
                  </a:cubicBezTo>
                  <a:cubicBezTo>
                    <a:pt x="1793" y="466"/>
                    <a:pt x="1866" y="590"/>
                    <a:pt x="1764" y="867"/>
                  </a:cubicBezTo>
                  <a:cubicBezTo>
                    <a:pt x="1684" y="1071"/>
                    <a:pt x="1596" y="1275"/>
                    <a:pt x="1523" y="1486"/>
                  </a:cubicBezTo>
                  <a:cubicBezTo>
                    <a:pt x="1305" y="2055"/>
                    <a:pt x="1144" y="2638"/>
                    <a:pt x="1115" y="3250"/>
                  </a:cubicBezTo>
                  <a:cubicBezTo>
                    <a:pt x="1105" y="3465"/>
                    <a:pt x="1087" y="3540"/>
                    <a:pt x="977" y="3540"/>
                  </a:cubicBezTo>
                  <a:cubicBezTo>
                    <a:pt x="930" y="3540"/>
                    <a:pt x="866" y="3526"/>
                    <a:pt x="780" y="3505"/>
                  </a:cubicBezTo>
                  <a:cubicBezTo>
                    <a:pt x="634" y="3468"/>
                    <a:pt x="518" y="3395"/>
                    <a:pt x="452" y="3228"/>
                  </a:cubicBezTo>
                  <a:cubicBezTo>
                    <a:pt x="284" y="2798"/>
                    <a:pt x="306" y="2361"/>
                    <a:pt x="416" y="1887"/>
                  </a:cubicBezTo>
                  <a:cubicBezTo>
                    <a:pt x="452" y="1778"/>
                    <a:pt x="510" y="1647"/>
                    <a:pt x="540" y="1508"/>
                  </a:cubicBezTo>
                  <a:cubicBezTo>
                    <a:pt x="627" y="1136"/>
                    <a:pt x="824" y="830"/>
                    <a:pt x="1035" y="532"/>
                  </a:cubicBezTo>
                  <a:cubicBezTo>
                    <a:pt x="1124" y="406"/>
                    <a:pt x="1220" y="341"/>
                    <a:pt x="1346" y="341"/>
                  </a:cubicBezTo>
                  <a:close/>
                  <a:moveTo>
                    <a:pt x="2417" y="648"/>
                  </a:moveTo>
                  <a:cubicBezTo>
                    <a:pt x="2422" y="648"/>
                    <a:pt x="2428" y="648"/>
                    <a:pt x="2434" y="648"/>
                  </a:cubicBezTo>
                  <a:cubicBezTo>
                    <a:pt x="2551" y="648"/>
                    <a:pt x="2667" y="670"/>
                    <a:pt x="2777" y="714"/>
                  </a:cubicBezTo>
                  <a:cubicBezTo>
                    <a:pt x="2901" y="765"/>
                    <a:pt x="2944" y="881"/>
                    <a:pt x="2901" y="1013"/>
                  </a:cubicBezTo>
                  <a:cubicBezTo>
                    <a:pt x="2871" y="1100"/>
                    <a:pt x="2828" y="1187"/>
                    <a:pt x="2784" y="1268"/>
                  </a:cubicBezTo>
                  <a:cubicBezTo>
                    <a:pt x="2449" y="1894"/>
                    <a:pt x="2230" y="2550"/>
                    <a:pt x="2186" y="3264"/>
                  </a:cubicBezTo>
                  <a:cubicBezTo>
                    <a:pt x="2179" y="3388"/>
                    <a:pt x="2186" y="3512"/>
                    <a:pt x="2165" y="3629"/>
                  </a:cubicBezTo>
                  <a:cubicBezTo>
                    <a:pt x="2138" y="3754"/>
                    <a:pt x="2069" y="3820"/>
                    <a:pt x="1953" y="3820"/>
                  </a:cubicBezTo>
                  <a:cubicBezTo>
                    <a:pt x="1942" y="3820"/>
                    <a:pt x="1929" y="3819"/>
                    <a:pt x="1917" y="3818"/>
                  </a:cubicBezTo>
                  <a:cubicBezTo>
                    <a:pt x="1815" y="3811"/>
                    <a:pt x="1713" y="3774"/>
                    <a:pt x="1603" y="3760"/>
                  </a:cubicBezTo>
                  <a:cubicBezTo>
                    <a:pt x="1509" y="3745"/>
                    <a:pt x="1458" y="3687"/>
                    <a:pt x="1436" y="3599"/>
                  </a:cubicBezTo>
                  <a:cubicBezTo>
                    <a:pt x="1414" y="3534"/>
                    <a:pt x="1399" y="3461"/>
                    <a:pt x="1407" y="3388"/>
                  </a:cubicBezTo>
                  <a:cubicBezTo>
                    <a:pt x="1450" y="3038"/>
                    <a:pt x="1501" y="2689"/>
                    <a:pt x="1531" y="2426"/>
                  </a:cubicBezTo>
                  <a:cubicBezTo>
                    <a:pt x="1647" y="2084"/>
                    <a:pt x="1720" y="1829"/>
                    <a:pt x="1815" y="1581"/>
                  </a:cubicBezTo>
                  <a:cubicBezTo>
                    <a:pt x="1917" y="1319"/>
                    <a:pt x="2033" y="1071"/>
                    <a:pt x="2157" y="823"/>
                  </a:cubicBezTo>
                  <a:cubicBezTo>
                    <a:pt x="2206" y="712"/>
                    <a:pt x="2307" y="648"/>
                    <a:pt x="2417" y="648"/>
                  </a:cubicBezTo>
                  <a:close/>
                  <a:moveTo>
                    <a:pt x="3540" y="937"/>
                  </a:moveTo>
                  <a:cubicBezTo>
                    <a:pt x="3632" y="937"/>
                    <a:pt x="3702" y="998"/>
                    <a:pt x="3768" y="1064"/>
                  </a:cubicBezTo>
                  <a:cubicBezTo>
                    <a:pt x="3841" y="1129"/>
                    <a:pt x="3811" y="1209"/>
                    <a:pt x="3775" y="1289"/>
                  </a:cubicBezTo>
                  <a:cubicBezTo>
                    <a:pt x="3505" y="1872"/>
                    <a:pt x="3309" y="2477"/>
                    <a:pt x="3221" y="3119"/>
                  </a:cubicBezTo>
                  <a:cubicBezTo>
                    <a:pt x="3185" y="3352"/>
                    <a:pt x="3163" y="3592"/>
                    <a:pt x="3141" y="3825"/>
                  </a:cubicBezTo>
                  <a:cubicBezTo>
                    <a:pt x="3119" y="3978"/>
                    <a:pt x="3075" y="4051"/>
                    <a:pt x="2944" y="4051"/>
                  </a:cubicBezTo>
                  <a:cubicBezTo>
                    <a:pt x="2675" y="4044"/>
                    <a:pt x="2522" y="3971"/>
                    <a:pt x="2478" y="3665"/>
                  </a:cubicBezTo>
                  <a:cubicBezTo>
                    <a:pt x="2471" y="3629"/>
                    <a:pt x="2471" y="3592"/>
                    <a:pt x="2478" y="3548"/>
                  </a:cubicBezTo>
                  <a:cubicBezTo>
                    <a:pt x="2514" y="3213"/>
                    <a:pt x="2558" y="2871"/>
                    <a:pt x="2594" y="2528"/>
                  </a:cubicBezTo>
                  <a:cubicBezTo>
                    <a:pt x="2740" y="2033"/>
                    <a:pt x="2973" y="1581"/>
                    <a:pt x="3221" y="1144"/>
                  </a:cubicBezTo>
                  <a:cubicBezTo>
                    <a:pt x="3279" y="1042"/>
                    <a:pt x="3367" y="976"/>
                    <a:pt x="3476" y="947"/>
                  </a:cubicBezTo>
                  <a:cubicBezTo>
                    <a:pt x="3499" y="940"/>
                    <a:pt x="3520" y="937"/>
                    <a:pt x="3540" y="937"/>
                  </a:cubicBezTo>
                  <a:close/>
                  <a:moveTo>
                    <a:pt x="4499" y="1166"/>
                  </a:moveTo>
                  <a:cubicBezTo>
                    <a:pt x="4559" y="1166"/>
                    <a:pt x="4624" y="1175"/>
                    <a:pt x="4693" y="1195"/>
                  </a:cubicBezTo>
                  <a:cubicBezTo>
                    <a:pt x="5473" y="1413"/>
                    <a:pt x="8636" y="2251"/>
                    <a:pt x="9437" y="2455"/>
                  </a:cubicBezTo>
                  <a:cubicBezTo>
                    <a:pt x="9663" y="2514"/>
                    <a:pt x="9714" y="2608"/>
                    <a:pt x="9634" y="2834"/>
                  </a:cubicBezTo>
                  <a:cubicBezTo>
                    <a:pt x="9605" y="2929"/>
                    <a:pt x="9561" y="3017"/>
                    <a:pt x="9517" y="3111"/>
                  </a:cubicBezTo>
                  <a:cubicBezTo>
                    <a:pt x="9291" y="3680"/>
                    <a:pt x="9036" y="4241"/>
                    <a:pt x="8949" y="4853"/>
                  </a:cubicBezTo>
                  <a:cubicBezTo>
                    <a:pt x="8934" y="4962"/>
                    <a:pt x="8898" y="5079"/>
                    <a:pt x="8869" y="5188"/>
                  </a:cubicBezTo>
                  <a:cubicBezTo>
                    <a:pt x="8822" y="5350"/>
                    <a:pt x="8712" y="5430"/>
                    <a:pt x="8558" y="5430"/>
                  </a:cubicBezTo>
                  <a:cubicBezTo>
                    <a:pt x="8546" y="5430"/>
                    <a:pt x="8532" y="5430"/>
                    <a:pt x="8519" y="5429"/>
                  </a:cubicBezTo>
                  <a:cubicBezTo>
                    <a:pt x="8373" y="5414"/>
                    <a:pt x="8235" y="5399"/>
                    <a:pt x="8096" y="5363"/>
                  </a:cubicBezTo>
                  <a:cubicBezTo>
                    <a:pt x="6675" y="5013"/>
                    <a:pt x="5254" y="4656"/>
                    <a:pt x="3833" y="4306"/>
                  </a:cubicBezTo>
                  <a:cubicBezTo>
                    <a:pt x="3542" y="4233"/>
                    <a:pt x="3382" y="4029"/>
                    <a:pt x="3433" y="3716"/>
                  </a:cubicBezTo>
                  <a:cubicBezTo>
                    <a:pt x="3484" y="3381"/>
                    <a:pt x="3527" y="3046"/>
                    <a:pt x="3593" y="2710"/>
                  </a:cubicBezTo>
                  <a:cubicBezTo>
                    <a:pt x="3666" y="2295"/>
                    <a:pt x="3811" y="1894"/>
                    <a:pt x="3994" y="1515"/>
                  </a:cubicBezTo>
                  <a:cubicBezTo>
                    <a:pt x="4082" y="1322"/>
                    <a:pt x="4250" y="1166"/>
                    <a:pt x="4499" y="1166"/>
                  </a:cubicBezTo>
                  <a:close/>
                  <a:moveTo>
                    <a:pt x="10201" y="2679"/>
                  </a:moveTo>
                  <a:cubicBezTo>
                    <a:pt x="10227" y="2679"/>
                    <a:pt x="10255" y="2682"/>
                    <a:pt x="10282" y="2689"/>
                  </a:cubicBezTo>
                  <a:cubicBezTo>
                    <a:pt x="10399" y="2710"/>
                    <a:pt x="10479" y="2842"/>
                    <a:pt x="10435" y="2951"/>
                  </a:cubicBezTo>
                  <a:cubicBezTo>
                    <a:pt x="10399" y="3046"/>
                    <a:pt x="10355" y="3133"/>
                    <a:pt x="10319" y="3221"/>
                  </a:cubicBezTo>
                  <a:cubicBezTo>
                    <a:pt x="10071" y="3804"/>
                    <a:pt x="9860" y="4394"/>
                    <a:pt x="9714" y="5006"/>
                  </a:cubicBezTo>
                  <a:cubicBezTo>
                    <a:pt x="9685" y="5159"/>
                    <a:pt x="9670" y="5312"/>
                    <a:pt x="9634" y="5465"/>
                  </a:cubicBezTo>
                  <a:cubicBezTo>
                    <a:pt x="9611" y="5591"/>
                    <a:pt x="9543" y="5654"/>
                    <a:pt x="9437" y="5654"/>
                  </a:cubicBezTo>
                  <a:cubicBezTo>
                    <a:pt x="9408" y="5654"/>
                    <a:pt x="9377" y="5649"/>
                    <a:pt x="9342" y="5640"/>
                  </a:cubicBezTo>
                  <a:cubicBezTo>
                    <a:pt x="9182" y="5596"/>
                    <a:pt x="9102" y="5465"/>
                    <a:pt x="9131" y="5290"/>
                  </a:cubicBezTo>
                  <a:cubicBezTo>
                    <a:pt x="9175" y="5064"/>
                    <a:pt x="9218" y="4846"/>
                    <a:pt x="9248" y="4678"/>
                  </a:cubicBezTo>
                  <a:cubicBezTo>
                    <a:pt x="9430" y="4015"/>
                    <a:pt x="9663" y="3432"/>
                    <a:pt x="9933" y="2864"/>
                  </a:cubicBezTo>
                  <a:cubicBezTo>
                    <a:pt x="9986" y="2744"/>
                    <a:pt x="10084" y="2679"/>
                    <a:pt x="10201" y="2679"/>
                  </a:cubicBezTo>
                  <a:close/>
                  <a:moveTo>
                    <a:pt x="12313" y="3647"/>
                  </a:moveTo>
                  <a:cubicBezTo>
                    <a:pt x="12360" y="3647"/>
                    <a:pt x="12415" y="3666"/>
                    <a:pt x="12483" y="3702"/>
                  </a:cubicBezTo>
                  <a:cubicBezTo>
                    <a:pt x="13030" y="3978"/>
                    <a:pt x="13518" y="4335"/>
                    <a:pt x="13992" y="4714"/>
                  </a:cubicBezTo>
                  <a:cubicBezTo>
                    <a:pt x="14217" y="4904"/>
                    <a:pt x="14225" y="5334"/>
                    <a:pt x="14006" y="5538"/>
                  </a:cubicBezTo>
                  <a:cubicBezTo>
                    <a:pt x="13977" y="5574"/>
                    <a:pt x="13926" y="5596"/>
                    <a:pt x="13875" y="5603"/>
                  </a:cubicBezTo>
                  <a:cubicBezTo>
                    <a:pt x="13350" y="5743"/>
                    <a:pt x="12821" y="5804"/>
                    <a:pt x="12283" y="5804"/>
                  </a:cubicBezTo>
                  <a:cubicBezTo>
                    <a:pt x="12149" y="5804"/>
                    <a:pt x="12014" y="5800"/>
                    <a:pt x="11878" y="5793"/>
                  </a:cubicBezTo>
                  <a:cubicBezTo>
                    <a:pt x="11769" y="5786"/>
                    <a:pt x="11696" y="5713"/>
                    <a:pt x="11682" y="5603"/>
                  </a:cubicBezTo>
                  <a:cubicBezTo>
                    <a:pt x="11674" y="5545"/>
                    <a:pt x="11682" y="5480"/>
                    <a:pt x="11689" y="5421"/>
                  </a:cubicBezTo>
                  <a:cubicBezTo>
                    <a:pt x="11718" y="5225"/>
                    <a:pt x="11754" y="5035"/>
                    <a:pt x="11798" y="4809"/>
                  </a:cubicBezTo>
                  <a:cubicBezTo>
                    <a:pt x="11820" y="4700"/>
                    <a:pt x="11849" y="4598"/>
                    <a:pt x="11878" y="4496"/>
                  </a:cubicBezTo>
                  <a:cubicBezTo>
                    <a:pt x="11958" y="4284"/>
                    <a:pt x="12039" y="4051"/>
                    <a:pt x="12133" y="3825"/>
                  </a:cubicBezTo>
                  <a:cubicBezTo>
                    <a:pt x="12179" y="3702"/>
                    <a:pt x="12234" y="3647"/>
                    <a:pt x="12313" y="3647"/>
                  </a:cubicBezTo>
                  <a:close/>
                  <a:moveTo>
                    <a:pt x="10927" y="2856"/>
                  </a:moveTo>
                  <a:cubicBezTo>
                    <a:pt x="10933" y="2856"/>
                    <a:pt x="10939" y="2856"/>
                    <a:pt x="10946" y="2856"/>
                  </a:cubicBezTo>
                  <a:cubicBezTo>
                    <a:pt x="11179" y="2871"/>
                    <a:pt x="11252" y="2980"/>
                    <a:pt x="11164" y="3199"/>
                  </a:cubicBezTo>
                  <a:cubicBezTo>
                    <a:pt x="11157" y="3221"/>
                    <a:pt x="11142" y="3242"/>
                    <a:pt x="11135" y="3264"/>
                  </a:cubicBezTo>
                  <a:cubicBezTo>
                    <a:pt x="11040" y="3534"/>
                    <a:pt x="10931" y="3804"/>
                    <a:pt x="10844" y="4080"/>
                  </a:cubicBezTo>
                  <a:cubicBezTo>
                    <a:pt x="10676" y="4634"/>
                    <a:pt x="10545" y="5195"/>
                    <a:pt x="10494" y="5771"/>
                  </a:cubicBezTo>
                  <a:cubicBezTo>
                    <a:pt x="10486" y="5807"/>
                    <a:pt x="10465" y="5859"/>
                    <a:pt x="10435" y="5880"/>
                  </a:cubicBezTo>
                  <a:cubicBezTo>
                    <a:pt x="10406" y="5900"/>
                    <a:pt x="10367" y="5908"/>
                    <a:pt x="10323" y="5908"/>
                  </a:cubicBezTo>
                  <a:cubicBezTo>
                    <a:pt x="10170" y="5908"/>
                    <a:pt x="9959" y="5803"/>
                    <a:pt x="9925" y="5684"/>
                  </a:cubicBezTo>
                  <a:cubicBezTo>
                    <a:pt x="9918" y="5654"/>
                    <a:pt x="9918" y="5618"/>
                    <a:pt x="9925" y="5582"/>
                  </a:cubicBezTo>
                  <a:cubicBezTo>
                    <a:pt x="9969" y="5305"/>
                    <a:pt x="10013" y="5028"/>
                    <a:pt x="10042" y="4846"/>
                  </a:cubicBezTo>
                  <a:cubicBezTo>
                    <a:pt x="10166" y="4467"/>
                    <a:pt x="10246" y="4182"/>
                    <a:pt x="10348" y="3906"/>
                  </a:cubicBezTo>
                  <a:cubicBezTo>
                    <a:pt x="10465" y="3599"/>
                    <a:pt x="10596" y="3301"/>
                    <a:pt x="10727" y="3002"/>
                  </a:cubicBezTo>
                  <a:cubicBezTo>
                    <a:pt x="10761" y="2913"/>
                    <a:pt x="10828" y="2856"/>
                    <a:pt x="10927" y="2856"/>
                  </a:cubicBezTo>
                  <a:close/>
                  <a:moveTo>
                    <a:pt x="11685" y="3052"/>
                  </a:moveTo>
                  <a:cubicBezTo>
                    <a:pt x="11717" y="3052"/>
                    <a:pt x="11751" y="3059"/>
                    <a:pt x="11784" y="3075"/>
                  </a:cubicBezTo>
                  <a:cubicBezTo>
                    <a:pt x="11973" y="3170"/>
                    <a:pt x="12017" y="3170"/>
                    <a:pt x="11966" y="3381"/>
                  </a:cubicBezTo>
                  <a:cubicBezTo>
                    <a:pt x="11929" y="3505"/>
                    <a:pt x="11886" y="3614"/>
                    <a:pt x="11842" y="3731"/>
                  </a:cubicBezTo>
                  <a:cubicBezTo>
                    <a:pt x="11682" y="4161"/>
                    <a:pt x="11514" y="4591"/>
                    <a:pt x="11448" y="5057"/>
                  </a:cubicBezTo>
                  <a:cubicBezTo>
                    <a:pt x="11412" y="5334"/>
                    <a:pt x="11375" y="5618"/>
                    <a:pt x="11332" y="5895"/>
                  </a:cubicBezTo>
                  <a:cubicBezTo>
                    <a:pt x="11317" y="5990"/>
                    <a:pt x="11288" y="6084"/>
                    <a:pt x="11179" y="6106"/>
                  </a:cubicBezTo>
                  <a:cubicBezTo>
                    <a:pt x="11151" y="6112"/>
                    <a:pt x="11121" y="6116"/>
                    <a:pt x="11091" y="6116"/>
                  </a:cubicBezTo>
                  <a:cubicBezTo>
                    <a:pt x="10941" y="6116"/>
                    <a:pt x="10782" y="6035"/>
                    <a:pt x="10763" y="5822"/>
                  </a:cubicBezTo>
                  <a:cubicBezTo>
                    <a:pt x="10756" y="5756"/>
                    <a:pt x="10763" y="5684"/>
                    <a:pt x="10778" y="5618"/>
                  </a:cubicBezTo>
                  <a:cubicBezTo>
                    <a:pt x="10836" y="5297"/>
                    <a:pt x="10902" y="4977"/>
                    <a:pt x="10967" y="4656"/>
                  </a:cubicBezTo>
                  <a:cubicBezTo>
                    <a:pt x="11069" y="4328"/>
                    <a:pt x="11164" y="4008"/>
                    <a:pt x="11273" y="3687"/>
                  </a:cubicBezTo>
                  <a:cubicBezTo>
                    <a:pt x="11324" y="3519"/>
                    <a:pt x="11397" y="3366"/>
                    <a:pt x="11463" y="3206"/>
                  </a:cubicBezTo>
                  <a:cubicBezTo>
                    <a:pt x="11506" y="3109"/>
                    <a:pt x="11592" y="3052"/>
                    <a:pt x="11685" y="3052"/>
                  </a:cubicBezTo>
                  <a:close/>
                  <a:moveTo>
                    <a:pt x="1256" y="1"/>
                  </a:moveTo>
                  <a:cubicBezTo>
                    <a:pt x="1178" y="1"/>
                    <a:pt x="1110" y="34"/>
                    <a:pt x="1050" y="94"/>
                  </a:cubicBezTo>
                  <a:cubicBezTo>
                    <a:pt x="933" y="204"/>
                    <a:pt x="824" y="320"/>
                    <a:pt x="736" y="444"/>
                  </a:cubicBezTo>
                  <a:cubicBezTo>
                    <a:pt x="284" y="1085"/>
                    <a:pt x="80" y="1814"/>
                    <a:pt x="29" y="2587"/>
                  </a:cubicBezTo>
                  <a:cubicBezTo>
                    <a:pt x="0" y="2922"/>
                    <a:pt x="110" y="3242"/>
                    <a:pt x="263" y="3548"/>
                  </a:cubicBezTo>
                  <a:cubicBezTo>
                    <a:pt x="328" y="3687"/>
                    <a:pt x="438" y="3782"/>
                    <a:pt x="598" y="3818"/>
                  </a:cubicBezTo>
                  <a:cubicBezTo>
                    <a:pt x="2915" y="4401"/>
                    <a:pt x="5232" y="4984"/>
                    <a:pt x="7550" y="5560"/>
                  </a:cubicBezTo>
                  <a:cubicBezTo>
                    <a:pt x="8665" y="5844"/>
                    <a:pt x="9780" y="6114"/>
                    <a:pt x="10902" y="6390"/>
                  </a:cubicBezTo>
                  <a:cubicBezTo>
                    <a:pt x="11018" y="6420"/>
                    <a:pt x="11142" y="6427"/>
                    <a:pt x="11259" y="6456"/>
                  </a:cubicBezTo>
                  <a:cubicBezTo>
                    <a:pt x="11287" y="6462"/>
                    <a:pt x="11313" y="6465"/>
                    <a:pt x="11338" y="6465"/>
                  </a:cubicBezTo>
                  <a:cubicBezTo>
                    <a:pt x="11456" y="6465"/>
                    <a:pt x="11540" y="6398"/>
                    <a:pt x="11594" y="6296"/>
                  </a:cubicBezTo>
                  <a:cubicBezTo>
                    <a:pt x="11668" y="6134"/>
                    <a:pt x="11804" y="6091"/>
                    <a:pt x="11951" y="6091"/>
                  </a:cubicBezTo>
                  <a:cubicBezTo>
                    <a:pt x="11963" y="6091"/>
                    <a:pt x="11975" y="6091"/>
                    <a:pt x="11988" y="6092"/>
                  </a:cubicBezTo>
                  <a:cubicBezTo>
                    <a:pt x="12048" y="6093"/>
                    <a:pt x="12108" y="6094"/>
                    <a:pt x="12168" y="6094"/>
                  </a:cubicBezTo>
                  <a:cubicBezTo>
                    <a:pt x="12704" y="6094"/>
                    <a:pt x="13234" y="6036"/>
                    <a:pt x="13758" y="5924"/>
                  </a:cubicBezTo>
                  <a:cubicBezTo>
                    <a:pt x="13802" y="5910"/>
                    <a:pt x="13846" y="5895"/>
                    <a:pt x="13890" y="5888"/>
                  </a:cubicBezTo>
                  <a:cubicBezTo>
                    <a:pt x="14174" y="5851"/>
                    <a:pt x="14341" y="5698"/>
                    <a:pt x="14392" y="5414"/>
                  </a:cubicBezTo>
                  <a:cubicBezTo>
                    <a:pt x="14422" y="5268"/>
                    <a:pt x="14436" y="5123"/>
                    <a:pt x="14458" y="4969"/>
                  </a:cubicBezTo>
                  <a:cubicBezTo>
                    <a:pt x="14480" y="4824"/>
                    <a:pt x="14407" y="4722"/>
                    <a:pt x="14305" y="4620"/>
                  </a:cubicBezTo>
                  <a:cubicBezTo>
                    <a:pt x="13809" y="4168"/>
                    <a:pt x="13270" y="3782"/>
                    <a:pt x="12680" y="3461"/>
                  </a:cubicBezTo>
                  <a:cubicBezTo>
                    <a:pt x="12622" y="3425"/>
                    <a:pt x="12563" y="3395"/>
                    <a:pt x="12512" y="3359"/>
                  </a:cubicBezTo>
                  <a:cubicBezTo>
                    <a:pt x="12425" y="3301"/>
                    <a:pt x="12381" y="3221"/>
                    <a:pt x="12410" y="3111"/>
                  </a:cubicBezTo>
                  <a:cubicBezTo>
                    <a:pt x="12447" y="3002"/>
                    <a:pt x="12418" y="2936"/>
                    <a:pt x="12301" y="2900"/>
                  </a:cubicBezTo>
                  <a:cubicBezTo>
                    <a:pt x="12170" y="2856"/>
                    <a:pt x="12039" y="2798"/>
                    <a:pt x="11907" y="2761"/>
                  </a:cubicBezTo>
                  <a:cubicBezTo>
                    <a:pt x="10188" y="2317"/>
                    <a:pt x="3374" y="553"/>
                    <a:pt x="1684" y="124"/>
                  </a:cubicBezTo>
                  <a:cubicBezTo>
                    <a:pt x="1589" y="94"/>
                    <a:pt x="1487" y="80"/>
                    <a:pt x="1399" y="36"/>
                  </a:cubicBezTo>
                  <a:cubicBezTo>
                    <a:pt x="1349" y="12"/>
                    <a:pt x="1301" y="1"/>
                    <a:pt x="1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6"/>
            <p:cNvSpPr/>
            <p:nvPr/>
          </p:nvSpPr>
          <p:spPr>
            <a:xfrm>
              <a:off x="914554" y="1605557"/>
              <a:ext cx="211573" cy="108811"/>
            </a:xfrm>
            <a:custGeom>
              <a:avLst/>
              <a:gdLst/>
              <a:ahLst/>
              <a:cxnLst/>
              <a:rect l="l" t="t" r="r" b="b"/>
              <a:pathLst>
                <a:path w="4686" h="2410" extrusionOk="0">
                  <a:moveTo>
                    <a:pt x="1561" y="222"/>
                  </a:moveTo>
                  <a:cubicBezTo>
                    <a:pt x="1834" y="222"/>
                    <a:pt x="2106" y="264"/>
                    <a:pt x="2376" y="329"/>
                  </a:cubicBezTo>
                  <a:cubicBezTo>
                    <a:pt x="2638" y="424"/>
                    <a:pt x="2908" y="504"/>
                    <a:pt x="3163" y="613"/>
                  </a:cubicBezTo>
                  <a:cubicBezTo>
                    <a:pt x="3498" y="752"/>
                    <a:pt x="3826" y="926"/>
                    <a:pt x="4088" y="1189"/>
                  </a:cubicBezTo>
                  <a:cubicBezTo>
                    <a:pt x="4183" y="1291"/>
                    <a:pt x="4278" y="1407"/>
                    <a:pt x="4351" y="1531"/>
                  </a:cubicBezTo>
                  <a:cubicBezTo>
                    <a:pt x="4453" y="1713"/>
                    <a:pt x="4409" y="1852"/>
                    <a:pt x="4219" y="1939"/>
                  </a:cubicBezTo>
                  <a:cubicBezTo>
                    <a:pt x="4081" y="2005"/>
                    <a:pt x="3943" y="2056"/>
                    <a:pt x="3797" y="2092"/>
                  </a:cubicBezTo>
                  <a:cubicBezTo>
                    <a:pt x="3568" y="2150"/>
                    <a:pt x="3337" y="2171"/>
                    <a:pt x="3106" y="2171"/>
                  </a:cubicBezTo>
                  <a:cubicBezTo>
                    <a:pt x="2895" y="2171"/>
                    <a:pt x="2683" y="2153"/>
                    <a:pt x="2471" y="2129"/>
                  </a:cubicBezTo>
                  <a:cubicBezTo>
                    <a:pt x="1931" y="2063"/>
                    <a:pt x="1414" y="1910"/>
                    <a:pt x="940" y="1641"/>
                  </a:cubicBezTo>
                  <a:cubicBezTo>
                    <a:pt x="743" y="1531"/>
                    <a:pt x="576" y="1393"/>
                    <a:pt x="467" y="1189"/>
                  </a:cubicBezTo>
                  <a:cubicBezTo>
                    <a:pt x="386" y="1050"/>
                    <a:pt x="372" y="905"/>
                    <a:pt x="423" y="759"/>
                  </a:cubicBezTo>
                  <a:cubicBezTo>
                    <a:pt x="525" y="482"/>
                    <a:pt x="736" y="351"/>
                    <a:pt x="1006" y="285"/>
                  </a:cubicBezTo>
                  <a:cubicBezTo>
                    <a:pt x="1191" y="241"/>
                    <a:pt x="1376" y="222"/>
                    <a:pt x="1561" y="222"/>
                  </a:cubicBezTo>
                  <a:close/>
                  <a:moveTo>
                    <a:pt x="1301" y="0"/>
                  </a:moveTo>
                  <a:cubicBezTo>
                    <a:pt x="1056" y="0"/>
                    <a:pt x="808" y="48"/>
                    <a:pt x="590" y="190"/>
                  </a:cubicBezTo>
                  <a:cubicBezTo>
                    <a:pt x="146" y="475"/>
                    <a:pt x="0" y="1036"/>
                    <a:pt x="408" y="1495"/>
                  </a:cubicBezTo>
                  <a:cubicBezTo>
                    <a:pt x="627" y="1743"/>
                    <a:pt x="897" y="1910"/>
                    <a:pt x="1203" y="2027"/>
                  </a:cubicBezTo>
                  <a:cubicBezTo>
                    <a:pt x="1800" y="2268"/>
                    <a:pt x="2423" y="2410"/>
                    <a:pt x="3066" y="2410"/>
                  </a:cubicBezTo>
                  <a:cubicBezTo>
                    <a:pt x="3200" y="2410"/>
                    <a:pt x="3334" y="2404"/>
                    <a:pt x="3469" y="2391"/>
                  </a:cubicBezTo>
                  <a:cubicBezTo>
                    <a:pt x="3709" y="2369"/>
                    <a:pt x="3950" y="2304"/>
                    <a:pt x="4176" y="2238"/>
                  </a:cubicBezTo>
                  <a:cubicBezTo>
                    <a:pt x="4300" y="2194"/>
                    <a:pt x="4409" y="2107"/>
                    <a:pt x="4518" y="2034"/>
                  </a:cubicBezTo>
                  <a:cubicBezTo>
                    <a:pt x="4642" y="1947"/>
                    <a:pt x="4686" y="1815"/>
                    <a:pt x="4649" y="1677"/>
                  </a:cubicBezTo>
                  <a:cubicBezTo>
                    <a:pt x="4620" y="1546"/>
                    <a:pt x="4569" y="1415"/>
                    <a:pt x="4504" y="1298"/>
                  </a:cubicBezTo>
                  <a:cubicBezTo>
                    <a:pt x="4278" y="934"/>
                    <a:pt x="3921" y="722"/>
                    <a:pt x="3556" y="526"/>
                  </a:cubicBezTo>
                  <a:cubicBezTo>
                    <a:pt x="3243" y="365"/>
                    <a:pt x="2922" y="234"/>
                    <a:pt x="2594" y="169"/>
                  </a:cubicBezTo>
                  <a:cubicBezTo>
                    <a:pt x="2179" y="45"/>
                    <a:pt x="1771" y="8"/>
                    <a:pt x="1356" y="1"/>
                  </a:cubicBezTo>
                  <a:cubicBezTo>
                    <a:pt x="1338" y="0"/>
                    <a:pt x="1320" y="0"/>
                    <a:pt x="1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6"/>
            <p:cNvSpPr/>
            <p:nvPr/>
          </p:nvSpPr>
          <p:spPr>
            <a:xfrm>
              <a:off x="931304" y="1615535"/>
              <a:ext cx="184302" cy="88042"/>
            </a:xfrm>
            <a:custGeom>
              <a:avLst/>
              <a:gdLst/>
              <a:ahLst/>
              <a:cxnLst/>
              <a:rect l="l" t="t" r="r" b="b"/>
              <a:pathLst>
                <a:path w="4082" h="1950" extrusionOk="0">
                  <a:moveTo>
                    <a:pt x="1190" y="1"/>
                  </a:moveTo>
                  <a:cubicBezTo>
                    <a:pt x="1005" y="1"/>
                    <a:pt x="820" y="20"/>
                    <a:pt x="635" y="64"/>
                  </a:cubicBezTo>
                  <a:cubicBezTo>
                    <a:pt x="365" y="130"/>
                    <a:pt x="154" y="261"/>
                    <a:pt x="52" y="538"/>
                  </a:cubicBezTo>
                  <a:cubicBezTo>
                    <a:pt x="1" y="684"/>
                    <a:pt x="15" y="829"/>
                    <a:pt x="96" y="968"/>
                  </a:cubicBezTo>
                  <a:cubicBezTo>
                    <a:pt x="205" y="1172"/>
                    <a:pt x="372" y="1310"/>
                    <a:pt x="569" y="1420"/>
                  </a:cubicBezTo>
                  <a:cubicBezTo>
                    <a:pt x="1043" y="1689"/>
                    <a:pt x="1560" y="1842"/>
                    <a:pt x="2100" y="1908"/>
                  </a:cubicBezTo>
                  <a:cubicBezTo>
                    <a:pt x="2312" y="1932"/>
                    <a:pt x="2524" y="1950"/>
                    <a:pt x="2735" y="1950"/>
                  </a:cubicBezTo>
                  <a:cubicBezTo>
                    <a:pt x="2966" y="1950"/>
                    <a:pt x="3197" y="1929"/>
                    <a:pt x="3426" y="1871"/>
                  </a:cubicBezTo>
                  <a:cubicBezTo>
                    <a:pt x="3572" y="1835"/>
                    <a:pt x="3710" y="1784"/>
                    <a:pt x="3848" y="1718"/>
                  </a:cubicBezTo>
                  <a:cubicBezTo>
                    <a:pt x="4038" y="1631"/>
                    <a:pt x="4082" y="1492"/>
                    <a:pt x="3980" y="1310"/>
                  </a:cubicBezTo>
                  <a:cubicBezTo>
                    <a:pt x="3907" y="1186"/>
                    <a:pt x="3812" y="1070"/>
                    <a:pt x="3717" y="968"/>
                  </a:cubicBezTo>
                  <a:cubicBezTo>
                    <a:pt x="3455" y="705"/>
                    <a:pt x="3127" y="531"/>
                    <a:pt x="2792" y="392"/>
                  </a:cubicBezTo>
                  <a:cubicBezTo>
                    <a:pt x="2537" y="283"/>
                    <a:pt x="2267" y="203"/>
                    <a:pt x="2005" y="108"/>
                  </a:cubicBezTo>
                  <a:cubicBezTo>
                    <a:pt x="1735" y="43"/>
                    <a:pt x="1463" y="1"/>
                    <a:pt x="1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36"/>
            <p:cNvSpPr/>
            <p:nvPr/>
          </p:nvSpPr>
          <p:spPr>
            <a:xfrm>
              <a:off x="1006972" y="1654181"/>
              <a:ext cx="34269" cy="28083"/>
            </a:xfrm>
            <a:custGeom>
              <a:avLst/>
              <a:gdLst/>
              <a:ahLst/>
              <a:cxnLst/>
              <a:rect l="l" t="t" r="r" b="b"/>
              <a:pathLst>
                <a:path w="759" h="622" extrusionOk="0">
                  <a:moveTo>
                    <a:pt x="183" y="0"/>
                  </a:moveTo>
                  <a:cubicBezTo>
                    <a:pt x="138" y="0"/>
                    <a:pt x="100" y="60"/>
                    <a:pt x="74" y="126"/>
                  </a:cubicBezTo>
                  <a:cubicBezTo>
                    <a:pt x="1" y="316"/>
                    <a:pt x="88" y="549"/>
                    <a:pt x="278" y="607"/>
                  </a:cubicBezTo>
                  <a:cubicBezTo>
                    <a:pt x="308" y="617"/>
                    <a:pt x="339" y="621"/>
                    <a:pt x="370" y="621"/>
                  </a:cubicBezTo>
                  <a:cubicBezTo>
                    <a:pt x="531" y="621"/>
                    <a:pt x="687" y="498"/>
                    <a:pt x="730" y="308"/>
                  </a:cubicBezTo>
                  <a:cubicBezTo>
                    <a:pt x="759" y="170"/>
                    <a:pt x="700" y="134"/>
                    <a:pt x="657" y="119"/>
                  </a:cubicBezTo>
                  <a:cubicBezTo>
                    <a:pt x="652" y="118"/>
                    <a:pt x="648" y="117"/>
                    <a:pt x="644" y="117"/>
                  </a:cubicBezTo>
                  <a:cubicBezTo>
                    <a:pt x="622" y="117"/>
                    <a:pt x="606" y="135"/>
                    <a:pt x="569" y="185"/>
                  </a:cubicBezTo>
                  <a:cubicBezTo>
                    <a:pt x="543" y="218"/>
                    <a:pt x="486" y="364"/>
                    <a:pt x="400" y="364"/>
                  </a:cubicBezTo>
                  <a:cubicBezTo>
                    <a:pt x="391" y="364"/>
                    <a:pt x="382" y="363"/>
                    <a:pt x="373" y="359"/>
                  </a:cubicBezTo>
                  <a:cubicBezTo>
                    <a:pt x="263" y="316"/>
                    <a:pt x="278" y="177"/>
                    <a:pt x="271" y="134"/>
                  </a:cubicBezTo>
                  <a:cubicBezTo>
                    <a:pt x="271" y="75"/>
                    <a:pt x="271" y="17"/>
                    <a:pt x="198" y="2"/>
                  </a:cubicBezTo>
                  <a:cubicBezTo>
                    <a:pt x="193" y="1"/>
                    <a:pt x="188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36"/>
            <p:cNvSpPr/>
            <p:nvPr/>
          </p:nvSpPr>
          <p:spPr>
            <a:xfrm>
              <a:off x="1054378" y="1661721"/>
              <a:ext cx="13184" cy="13003"/>
            </a:xfrm>
            <a:custGeom>
              <a:avLst/>
              <a:gdLst/>
              <a:ahLst/>
              <a:cxnLst/>
              <a:rect l="l" t="t" r="r" b="b"/>
              <a:pathLst>
                <a:path w="292" h="288" extrusionOk="0">
                  <a:moveTo>
                    <a:pt x="152" y="1"/>
                  </a:moveTo>
                  <a:cubicBezTo>
                    <a:pt x="93" y="1"/>
                    <a:pt x="35" y="48"/>
                    <a:pt x="22" y="112"/>
                  </a:cubicBezTo>
                  <a:cubicBezTo>
                    <a:pt x="0" y="200"/>
                    <a:pt x="51" y="280"/>
                    <a:pt x="131" y="287"/>
                  </a:cubicBezTo>
                  <a:cubicBezTo>
                    <a:pt x="137" y="288"/>
                    <a:pt x="142" y="288"/>
                    <a:pt x="147" y="288"/>
                  </a:cubicBezTo>
                  <a:cubicBezTo>
                    <a:pt x="212" y="288"/>
                    <a:pt x="264" y="245"/>
                    <a:pt x="277" y="171"/>
                  </a:cubicBezTo>
                  <a:cubicBezTo>
                    <a:pt x="292" y="90"/>
                    <a:pt x="248" y="18"/>
                    <a:pt x="175" y="3"/>
                  </a:cubicBezTo>
                  <a:cubicBezTo>
                    <a:pt x="168" y="1"/>
                    <a:pt x="160" y="1"/>
                    <a:pt x="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36"/>
            <p:cNvSpPr/>
            <p:nvPr/>
          </p:nvSpPr>
          <p:spPr>
            <a:xfrm>
              <a:off x="983947" y="1643617"/>
              <a:ext cx="12868" cy="13094"/>
            </a:xfrm>
            <a:custGeom>
              <a:avLst/>
              <a:gdLst/>
              <a:ahLst/>
              <a:cxnLst/>
              <a:rect l="l" t="t" r="r" b="b"/>
              <a:pathLst>
                <a:path w="285" h="290" extrusionOk="0">
                  <a:moveTo>
                    <a:pt x="151" y="1"/>
                  </a:moveTo>
                  <a:cubicBezTo>
                    <a:pt x="88" y="1"/>
                    <a:pt x="36" y="48"/>
                    <a:pt x="23" y="113"/>
                  </a:cubicBezTo>
                  <a:cubicBezTo>
                    <a:pt x="1" y="200"/>
                    <a:pt x="52" y="280"/>
                    <a:pt x="125" y="287"/>
                  </a:cubicBezTo>
                  <a:cubicBezTo>
                    <a:pt x="134" y="289"/>
                    <a:pt x="143" y="290"/>
                    <a:pt x="151" y="290"/>
                  </a:cubicBezTo>
                  <a:cubicBezTo>
                    <a:pt x="218" y="290"/>
                    <a:pt x="264" y="242"/>
                    <a:pt x="270" y="171"/>
                  </a:cubicBezTo>
                  <a:cubicBezTo>
                    <a:pt x="285" y="91"/>
                    <a:pt x="241" y="18"/>
                    <a:pt x="176" y="3"/>
                  </a:cubicBezTo>
                  <a:cubicBezTo>
                    <a:pt x="167" y="2"/>
                    <a:pt x="159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7" name="Google Shape;2407;p36"/>
          <p:cNvGrpSpPr/>
          <p:nvPr/>
        </p:nvGrpSpPr>
        <p:grpSpPr>
          <a:xfrm rot="17854174" flipH="1">
            <a:off x="8067790" y="281184"/>
            <a:ext cx="1116862" cy="531186"/>
            <a:chOff x="644750" y="2124672"/>
            <a:chExt cx="651515" cy="309864"/>
          </a:xfrm>
        </p:grpSpPr>
        <p:sp>
          <p:nvSpPr>
            <p:cNvPr id="2408" name="Google Shape;2408;p36"/>
            <p:cNvSpPr/>
            <p:nvPr/>
          </p:nvSpPr>
          <p:spPr>
            <a:xfrm>
              <a:off x="797079" y="2173432"/>
              <a:ext cx="277763" cy="204846"/>
            </a:xfrm>
            <a:custGeom>
              <a:avLst/>
              <a:gdLst/>
              <a:ahLst/>
              <a:cxnLst/>
              <a:rect l="l" t="t" r="r" b="b"/>
              <a:pathLst>
                <a:path w="6152" h="4537" extrusionOk="0">
                  <a:moveTo>
                    <a:pt x="5329" y="0"/>
                  </a:moveTo>
                  <a:cubicBezTo>
                    <a:pt x="5285" y="0"/>
                    <a:pt x="5235" y="10"/>
                    <a:pt x="5175" y="30"/>
                  </a:cubicBezTo>
                  <a:cubicBezTo>
                    <a:pt x="4388" y="263"/>
                    <a:pt x="1247" y="1181"/>
                    <a:pt x="460" y="1392"/>
                  </a:cubicBezTo>
                  <a:cubicBezTo>
                    <a:pt x="103" y="1487"/>
                    <a:pt x="1" y="1771"/>
                    <a:pt x="30" y="2026"/>
                  </a:cubicBezTo>
                  <a:cubicBezTo>
                    <a:pt x="66" y="2449"/>
                    <a:pt x="154" y="2864"/>
                    <a:pt x="307" y="3265"/>
                  </a:cubicBezTo>
                  <a:cubicBezTo>
                    <a:pt x="423" y="3578"/>
                    <a:pt x="555" y="3892"/>
                    <a:pt x="686" y="4205"/>
                  </a:cubicBezTo>
                  <a:cubicBezTo>
                    <a:pt x="774" y="4431"/>
                    <a:pt x="937" y="4536"/>
                    <a:pt x="1131" y="4536"/>
                  </a:cubicBezTo>
                  <a:cubicBezTo>
                    <a:pt x="1194" y="4536"/>
                    <a:pt x="1259" y="4525"/>
                    <a:pt x="1327" y="4504"/>
                  </a:cubicBezTo>
                  <a:cubicBezTo>
                    <a:pt x="2726" y="4067"/>
                    <a:pt x="4132" y="3637"/>
                    <a:pt x="5524" y="3207"/>
                  </a:cubicBezTo>
                  <a:cubicBezTo>
                    <a:pt x="5663" y="3163"/>
                    <a:pt x="5794" y="3105"/>
                    <a:pt x="5925" y="3047"/>
                  </a:cubicBezTo>
                  <a:cubicBezTo>
                    <a:pt x="6085" y="2966"/>
                    <a:pt x="6151" y="2835"/>
                    <a:pt x="6100" y="2660"/>
                  </a:cubicBezTo>
                  <a:cubicBezTo>
                    <a:pt x="6071" y="2551"/>
                    <a:pt x="6042" y="2434"/>
                    <a:pt x="5998" y="2325"/>
                  </a:cubicBezTo>
                  <a:cubicBezTo>
                    <a:pt x="5758" y="1757"/>
                    <a:pt x="5685" y="1145"/>
                    <a:pt x="5590" y="540"/>
                  </a:cubicBezTo>
                  <a:cubicBezTo>
                    <a:pt x="5575" y="445"/>
                    <a:pt x="5561" y="343"/>
                    <a:pt x="5546" y="248"/>
                  </a:cubicBezTo>
                  <a:cubicBezTo>
                    <a:pt x="5509" y="77"/>
                    <a:pt x="5448" y="0"/>
                    <a:pt x="53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6"/>
            <p:cNvSpPr/>
            <p:nvPr/>
          </p:nvSpPr>
          <p:spPr>
            <a:xfrm>
              <a:off x="1165216" y="2150993"/>
              <a:ext cx="117841" cy="96892"/>
            </a:xfrm>
            <a:custGeom>
              <a:avLst/>
              <a:gdLst/>
              <a:ahLst/>
              <a:cxnLst/>
              <a:rect l="l" t="t" r="r" b="b"/>
              <a:pathLst>
                <a:path w="2610" h="2146" extrusionOk="0">
                  <a:moveTo>
                    <a:pt x="735" y="1"/>
                  </a:moveTo>
                  <a:cubicBezTo>
                    <a:pt x="583" y="1"/>
                    <a:pt x="431" y="6"/>
                    <a:pt x="278" y="17"/>
                  </a:cubicBezTo>
                  <a:cubicBezTo>
                    <a:pt x="74" y="31"/>
                    <a:pt x="1" y="97"/>
                    <a:pt x="37" y="301"/>
                  </a:cubicBezTo>
                  <a:cubicBezTo>
                    <a:pt x="74" y="548"/>
                    <a:pt x="125" y="789"/>
                    <a:pt x="169" y="1008"/>
                  </a:cubicBezTo>
                  <a:cubicBezTo>
                    <a:pt x="190" y="1110"/>
                    <a:pt x="227" y="1219"/>
                    <a:pt x="263" y="1321"/>
                  </a:cubicBezTo>
                  <a:cubicBezTo>
                    <a:pt x="343" y="1532"/>
                    <a:pt x="409" y="1714"/>
                    <a:pt x="482" y="1897"/>
                  </a:cubicBezTo>
                  <a:cubicBezTo>
                    <a:pt x="504" y="1955"/>
                    <a:pt x="540" y="2013"/>
                    <a:pt x="577" y="2057"/>
                  </a:cubicBezTo>
                  <a:cubicBezTo>
                    <a:pt x="614" y="2113"/>
                    <a:pt x="673" y="2146"/>
                    <a:pt x="736" y="2146"/>
                  </a:cubicBezTo>
                  <a:cubicBezTo>
                    <a:pt x="770" y="2146"/>
                    <a:pt x="805" y="2136"/>
                    <a:pt x="839" y="2115"/>
                  </a:cubicBezTo>
                  <a:cubicBezTo>
                    <a:pt x="1437" y="1802"/>
                    <a:pt x="1983" y="1416"/>
                    <a:pt x="2449" y="927"/>
                  </a:cubicBezTo>
                  <a:cubicBezTo>
                    <a:pt x="2486" y="891"/>
                    <a:pt x="2522" y="847"/>
                    <a:pt x="2530" y="804"/>
                  </a:cubicBezTo>
                  <a:cubicBezTo>
                    <a:pt x="2610" y="519"/>
                    <a:pt x="2384" y="148"/>
                    <a:pt x="2092" y="111"/>
                  </a:cubicBezTo>
                  <a:cubicBezTo>
                    <a:pt x="1639" y="46"/>
                    <a:pt x="1189" y="1"/>
                    <a:pt x="7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6"/>
            <p:cNvSpPr/>
            <p:nvPr/>
          </p:nvSpPr>
          <p:spPr>
            <a:xfrm>
              <a:off x="659242" y="2277679"/>
              <a:ext cx="75039" cy="140552"/>
            </a:xfrm>
            <a:custGeom>
              <a:avLst/>
              <a:gdLst/>
              <a:ahLst/>
              <a:cxnLst/>
              <a:rect l="l" t="t" r="r" b="b"/>
              <a:pathLst>
                <a:path w="1662" h="3113" extrusionOk="0">
                  <a:moveTo>
                    <a:pt x="542" y="0"/>
                  </a:moveTo>
                  <a:cubicBezTo>
                    <a:pt x="491" y="0"/>
                    <a:pt x="432" y="8"/>
                    <a:pt x="365" y="23"/>
                  </a:cubicBezTo>
                  <a:cubicBezTo>
                    <a:pt x="146" y="74"/>
                    <a:pt x="59" y="191"/>
                    <a:pt x="44" y="402"/>
                  </a:cubicBezTo>
                  <a:cubicBezTo>
                    <a:pt x="15" y="774"/>
                    <a:pt x="0" y="1138"/>
                    <a:pt x="124" y="1495"/>
                  </a:cubicBezTo>
                  <a:cubicBezTo>
                    <a:pt x="168" y="1627"/>
                    <a:pt x="190" y="1772"/>
                    <a:pt x="212" y="1889"/>
                  </a:cubicBezTo>
                  <a:cubicBezTo>
                    <a:pt x="365" y="2348"/>
                    <a:pt x="569" y="2734"/>
                    <a:pt x="940" y="3018"/>
                  </a:cubicBezTo>
                  <a:cubicBezTo>
                    <a:pt x="1028" y="3083"/>
                    <a:pt x="1116" y="3113"/>
                    <a:pt x="1205" y="3113"/>
                  </a:cubicBezTo>
                  <a:cubicBezTo>
                    <a:pt x="1257" y="3113"/>
                    <a:pt x="1310" y="3103"/>
                    <a:pt x="1363" y="3084"/>
                  </a:cubicBezTo>
                  <a:cubicBezTo>
                    <a:pt x="1647" y="2997"/>
                    <a:pt x="1662" y="2960"/>
                    <a:pt x="1516" y="2690"/>
                  </a:cubicBezTo>
                  <a:cubicBezTo>
                    <a:pt x="1225" y="2151"/>
                    <a:pt x="1057" y="1568"/>
                    <a:pt x="948" y="971"/>
                  </a:cubicBezTo>
                  <a:cubicBezTo>
                    <a:pt x="911" y="752"/>
                    <a:pt x="875" y="533"/>
                    <a:pt x="838" y="315"/>
                  </a:cubicBezTo>
                  <a:cubicBezTo>
                    <a:pt x="799" y="91"/>
                    <a:pt x="713" y="0"/>
                    <a:pt x="5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6"/>
            <p:cNvSpPr/>
            <p:nvPr/>
          </p:nvSpPr>
          <p:spPr>
            <a:xfrm>
              <a:off x="710575" y="2262103"/>
              <a:ext cx="68809" cy="146331"/>
            </a:xfrm>
            <a:custGeom>
              <a:avLst/>
              <a:gdLst/>
              <a:ahLst/>
              <a:cxnLst/>
              <a:rect l="l" t="t" r="r" b="b"/>
              <a:pathLst>
                <a:path w="1524" h="3241" extrusionOk="0">
                  <a:moveTo>
                    <a:pt x="530" y="0"/>
                  </a:moveTo>
                  <a:cubicBezTo>
                    <a:pt x="517" y="0"/>
                    <a:pt x="503" y="2"/>
                    <a:pt x="488" y="4"/>
                  </a:cubicBezTo>
                  <a:cubicBezTo>
                    <a:pt x="379" y="26"/>
                    <a:pt x="263" y="70"/>
                    <a:pt x="168" y="128"/>
                  </a:cubicBezTo>
                  <a:cubicBezTo>
                    <a:pt x="58" y="186"/>
                    <a:pt x="0" y="288"/>
                    <a:pt x="15" y="419"/>
                  </a:cubicBezTo>
                  <a:cubicBezTo>
                    <a:pt x="44" y="696"/>
                    <a:pt x="66" y="973"/>
                    <a:pt x="109" y="1243"/>
                  </a:cubicBezTo>
                  <a:cubicBezTo>
                    <a:pt x="160" y="1505"/>
                    <a:pt x="226" y="1760"/>
                    <a:pt x="314" y="2117"/>
                  </a:cubicBezTo>
                  <a:cubicBezTo>
                    <a:pt x="416" y="2358"/>
                    <a:pt x="554" y="2686"/>
                    <a:pt x="700" y="3006"/>
                  </a:cubicBezTo>
                  <a:cubicBezTo>
                    <a:pt x="729" y="3072"/>
                    <a:pt x="780" y="3123"/>
                    <a:pt x="831" y="3174"/>
                  </a:cubicBezTo>
                  <a:cubicBezTo>
                    <a:pt x="877" y="3215"/>
                    <a:pt x="926" y="3241"/>
                    <a:pt x="984" y="3241"/>
                  </a:cubicBezTo>
                  <a:cubicBezTo>
                    <a:pt x="1009" y="3241"/>
                    <a:pt x="1035" y="3236"/>
                    <a:pt x="1064" y="3225"/>
                  </a:cubicBezTo>
                  <a:cubicBezTo>
                    <a:pt x="1159" y="3181"/>
                    <a:pt x="1261" y="3159"/>
                    <a:pt x="1356" y="3116"/>
                  </a:cubicBezTo>
                  <a:cubicBezTo>
                    <a:pt x="1479" y="3050"/>
                    <a:pt x="1523" y="2955"/>
                    <a:pt x="1472" y="2824"/>
                  </a:cubicBezTo>
                  <a:cubicBezTo>
                    <a:pt x="1428" y="2708"/>
                    <a:pt x="1363" y="2606"/>
                    <a:pt x="1305" y="2496"/>
                  </a:cubicBezTo>
                  <a:cubicBezTo>
                    <a:pt x="969" y="1862"/>
                    <a:pt x="816" y="1185"/>
                    <a:pt x="787" y="478"/>
                  </a:cubicBezTo>
                  <a:cubicBezTo>
                    <a:pt x="780" y="383"/>
                    <a:pt x="773" y="288"/>
                    <a:pt x="751" y="201"/>
                  </a:cubicBezTo>
                  <a:cubicBezTo>
                    <a:pt x="718" y="77"/>
                    <a:pt x="640" y="0"/>
                    <a:pt x="5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6"/>
            <p:cNvSpPr/>
            <p:nvPr/>
          </p:nvSpPr>
          <p:spPr>
            <a:xfrm>
              <a:off x="759922" y="2251854"/>
              <a:ext cx="62217" cy="140191"/>
            </a:xfrm>
            <a:custGeom>
              <a:avLst/>
              <a:gdLst/>
              <a:ahLst/>
              <a:cxnLst/>
              <a:rect l="l" t="t" r="r" b="b"/>
              <a:pathLst>
                <a:path w="1378" h="3105" extrusionOk="0">
                  <a:moveTo>
                    <a:pt x="287" y="1"/>
                  </a:moveTo>
                  <a:cubicBezTo>
                    <a:pt x="225" y="1"/>
                    <a:pt x="166" y="17"/>
                    <a:pt x="117" y="71"/>
                  </a:cubicBezTo>
                  <a:cubicBezTo>
                    <a:pt x="37" y="158"/>
                    <a:pt x="0" y="253"/>
                    <a:pt x="0" y="369"/>
                  </a:cubicBezTo>
                  <a:cubicBezTo>
                    <a:pt x="15" y="880"/>
                    <a:pt x="51" y="1382"/>
                    <a:pt x="182" y="1878"/>
                  </a:cubicBezTo>
                  <a:cubicBezTo>
                    <a:pt x="321" y="2191"/>
                    <a:pt x="459" y="2505"/>
                    <a:pt x="605" y="2818"/>
                  </a:cubicBezTo>
                  <a:cubicBezTo>
                    <a:pt x="620" y="2854"/>
                    <a:pt x="642" y="2891"/>
                    <a:pt x="663" y="2920"/>
                  </a:cubicBezTo>
                  <a:cubicBezTo>
                    <a:pt x="773" y="3049"/>
                    <a:pt x="873" y="3105"/>
                    <a:pt x="980" y="3105"/>
                  </a:cubicBezTo>
                  <a:cubicBezTo>
                    <a:pt x="1066" y="3105"/>
                    <a:pt x="1157" y="3069"/>
                    <a:pt x="1261" y="3007"/>
                  </a:cubicBezTo>
                  <a:cubicBezTo>
                    <a:pt x="1378" y="2942"/>
                    <a:pt x="1378" y="2854"/>
                    <a:pt x="1319" y="2716"/>
                  </a:cubicBezTo>
                  <a:cubicBezTo>
                    <a:pt x="1217" y="2497"/>
                    <a:pt x="1108" y="2286"/>
                    <a:pt x="1020" y="2067"/>
                  </a:cubicBezTo>
                  <a:cubicBezTo>
                    <a:pt x="765" y="1470"/>
                    <a:pt x="620" y="850"/>
                    <a:pt x="547" y="209"/>
                  </a:cubicBezTo>
                  <a:cubicBezTo>
                    <a:pt x="539" y="122"/>
                    <a:pt x="525" y="42"/>
                    <a:pt x="430" y="20"/>
                  </a:cubicBezTo>
                  <a:cubicBezTo>
                    <a:pt x="383" y="10"/>
                    <a:pt x="334" y="1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6"/>
            <p:cNvSpPr/>
            <p:nvPr/>
          </p:nvSpPr>
          <p:spPr>
            <a:xfrm>
              <a:off x="1125757" y="2143408"/>
              <a:ext cx="61223" cy="136534"/>
            </a:xfrm>
            <a:custGeom>
              <a:avLst/>
              <a:gdLst/>
              <a:ahLst/>
              <a:cxnLst/>
              <a:rect l="l" t="t" r="r" b="b"/>
              <a:pathLst>
                <a:path w="1356" h="3024" extrusionOk="0">
                  <a:moveTo>
                    <a:pt x="369" y="1"/>
                  </a:moveTo>
                  <a:cubicBezTo>
                    <a:pt x="332" y="1"/>
                    <a:pt x="286" y="6"/>
                    <a:pt x="226" y="10"/>
                  </a:cubicBezTo>
                  <a:cubicBezTo>
                    <a:pt x="88" y="24"/>
                    <a:pt x="1" y="141"/>
                    <a:pt x="22" y="287"/>
                  </a:cubicBezTo>
                  <a:cubicBezTo>
                    <a:pt x="44" y="454"/>
                    <a:pt x="66" y="629"/>
                    <a:pt x="103" y="797"/>
                  </a:cubicBezTo>
                  <a:cubicBezTo>
                    <a:pt x="183" y="1125"/>
                    <a:pt x="263" y="1452"/>
                    <a:pt x="343" y="1788"/>
                  </a:cubicBezTo>
                  <a:cubicBezTo>
                    <a:pt x="452" y="2094"/>
                    <a:pt x="562" y="2400"/>
                    <a:pt x="678" y="2713"/>
                  </a:cubicBezTo>
                  <a:cubicBezTo>
                    <a:pt x="700" y="2771"/>
                    <a:pt x="729" y="2830"/>
                    <a:pt x="773" y="2888"/>
                  </a:cubicBezTo>
                  <a:cubicBezTo>
                    <a:pt x="843" y="2986"/>
                    <a:pt x="932" y="3023"/>
                    <a:pt x="1020" y="3023"/>
                  </a:cubicBezTo>
                  <a:cubicBezTo>
                    <a:pt x="1117" y="3023"/>
                    <a:pt x="1211" y="2978"/>
                    <a:pt x="1276" y="2917"/>
                  </a:cubicBezTo>
                  <a:cubicBezTo>
                    <a:pt x="1356" y="2844"/>
                    <a:pt x="1334" y="2742"/>
                    <a:pt x="1298" y="2655"/>
                  </a:cubicBezTo>
                  <a:cubicBezTo>
                    <a:pt x="1188" y="2393"/>
                    <a:pt x="1072" y="2137"/>
                    <a:pt x="962" y="1875"/>
                  </a:cubicBezTo>
                  <a:cubicBezTo>
                    <a:pt x="780" y="1445"/>
                    <a:pt x="707" y="993"/>
                    <a:pt x="613" y="542"/>
                  </a:cubicBezTo>
                  <a:cubicBezTo>
                    <a:pt x="591" y="418"/>
                    <a:pt x="576" y="294"/>
                    <a:pt x="540" y="177"/>
                  </a:cubicBezTo>
                  <a:cubicBezTo>
                    <a:pt x="493" y="31"/>
                    <a:pt x="461" y="1"/>
                    <a:pt x="3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6"/>
            <p:cNvSpPr/>
            <p:nvPr/>
          </p:nvSpPr>
          <p:spPr>
            <a:xfrm>
              <a:off x="1092844" y="2152573"/>
              <a:ext cx="56979" cy="137888"/>
            </a:xfrm>
            <a:custGeom>
              <a:avLst/>
              <a:gdLst/>
              <a:ahLst/>
              <a:cxnLst/>
              <a:rect l="l" t="t" r="r" b="b"/>
              <a:pathLst>
                <a:path w="1262" h="3054" extrusionOk="0">
                  <a:moveTo>
                    <a:pt x="302" y="1"/>
                  </a:moveTo>
                  <a:cubicBezTo>
                    <a:pt x="252" y="1"/>
                    <a:pt x="194" y="19"/>
                    <a:pt x="125" y="54"/>
                  </a:cubicBezTo>
                  <a:cubicBezTo>
                    <a:pt x="30" y="105"/>
                    <a:pt x="1" y="186"/>
                    <a:pt x="15" y="288"/>
                  </a:cubicBezTo>
                  <a:cubicBezTo>
                    <a:pt x="59" y="616"/>
                    <a:pt x="96" y="936"/>
                    <a:pt x="161" y="1257"/>
                  </a:cubicBezTo>
                  <a:cubicBezTo>
                    <a:pt x="212" y="1548"/>
                    <a:pt x="292" y="1832"/>
                    <a:pt x="380" y="2219"/>
                  </a:cubicBezTo>
                  <a:cubicBezTo>
                    <a:pt x="445" y="2386"/>
                    <a:pt x="555" y="2656"/>
                    <a:pt x="657" y="2918"/>
                  </a:cubicBezTo>
                  <a:cubicBezTo>
                    <a:pt x="671" y="2947"/>
                    <a:pt x="693" y="2977"/>
                    <a:pt x="715" y="2998"/>
                  </a:cubicBezTo>
                  <a:cubicBezTo>
                    <a:pt x="753" y="3036"/>
                    <a:pt x="821" y="3053"/>
                    <a:pt x="896" y="3053"/>
                  </a:cubicBezTo>
                  <a:cubicBezTo>
                    <a:pt x="1037" y="3053"/>
                    <a:pt x="1204" y="2994"/>
                    <a:pt x="1247" y="2904"/>
                  </a:cubicBezTo>
                  <a:cubicBezTo>
                    <a:pt x="1261" y="2867"/>
                    <a:pt x="1261" y="2816"/>
                    <a:pt x="1240" y="2780"/>
                  </a:cubicBezTo>
                  <a:cubicBezTo>
                    <a:pt x="985" y="2262"/>
                    <a:pt x="810" y="1709"/>
                    <a:pt x="671" y="1147"/>
                  </a:cubicBezTo>
                  <a:cubicBezTo>
                    <a:pt x="598" y="871"/>
                    <a:pt x="555" y="579"/>
                    <a:pt x="496" y="302"/>
                  </a:cubicBezTo>
                  <a:cubicBezTo>
                    <a:pt x="496" y="280"/>
                    <a:pt x="496" y="251"/>
                    <a:pt x="489" y="229"/>
                  </a:cubicBezTo>
                  <a:cubicBezTo>
                    <a:pt x="465" y="77"/>
                    <a:pt x="404" y="1"/>
                    <a:pt x="3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6"/>
            <p:cNvSpPr/>
            <p:nvPr/>
          </p:nvSpPr>
          <p:spPr>
            <a:xfrm>
              <a:off x="1058621" y="2163138"/>
              <a:ext cx="52690" cy="137256"/>
            </a:xfrm>
            <a:custGeom>
              <a:avLst/>
              <a:gdLst/>
              <a:ahLst/>
              <a:cxnLst/>
              <a:rect l="l" t="t" r="r" b="b"/>
              <a:pathLst>
                <a:path w="1167" h="3040" extrusionOk="0">
                  <a:moveTo>
                    <a:pt x="293" y="0"/>
                  </a:moveTo>
                  <a:cubicBezTo>
                    <a:pt x="273" y="0"/>
                    <a:pt x="253" y="3"/>
                    <a:pt x="234" y="10"/>
                  </a:cubicBezTo>
                  <a:cubicBezTo>
                    <a:pt x="81" y="61"/>
                    <a:pt x="1" y="185"/>
                    <a:pt x="16" y="345"/>
                  </a:cubicBezTo>
                  <a:cubicBezTo>
                    <a:pt x="88" y="972"/>
                    <a:pt x="183" y="1591"/>
                    <a:pt x="373" y="2254"/>
                  </a:cubicBezTo>
                  <a:cubicBezTo>
                    <a:pt x="431" y="2415"/>
                    <a:pt x="511" y="2626"/>
                    <a:pt x="591" y="2837"/>
                  </a:cubicBezTo>
                  <a:cubicBezTo>
                    <a:pt x="644" y="2971"/>
                    <a:pt x="738" y="3040"/>
                    <a:pt x="855" y="3040"/>
                  </a:cubicBezTo>
                  <a:cubicBezTo>
                    <a:pt x="885" y="3040"/>
                    <a:pt x="916" y="3036"/>
                    <a:pt x="948" y="3027"/>
                  </a:cubicBezTo>
                  <a:cubicBezTo>
                    <a:pt x="1101" y="2983"/>
                    <a:pt x="1167" y="2881"/>
                    <a:pt x="1109" y="2728"/>
                  </a:cubicBezTo>
                  <a:cubicBezTo>
                    <a:pt x="1058" y="2582"/>
                    <a:pt x="992" y="2436"/>
                    <a:pt x="941" y="2291"/>
                  </a:cubicBezTo>
                  <a:cubicBezTo>
                    <a:pt x="744" y="1693"/>
                    <a:pt x="628" y="1081"/>
                    <a:pt x="533" y="454"/>
                  </a:cubicBezTo>
                  <a:cubicBezTo>
                    <a:pt x="518" y="360"/>
                    <a:pt x="511" y="258"/>
                    <a:pt x="496" y="163"/>
                  </a:cubicBezTo>
                  <a:cubicBezTo>
                    <a:pt x="478" y="67"/>
                    <a:pt x="386" y="0"/>
                    <a:pt x="2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6"/>
            <p:cNvSpPr/>
            <p:nvPr/>
          </p:nvSpPr>
          <p:spPr>
            <a:xfrm>
              <a:off x="644750" y="2124672"/>
              <a:ext cx="651515" cy="309864"/>
            </a:xfrm>
            <a:custGeom>
              <a:avLst/>
              <a:gdLst/>
              <a:ahLst/>
              <a:cxnLst/>
              <a:rect l="l" t="t" r="r" b="b"/>
              <a:pathLst>
                <a:path w="14430" h="6863" extrusionOk="0">
                  <a:moveTo>
                    <a:pt x="12263" y="584"/>
                  </a:moveTo>
                  <a:cubicBezTo>
                    <a:pt x="12717" y="584"/>
                    <a:pt x="13167" y="629"/>
                    <a:pt x="13620" y="694"/>
                  </a:cubicBezTo>
                  <a:cubicBezTo>
                    <a:pt x="13912" y="731"/>
                    <a:pt x="14138" y="1102"/>
                    <a:pt x="14058" y="1387"/>
                  </a:cubicBezTo>
                  <a:cubicBezTo>
                    <a:pt x="14050" y="1430"/>
                    <a:pt x="14014" y="1474"/>
                    <a:pt x="13977" y="1510"/>
                  </a:cubicBezTo>
                  <a:cubicBezTo>
                    <a:pt x="13511" y="1999"/>
                    <a:pt x="12965" y="2385"/>
                    <a:pt x="12367" y="2698"/>
                  </a:cubicBezTo>
                  <a:cubicBezTo>
                    <a:pt x="12333" y="2719"/>
                    <a:pt x="12298" y="2729"/>
                    <a:pt x="12263" y="2729"/>
                  </a:cubicBezTo>
                  <a:cubicBezTo>
                    <a:pt x="12200" y="2729"/>
                    <a:pt x="12140" y="2696"/>
                    <a:pt x="12097" y="2640"/>
                  </a:cubicBezTo>
                  <a:cubicBezTo>
                    <a:pt x="12068" y="2596"/>
                    <a:pt x="12032" y="2538"/>
                    <a:pt x="12010" y="2480"/>
                  </a:cubicBezTo>
                  <a:cubicBezTo>
                    <a:pt x="11937" y="2297"/>
                    <a:pt x="11871" y="2115"/>
                    <a:pt x="11791" y="1904"/>
                  </a:cubicBezTo>
                  <a:cubicBezTo>
                    <a:pt x="11748" y="1802"/>
                    <a:pt x="11718" y="1693"/>
                    <a:pt x="11697" y="1591"/>
                  </a:cubicBezTo>
                  <a:cubicBezTo>
                    <a:pt x="11653" y="1372"/>
                    <a:pt x="11602" y="1131"/>
                    <a:pt x="11565" y="884"/>
                  </a:cubicBezTo>
                  <a:cubicBezTo>
                    <a:pt x="11529" y="680"/>
                    <a:pt x="11602" y="614"/>
                    <a:pt x="11806" y="600"/>
                  </a:cubicBezTo>
                  <a:cubicBezTo>
                    <a:pt x="11959" y="589"/>
                    <a:pt x="12111" y="584"/>
                    <a:pt x="12263" y="584"/>
                  </a:cubicBezTo>
                  <a:close/>
                  <a:moveTo>
                    <a:pt x="11023" y="416"/>
                  </a:moveTo>
                  <a:cubicBezTo>
                    <a:pt x="11115" y="416"/>
                    <a:pt x="11147" y="446"/>
                    <a:pt x="11194" y="592"/>
                  </a:cubicBezTo>
                  <a:cubicBezTo>
                    <a:pt x="11230" y="709"/>
                    <a:pt x="11245" y="833"/>
                    <a:pt x="11267" y="957"/>
                  </a:cubicBezTo>
                  <a:cubicBezTo>
                    <a:pt x="11361" y="1408"/>
                    <a:pt x="11434" y="1860"/>
                    <a:pt x="11616" y="2290"/>
                  </a:cubicBezTo>
                  <a:cubicBezTo>
                    <a:pt x="11726" y="2552"/>
                    <a:pt x="11842" y="2808"/>
                    <a:pt x="11952" y="3070"/>
                  </a:cubicBezTo>
                  <a:cubicBezTo>
                    <a:pt x="11988" y="3157"/>
                    <a:pt x="12010" y="3259"/>
                    <a:pt x="11930" y="3332"/>
                  </a:cubicBezTo>
                  <a:cubicBezTo>
                    <a:pt x="11865" y="3393"/>
                    <a:pt x="11771" y="3438"/>
                    <a:pt x="11674" y="3438"/>
                  </a:cubicBezTo>
                  <a:cubicBezTo>
                    <a:pt x="11586" y="3438"/>
                    <a:pt x="11497" y="3401"/>
                    <a:pt x="11427" y="3303"/>
                  </a:cubicBezTo>
                  <a:cubicBezTo>
                    <a:pt x="11383" y="3245"/>
                    <a:pt x="11354" y="3186"/>
                    <a:pt x="11332" y="3128"/>
                  </a:cubicBezTo>
                  <a:cubicBezTo>
                    <a:pt x="11216" y="2815"/>
                    <a:pt x="11106" y="2509"/>
                    <a:pt x="10997" y="2203"/>
                  </a:cubicBezTo>
                  <a:cubicBezTo>
                    <a:pt x="10917" y="1867"/>
                    <a:pt x="10837" y="1540"/>
                    <a:pt x="10757" y="1212"/>
                  </a:cubicBezTo>
                  <a:cubicBezTo>
                    <a:pt x="10720" y="1044"/>
                    <a:pt x="10698" y="869"/>
                    <a:pt x="10676" y="702"/>
                  </a:cubicBezTo>
                  <a:cubicBezTo>
                    <a:pt x="10655" y="556"/>
                    <a:pt x="10742" y="439"/>
                    <a:pt x="10880" y="425"/>
                  </a:cubicBezTo>
                  <a:cubicBezTo>
                    <a:pt x="10940" y="421"/>
                    <a:pt x="10986" y="416"/>
                    <a:pt x="11023" y="416"/>
                  </a:cubicBezTo>
                  <a:close/>
                  <a:moveTo>
                    <a:pt x="10227" y="619"/>
                  </a:moveTo>
                  <a:cubicBezTo>
                    <a:pt x="10329" y="619"/>
                    <a:pt x="10390" y="695"/>
                    <a:pt x="10414" y="847"/>
                  </a:cubicBezTo>
                  <a:cubicBezTo>
                    <a:pt x="10421" y="869"/>
                    <a:pt x="10421" y="898"/>
                    <a:pt x="10421" y="920"/>
                  </a:cubicBezTo>
                  <a:cubicBezTo>
                    <a:pt x="10480" y="1197"/>
                    <a:pt x="10523" y="1489"/>
                    <a:pt x="10596" y="1765"/>
                  </a:cubicBezTo>
                  <a:cubicBezTo>
                    <a:pt x="10735" y="2327"/>
                    <a:pt x="10910" y="2880"/>
                    <a:pt x="11165" y="3398"/>
                  </a:cubicBezTo>
                  <a:cubicBezTo>
                    <a:pt x="11186" y="3434"/>
                    <a:pt x="11186" y="3485"/>
                    <a:pt x="11172" y="3522"/>
                  </a:cubicBezTo>
                  <a:cubicBezTo>
                    <a:pt x="11129" y="3612"/>
                    <a:pt x="10962" y="3671"/>
                    <a:pt x="10821" y="3671"/>
                  </a:cubicBezTo>
                  <a:cubicBezTo>
                    <a:pt x="10746" y="3671"/>
                    <a:pt x="10678" y="3654"/>
                    <a:pt x="10640" y="3616"/>
                  </a:cubicBezTo>
                  <a:cubicBezTo>
                    <a:pt x="10618" y="3595"/>
                    <a:pt x="10596" y="3565"/>
                    <a:pt x="10582" y="3536"/>
                  </a:cubicBezTo>
                  <a:cubicBezTo>
                    <a:pt x="10480" y="3274"/>
                    <a:pt x="10370" y="3004"/>
                    <a:pt x="10305" y="2837"/>
                  </a:cubicBezTo>
                  <a:cubicBezTo>
                    <a:pt x="10217" y="2450"/>
                    <a:pt x="10137" y="2166"/>
                    <a:pt x="10086" y="1875"/>
                  </a:cubicBezTo>
                  <a:cubicBezTo>
                    <a:pt x="10021" y="1554"/>
                    <a:pt x="9984" y="1234"/>
                    <a:pt x="9940" y="906"/>
                  </a:cubicBezTo>
                  <a:cubicBezTo>
                    <a:pt x="9926" y="804"/>
                    <a:pt x="9955" y="723"/>
                    <a:pt x="10050" y="672"/>
                  </a:cubicBezTo>
                  <a:cubicBezTo>
                    <a:pt x="10119" y="637"/>
                    <a:pt x="10177" y="619"/>
                    <a:pt x="10227" y="619"/>
                  </a:cubicBezTo>
                  <a:close/>
                  <a:moveTo>
                    <a:pt x="9460" y="852"/>
                  </a:moveTo>
                  <a:cubicBezTo>
                    <a:pt x="9553" y="852"/>
                    <a:pt x="9645" y="919"/>
                    <a:pt x="9663" y="1015"/>
                  </a:cubicBezTo>
                  <a:cubicBezTo>
                    <a:pt x="9678" y="1110"/>
                    <a:pt x="9685" y="1212"/>
                    <a:pt x="9700" y="1306"/>
                  </a:cubicBezTo>
                  <a:cubicBezTo>
                    <a:pt x="9795" y="1933"/>
                    <a:pt x="9911" y="2545"/>
                    <a:pt x="10108" y="3143"/>
                  </a:cubicBezTo>
                  <a:cubicBezTo>
                    <a:pt x="10159" y="3288"/>
                    <a:pt x="10225" y="3434"/>
                    <a:pt x="10276" y="3580"/>
                  </a:cubicBezTo>
                  <a:cubicBezTo>
                    <a:pt x="10334" y="3733"/>
                    <a:pt x="10268" y="3835"/>
                    <a:pt x="10115" y="3879"/>
                  </a:cubicBezTo>
                  <a:cubicBezTo>
                    <a:pt x="10083" y="3888"/>
                    <a:pt x="10052" y="3892"/>
                    <a:pt x="10022" y="3892"/>
                  </a:cubicBezTo>
                  <a:cubicBezTo>
                    <a:pt x="9905" y="3892"/>
                    <a:pt x="9811" y="3823"/>
                    <a:pt x="9758" y="3689"/>
                  </a:cubicBezTo>
                  <a:cubicBezTo>
                    <a:pt x="9678" y="3478"/>
                    <a:pt x="9598" y="3267"/>
                    <a:pt x="9540" y="3106"/>
                  </a:cubicBezTo>
                  <a:cubicBezTo>
                    <a:pt x="9350" y="2443"/>
                    <a:pt x="9255" y="1824"/>
                    <a:pt x="9183" y="1197"/>
                  </a:cubicBezTo>
                  <a:cubicBezTo>
                    <a:pt x="9168" y="1037"/>
                    <a:pt x="9248" y="913"/>
                    <a:pt x="9401" y="862"/>
                  </a:cubicBezTo>
                  <a:cubicBezTo>
                    <a:pt x="9420" y="855"/>
                    <a:pt x="9440" y="852"/>
                    <a:pt x="9460" y="852"/>
                  </a:cubicBezTo>
                  <a:close/>
                  <a:moveTo>
                    <a:pt x="8703" y="1080"/>
                  </a:moveTo>
                  <a:cubicBezTo>
                    <a:pt x="8822" y="1080"/>
                    <a:pt x="8883" y="1157"/>
                    <a:pt x="8920" y="1328"/>
                  </a:cubicBezTo>
                  <a:cubicBezTo>
                    <a:pt x="8935" y="1423"/>
                    <a:pt x="8949" y="1525"/>
                    <a:pt x="8964" y="1620"/>
                  </a:cubicBezTo>
                  <a:cubicBezTo>
                    <a:pt x="9059" y="2225"/>
                    <a:pt x="9132" y="2837"/>
                    <a:pt x="9372" y="3405"/>
                  </a:cubicBezTo>
                  <a:cubicBezTo>
                    <a:pt x="9416" y="3514"/>
                    <a:pt x="9445" y="3631"/>
                    <a:pt x="9474" y="3740"/>
                  </a:cubicBezTo>
                  <a:cubicBezTo>
                    <a:pt x="9525" y="3915"/>
                    <a:pt x="9459" y="4046"/>
                    <a:pt x="9299" y="4127"/>
                  </a:cubicBezTo>
                  <a:cubicBezTo>
                    <a:pt x="9168" y="4185"/>
                    <a:pt x="9037" y="4243"/>
                    <a:pt x="8898" y="4287"/>
                  </a:cubicBezTo>
                  <a:cubicBezTo>
                    <a:pt x="7506" y="4717"/>
                    <a:pt x="6100" y="5147"/>
                    <a:pt x="4701" y="5584"/>
                  </a:cubicBezTo>
                  <a:cubicBezTo>
                    <a:pt x="4633" y="5605"/>
                    <a:pt x="4568" y="5616"/>
                    <a:pt x="4505" y="5616"/>
                  </a:cubicBezTo>
                  <a:cubicBezTo>
                    <a:pt x="4311" y="5616"/>
                    <a:pt x="4148" y="5511"/>
                    <a:pt x="4060" y="5285"/>
                  </a:cubicBezTo>
                  <a:cubicBezTo>
                    <a:pt x="3929" y="4972"/>
                    <a:pt x="3797" y="4658"/>
                    <a:pt x="3681" y="4345"/>
                  </a:cubicBezTo>
                  <a:cubicBezTo>
                    <a:pt x="3528" y="3944"/>
                    <a:pt x="3440" y="3529"/>
                    <a:pt x="3404" y="3106"/>
                  </a:cubicBezTo>
                  <a:cubicBezTo>
                    <a:pt x="3375" y="2851"/>
                    <a:pt x="3477" y="2567"/>
                    <a:pt x="3834" y="2472"/>
                  </a:cubicBezTo>
                  <a:cubicBezTo>
                    <a:pt x="4621" y="2261"/>
                    <a:pt x="7762" y="1343"/>
                    <a:pt x="8549" y="1110"/>
                  </a:cubicBezTo>
                  <a:cubicBezTo>
                    <a:pt x="8609" y="1090"/>
                    <a:pt x="8659" y="1080"/>
                    <a:pt x="8703" y="1080"/>
                  </a:cubicBezTo>
                  <a:close/>
                  <a:moveTo>
                    <a:pt x="2838" y="2818"/>
                  </a:moveTo>
                  <a:cubicBezTo>
                    <a:pt x="2885" y="2818"/>
                    <a:pt x="2934" y="2827"/>
                    <a:pt x="2981" y="2837"/>
                  </a:cubicBezTo>
                  <a:cubicBezTo>
                    <a:pt x="3076" y="2859"/>
                    <a:pt x="3090" y="2939"/>
                    <a:pt x="3098" y="3026"/>
                  </a:cubicBezTo>
                  <a:cubicBezTo>
                    <a:pt x="3171" y="3667"/>
                    <a:pt x="3316" y="4287"/>
                    <a:pt x="3571" y="4884"/>
                  </a:cubicBezTo>
                  <a:cubicBezTo>
                    <a:pt x="3659" y="5103"/>
                    <a:pt x="3768" y="5314"/>
                    <a:pt x="3870" y="5533"/>
                  </a:cubicBezTo>
                  <a:cubicBezTo>
                    <a:pt x="3929" y="5671"/>
                    <a:pt x="3929" y="5759"/>
                    <a:pt x="3812" y="5824"/>
                  </a:cubicBezTo>
                  <a:cubicBezTo>
                    <a:pt x="3708" y="5886"/>
                    <a:pt x="3617" y="5922"/>
                    <a:pt x="3531" y="5922"/>
                  </a:cubicBezTo>
                  <a:cubicBezTo>
                    <a:pt x="3424" y="5922"/>
                    <a:pt x="3324" y="5866"/>
                    <a:pt x="3214" y="5737"/>
                  </a:cubicBezTo>
                  <a:cubicBezTo>
                    <a:pt x="3193" y="5708"/>
                    <a:pt x="3171" y="5671"/>
                    <a:pt x="3156" y="5635"/>
                  </a:cubicBezTo>
                  <a:cubicBezTo>
                    <a:pt x="3010" y="5322"/>
                    <a:pt x="2872" y="5008"/>
                    <a:pt x="2733" y="4695"/>
                  </a:cubicBezTo>
                  <a:cubicBezTo>
                    <a:pt x="2602" y="4199"/>
                    <a:pt x="2566" y="3697"/>
                    <a:pt x="2551" y="3186"/>
                  </a:cubicBezTo>
                  <a:cubicBezTo>
                    <a:pt x="2551" y="3070"/>
                    <a:pt x="2588" y="2975"/>
                    <a:pt x="2668" y="2888"/>
                  </a:cubicBezTo>
                  <a:cubicBezTo>
                    <a:pt x="2717" y="2834"/>
                    <a:pt x="2776" y="2818"/>
                    <a:pt x="2838" y="2818"/>
                  </a:cubicBezTo>
                  <a:close/>
                  <a:moveTo>
                    <a:pt x="1988" y="3044"/>
                  </a:moveTo>
                  <a:cubicBezTo>
                    <a:pt x="2098" y="3044"/>
                    <a:pt x="2176" y="3121"/>
                    <a:pt x="2209" y="3245"/>
                  </a:cubicBezTo>
                  <a:cubicBezTo>
                    <a:pt x="2231" y="3332"/>
                    <a:pt x="2238" y="3427"/>
                    <a:pt x="2245" y="3522"/>
                  </a:cubicBezTo>
                  <a:cubicBezTo>
                    <a:pt x="2274" y="4229"/>
                    <a:pt x="2427" y="4906"/>
                    <a:pt x="2763" y="5540"/>
                  </a:cubicBezTo>
                  <a:cubicBezTo>
                    <a:pt x="2821" y="5650"/>
                    <a:pt x="2886" y="5752"/>
                    <a:pt x="2930" y="5868"/>
                  </a:cubicBezTo>
                  <a:cubicBezTo>
                    <a:pt x="2981" y="5999"/>
                    <a:pt x="2937" y="6094"/>
                    <a:pt x="2814" y="6160"/>
                  </a:cubicBezTo>
                  <a:cubicBezTo>
                    <a:pt x="2719" y="6203"/>
                    <a:pt x="2617" y="6225"/>
                    <a:pt x="2522" y="6269"/>
                  </a:cubicBezTo>
                  <a:cubicBezTo>
                    <a:pt x="2493" y="6280"/>
                    <a:pt x="2467" y="6285"/>
                    <a:pt x="2442" y="6285"/>
                  </a:cubicBezTo>
                  <a:cubicBezTo>
                    <a:pt x="2384" y="6285"/>
                    <a:pt x="2335" y="6259"/>
                    <a:pt x="2289" y="6218"/>
                  </a:cubicBezTo>
                  <a:cubicBezTo>
                    <a:pt x="2238" y="6167"/>
                    <a:pt x="2187" y="6116"/>
                    <a:pt x="2158" y="6050"/>
                  </a:cubicBezTo>
                  <a:cubicBezTo>
                    <a:pt x="2012" y="5730"/>
                    <a:pt x="1874" y="5402"/>
                    <a:pt x="1772" y="5161"/>
                  </a:cubicBezTo>
                  <a:cubicBezTo>
                    <a:pt x="1684" y="4804"/>
                    <a:pt x="1618" y="4549"/>
                    <a:pt x="1567" y="4287"/>
                  </a:cubicBezTo>
                  <a:cubicBezTo>
                    <a:pt x="1524" y="4017"/>
                    <a:pt x="1502" y="3740"/>
                    <a:pt x="1473" y="3463"/>
                  </a:cubicBezTo>
                  <a:cubicBezTo>
                    <a:pt x="1458" y="3332"/>
                    <a:pt x="1516" y="3230"/>
                    <a:pt x="1626" y="3172"/>
                  </a:cubicBezTo>
                  <a:cubicBezTo>
                    <a:pt x="1721" y="3114"/>
                    <a:pt x="1837" y="3070"/>
                    <a:pt x="1946" y="3048"/>
                  </a:cubicBezTo>
                  <a:cubicBezTo>
                    <a:pt x="1961" y="3046"/>
                    <a:pt x="1975" y="3044"/>
                    <a:pt x="1988" y="3044"/>
                  </a:cubicBezTo>
                  <a:close/>
                  <a:moveTo>
                    <a:pt x="863" y="3389"/>
                  </a:moveTo>
                  <a:cubicBezTo>
                    <a:pt x="1034" y="3389"/>
                    <a:pt x="1120" y="3480"/>
                    <a:pt x="1159" y="3704"/>
                  </a:cubicBezTo>
                  <a:cubicBezTo>
                    <a:pt x="1196" y="3922"/>
                    <a:pt x="1232" y="4141"/>
                    <a:pt x="1269" y="4360"/>
                  </a:cubicBezTo>
                  <a:cubicBezTo>
                    <a:pt x="1378" y="4957"/>
                    <a:pt x="1546" y="5540"/>
                    <a:pt x="1837" y="6079"/>
                  </a:cubicBezTo>
                  <a:cubicBezTo>
                    <a:pt x="1983" y="6349"/>
                    <a:pt x="1968" y="6386"/>
                    <a:pt x="1684" y="6473"/>
                  </a:cubicBezTo>
                  <a:cubicBezTo>
                    <a:pt x="1631" y="6492"/>
                    <a:pt x="1578" y="6502"/>
                    <a:pt x="1526" y="6502"/>
                  </a:cubicBezTo>
                  <a:cubicBezTo>
                    <a:pt x="1437" y="6502"/>
                    <a:pt x="1349" y="6472"/>
                    <a:pt x="1261" y="6407"/>
                  </a:cubicBezTo>
                  <a:cubicBezTo>
                    <a:pt x="890" y="6123"/>
                    <a:pt x="686" y="5737"/>
                    <a:pt x="533" y="5278"/>
                  </a:cubicBezTo>
                  <a:cubicBezTo>
                    <a:pt x="511" y="5161"/>
                    <a:pt x="489" y="5016"/>
                    <a:pt x="445" y="4884"/>
                  </a:cubicBezTo>
                  <a:cubicBezTo>
                    <a:pt x="321" y="4527"/>
                    <a:pt x="336" y="4163"/>
                    <a:pt x="365" y="3791"/>
                  </a:cubicBezTo>
                  <a:cubicBezTo>
                    <a:pt x="380" y="3580"/>
                    <a:pt x="467" y="3463"/>
                    <a:pt x="686" y="3412"/>
                  </a:cubicBezTo>
                  <a:cubicBezTo>
                    <a:pt x="753" y="3397"/>
                    <a:pt x="812" y="3389"/>
                    <a:pt x="863" y="3389"/>
                  </a:cubicBezTo>
                  <a:close/>
                  <a:moveTo>
                    <a:pt x="11295" y="0"/>
                  </a:moveTo>
                  <a:cubicBezTo>
                    <a:pt x="11275" y="0"/>
                    <a:pt x="11254" y="3"/>
                    <a:pt x="11230" y="9"/>
                  </a:cubicBezTo>
                  <a:cubicBezTo>
                    <a:pt x="11099" y="38"/>
                    <a:pt x="10961" y="53"/>
                    <a:pt x="10822" y="89"/>
                  </a:cubicBezTo>
                  <a:cubicBezTo>
                    <a:pt x="9124" y="600"/>
                    <a:pt x="2376" y="2603"/>
                    <a:pt x="708" y="3106"/>
                  </a:cubicBezTo>
                  <a:cubicBezTo>
                    <a:pt x="613" y="3135"/>
                    <a:pt x="518" y="3172"/>
                    <a:pt x="423" y="3179"/>
                  </a:cubicBezTo>
                  <a:cubicBezTo>
                    <a:pt x="270" y="3194"/>
                    <a:pt x="183" y="3281"/>
                    <a:pt x="146" y="3412"/>
                  </a:cubicBezTo>
                  <a:cubicBezTo>
                    <a:pt x="110" y="3565"/>
                    <a:pt x="74" y="3718"/>
                    <a:pt x="59" y="3871"/>
                  </a:cubicBezTo>
                  <a:cubicBezTo>
                    <a:pt x="1" y="4658"/>
                    <a:pt x="205" y="5387"/>
                    <a:pt x="562" y="6072"/>
                  </a:cubicBezTo>
                  <a:cubicBezTo>
                    <a:pt x="715" y="6378"/>
                    <a:pt x="970" y="6597"/>
                    <a:pt x="1254" y="6779"/>
                  </a:cubicBezTo>
                  <a:cubicBezTo>
                    <a:pt x="1341" y="6832"/>
                    <a:pt x="1434" y="6863"/>
                    <a:pt x="1531" y="6863"/>
                  </a:cubicBezTo>
                  <a:cubicBezTo>
                    <a:pt x="1581" y="6863"/>
                    <a:pt x="1632" y="6855"/>
                    <a:pt x="1684" y="6837"/>
                  </a:cubicBezTo>
                  <a:cubicBezTo>
                    <a:pt x="3972" y="6138"/>
                    <a:pt x="6253" y="5438"/>
                    <a:pt x="8534" y="4739"/>
                  </a:cubicBezTo>
                  <a:cubicBezTo>
                    <a:pt x="9642" y="4403"/>
                    <a:pt x="10735" y="4061"/>
                    <a:pt x="11835" y="3718"/>
                  </a:cubicBezTo>
                  <a:cubicBezTo>
                    <a:pt x="11952" y="3682"/>
                    <a:pt x="12068" y="3624"/>
                    <a:pt x="12185" y="3587"/>
                  </a:cubicBezTo>
                  <a:cubicBezTo>
                    <a:pt x="12338" y="3544"/>
                    <a:pt x="12396" y="3420"/>
                    <a:pt x="12382" y="3281"/>
                  </a:cubicBezTo>
                  <a:cubicBezTo>
                    <a:pt x="12360" y="3084"/>
                    <a:pt x="12469" y="2982"/>
                    <a:pt x="12615" y="2902"/>
                  </a:cubicBezTo>
                  <a:cubicBezTo>
                    <a:pt x="13139" y="2611"/>
                    <a:pt x="13613" y="2254"/>
                    <a:pt x="14043" y="1838"/>
                  </a:cubicBezTo>
                  <a:cubicBezTo>
                    <a:pt x="14079" y="1809"/>
                    <a:pt x="14109" y="1773"/>
                    <a:pt x="14138" y="1744"/>
                  </a:cubicBezTo>
                  <a:cubicBezTo>
                    <a:pt x="14364" y="1569"/>
                    <a:pt x="14429" y="1350"/>
                    <a:pt x="14327" y="1080"/>
                  </a:cubicBezTo>
                  <a:cubicBezTo>
                    <a:pt x="14269" y="942"/>
                    <a:pt x="14211" y="804"/>
                    <a:pt x="14152" y="665"/>
                  </a:cubicBezTo>
                  <a:cubicBezTo>
                    <a:pt x="14094" y="534"/>
                    <a:pt x="13977" y="476"/>
                    <a:pt x="13839" y="447"/>
                  </a:cubicBezTo>
                  <a:cubicBezTo>
                    <a:pt x="13301" y="333"/>
                    <a:pt x="12759" y="278"/>
                    <a:pt x="12212" y="278"/>
                  </a:cubicBezTo>
                  <a:cubicBezTo>
                    <a:pt x="12091" y="278"/>
                    <a:pt x="11971" y="281"/>
                    <a:pt x="11850" y="286"/>
                  </a:cubicBezTo>
                  <a:cubicBezTo>
                    <a:pt x="11817" y="290"/>
                    <a:pt x="11784" y="292"/>
                    <a:pt x="11751" y="292"/>
                  </a:cubicBezTo>
                  <a:cubicBezTo>
                    <a:pt x="11718" y="292"/>
                    <a:pt x="11686" y="290"/>
                    <a:pt x="11653" y="286"/>
                  </a:cubicBezTo>
                  <a:cubicBezTo>
                    <a:pt x="11544" y="286"/>
                    <a:pt x="11471" y="242"/>
                    <a:pt x="11442" y="133"/>
                  </a:cubicBezTo>
                  <a:cubicBezTo>
                    <a:pt x="11418" y="46"/>
                    <a:pt x="11372" y="0"/>
                    <a:pt x="112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6"/>
            <p:cNvSpPr/>
            <p:nvPr/>
          </p:nvSpPr>
          <p:spPr>
            <a:xfrm>
              <a:off x="829676" y="2224675"/>
              <a:ext cx="208277" cy="115133"/>
            </a:xfrm>
            <a:custGeom>
              <a:avLst/>
              <a:gdLst/>
              <a:ahLst/>
              <a:cxnLst/>
              <a:rect l="l" t="t" r="r" b="b"/>
              <a:pathLst>
                <a:path w="4613" h="2550" extrusionOk="0">
                  <a:moveTo>
                    <a:pt x="3196" y="243"/>
                  </a:moveTo>
                  <a:cubicBezTo>
                    <a:pt x="3380" y="243"/>
                    <a:pt x="3564" y="261"/>
                    <a:pt x="3746" y="308"/>
                  </a:cubicBezTo>
                  <a:cubicBezTo>
                    <a:pt x="3884" y="345"/>
                    <a:pt x="4023" y="396"/>
                    <a:pt x="4146" y="461"/>
                  </a:cubicBezTo>
                  <a:cubicBezTo>
                    <a:pt x="4329" y="563"/>
                    <a:pt x="4358" y="709"/>
                    <a:pt x="4241" y="884"/>
                  </a:cubicBezTo>
                  <a:cubicBezTo>
                    <a:pt x="4161" y="1008"/>
                    <a:pt x="4066" y="1124"/>
                    <a:pt x="3964" y="1234"/>
                  </a:cubicBezTo>
                  <a:cubicBezTo>
                    <a:pt x="3644" y="1547"/>
                    <a:pt x="3250" y="1758"/>
                    <a:pt x="2842" y="1941"/>
                  </a:cubicBezTo>
                  <a:cubicBezTo>
                    <a:pt x="2347" y="2167"/>
                    <a:pt x="1829" y="2305"/>
                    <a:pt x="1283" y="2320"/>
                  </a:cubicBezTo>
                  <a:cubicBezTo>
                    <a:pt x="1262" y="2320"/>
                    <a:pt x="1241" y="2321"/>
                    <a:pt x="1220" y="2321"/>
                  </a:cubicBezTo>
                  <a:cubicBezTo>
                    <a:pt x="1016" y="2321"/>
                    <a:pt x="820" y="2286"/>
                    <a:pt x="641" y="2174"/>
                  </a:cubicBezTo>
                  <a:cubicBezTo>
                    <a:pt x="503" y="2094"/>
                    <a:pt x="415" y="1984"/>
                    <a:pt x="386" y="1824"/>
                  </a:cubicBezTo>
                  <a:cubicBezTo>
                    <a:pt x="321" y="1540"/>
                    <a:pt x="437" y="1314"/>
                    <a:pt x="634" y="1124"/>
                  </a:cubicBezTo>
                  <a:cubicBezTo>
                    <a:pt x="977" y="789"/>
                    <a:pt x="1385" y="593"/>
                    <a:pt x="1836" y="454"/>
                  </a:cubicBezTo>
                  <a:cubicBezTo>
                    <a:pt x="2106" y="396"/>
                    <a:pt x="2376" y="330"/>
                    <a:pt x="2653" y="286"/>
                  </a:cubicBezTo>
                  <a:cubicBezTo>
                    <a:pt x="2831" y="261"/>
                    <a:pt x="3013" y="243"/>
                    <a:pt x="3196" y="243"/>
                  </a:cubicBezTo>
                  <a:close/>
                  <a:moveTo>
                    <a:pt x="3234" y="1"/>
                  </a:moveTo>
                  <a:cubicBezTo>
                    <a:pt x="3137" y="1"/>
                    <a:pt x="3041" y="4"/>
                    <a:pt x="2944" y="10"/>
                  </a:cubicBezTo>
                  <a:cubicBezTo>
                    <a:pt x="2594" y="31"/>
                    <a:pt x="2252" y="90"/>
                    <a:pt x="1938" y="206"/>
                  </a:cubicBezTo>
                  <a:cubicBezTo>
                    <a:pt x="1516" y="308"/>
                    <a:pt x="1144" y="491"/>
                    <a:pt x="794" y="695"/>
                  </a:cubicBezTo>
                  <a:cubicBezTo>
                    <a:pt x="561" y="833"/>
                    <a:pt x="357" y="1001"/>
                    <a:pt x="233" y="1256"/>
                  </a:cubicBezTo>
                  <a:cubicBezTo>
                    <a:pt x="0" y="1729"/>
                    <a:pt x="168" y="2283"/>
                    <a:pt x="743" y="2465"/>
                  </a:cubicBezTo>
                  <a:cubicBezTo>
                    <a:pt x="931" y="2525"/>
                    <a:pt x="1119" y="2550"/>
                    <a:pt x="1307" y="2550"/>
                  </a:cubicBezTo>
                  <a:cubicBezTo>
                    <a:pt x="1440" y="2550"/>
                    <a:pt x="1572" y="2537"/>
                    <a:pt x="1705" y="2516"/>
                  </a:cubicBezTo>
                  <a:cubicBezTo>
                    <a:pt x="2478" y="2385"/>
                    <a:pt x="3199" y="2123"/>
                    <a:pt x="3833" y="1656"/>
                  </a:cubicBezTo>
                  <a:cubicBezTo>
                    <a:pt x="4030" y="1518"/>
                    <a:pt x="4198" y="1336"/>
                    <a:pt x="4358" y="1154"/>
                  </a:cubicBezTo>
                  <a:cubicBezTo>
                    <a:pt x="4445" y="1059"/>
                    <a:pt x="4489" y="928"/>
                    <a:pt x="4547" y="804"/>
                  </a:cubicBezTo>
                  <a:cubicBezTo>
                    <a:pt x="4613" y="665"/>
                    <a:pt x="4576" y="534"/>
                    <a:pt x="4482" y="432"/>
                  </a:cubicBezTo>
                  <a:cubicBezTo>
                    <a:pt x="4387" y="337"/>
                    <a:pt x="4270" y="250"/>
                    <a:pt x="4154" y="184"/>
                  </a:cubicBezTo>
                  <a:cubicBezTo>
                    <a:pt x="3863" y="39"/>
                    <a:pt x="3551" y="1"/>
                    <a:pt x="3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6"/>
            <p:cNvSpPr/>
            <p:nvPr/>
          </p:nvSpPr>
          <p:spPr>
            <a:xfrm>
              <a:off x="844123" y="2235601"/>
              <a:ext cx="182316" cy="93867"/>
            </a:xfrm>
            <a:custGeom>
              <a:avLst/>
              <a:gdLst/>
              <a:ahLst/>
              <a:cxnLst/>
              <a:rect l="l" t="t" r="r" b="b"/>
              <a:pathLst>
                <a:path w="4038" h="2079" extrusionOk="0">
                  <a:moveTo>
                    <a:pt x="2876" y="1"/>
                  </a:moveTo>
                  <a:cubicBezTo>
                    <a:pt x="2693" y="1"/>
                    <a:pt x="2511" y="19"/>
                    <a:pt x="2333" y="44"/>
                  </a:cubicBezTo>
                  <a:cubicBezTo>
                    <a:pt x="2056" y="88"/>
                    <a:pt x="1786" y="154"/>
                    <a:pt x="1516" y="212"/>
                  </a:cubicBezTo>
                  <a:cubicBezTo>
                    <a:pt x="1065" y="351"/>
                    <a:pt x="657" y="547"/>
                    <a:pt x="314" y="882"/>
                  </a:cubicBezTo>
                  <a:cubicBezTo>
                    <a:pt x="117" y="1072"/>
                    <a:pt x="1" y="1298"/>
                    <a:pt x="66" y="1582"/>
                  </a:cubicBezTo>
                  <a:cubicBezTo>
                    <a:pt x="95" y="1742"/>
                    <a:pt x="183" y="1852"/>
                    <a:pt x="321" y="1932"/>
                  </a:cubicBezTo>
                  <a:cubicBezTo>
                    <a:pt x="500" y="2044"/>
                    <a:pt x="696" y="2079"/>
                    <a:pt x="900" y="2079"/>
                  </a:cubicBezTo>
                  <a:cubicBezTo>
                    <a:pt x="921" y="2079"/>
                    <a:pt x="942" y="2078"/>
                    <a:pt x="963" y="2078"/>
                  </a:cubicBezTo>
                  <a:cubicBezTo>
                    <a:pt x="1509" y="2063"/>
                    <a:pt x="2027" y="1925"/>
                    <a:pt x="2522" y="1699"/>
                  </a:cubicBezTo>
                  <a:cubicBezTo>
                    <a:pt x="2930" y="1516"/>
                    <a:pt x="3324" y="1305"/>
                    <a:pt x="3644" y="992"/>
                  </a:cubicBezTo>
                  <a:cubicBezTo>
                    <a:pt x="3746" y="882"/>
                    <a:pt x="3841" y="766"/>
                    <a:pt x="3921" y="642"/>
                  </a:cubicBezTo>
                  <a:cubicBezTo>
                    <a:pt x="4038" y="467"/>
                    <a:pt x="4009" y="321"/>
                    <a:pt x="3826" y="219"/>
                  </a:cubicBezTo>
                  <a:cubicBezTo>
                    <a:pt x="3703" y="154"/>
                    <a:pt x="3564" y="103"/>
                    <a:pt x="3426" y="66"/>
                  </a:cubicBezTo>
                  <a:cubicBezTo>
                    <a:pt x="3244" y="19"/>
                    <a:pt x="3060" y="1"/>
                    <a:pt x="28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6"/>
            <p:cNvSpPr/>
            <p:nvPr/>
          </p:nvSpPr>
          <p:spPr>
            <a:xfrm>
              <a:off x="922455" y="2270681"/>
              <a:ext cx="33592" cy="28490"/>
            </a:xfrm>
            <a:custGeom>
              <a:avLst/>
              <a:gdLst/>
              <a:ahLst/>
              <a:cxnLst/>
              <a:rect l="l" t="t" r="r" b="b"/>
              <a:pathLst>
                <a:path w="744" h="631" extrusionOk="0">
                  <a:moveTo>
                    <a:pt x="535" y="1"/>
                  </a:moveTo>
                  <a:cubicBezTo>
                    <a:pt x="525" y="1"/>
                    <a:pt x="517" y="2"/>
                    <a:pt x="510" y="3"/>
                  </a:cubicBezTo>
                  <a:cubicBezTo>
                    <a:pt x="481" y="11"/>
                    <a:pt x="474" y="40"/>
                    <a:pt x="466" y="113"/>
                  </a:cubicBezTo>
                  <a:cubicBezTo>
                    <a:pt x="459" y="157"/>
                    <a:pt x="488" y="339"/>
                    <a:pt x="386" y="353"/>
                  </a:cubicBezTo>
                  <a:cubicBezTo>
                    <a:pt x="375" y="356"/>
                    <a:pt x="364" y="357"/>
                    <a:pt x="353" y="357"/>
                  </a:cubicBezTo>
                  <a:cubicBezTo>
                    <a:pt x="259" y="357"/>
                    <a:pt x="209" y="248"/>
                    <a:pt x="190" y="222"/>
                  </a:cubicBezTo>
                  <a:cubicBezTo>
                    <a:pt x="159" y="179"/>
                    <a:pt x="134" y="137"/>
                    <a:pt x="88" y="137"/>
                  </a:cubicBezTo>
                  <a:cubicBezTo>
                    <a:pt x="79" y="137"/>
                    <a:pt x="69" y="138"/>
                    <a:pt x="58" y="142"/>
                  </a:cubicBezTo>
                  <a:cubicBezTo>
                    <a:pt x="7" y="157"/>
                    <a:pt x="0" y="237"/>
                    <a:pt x="15" y="310"/>
                  </a:cubicBezTo>
                  <a:cubicBezTo>
                    <a:pt x="40" y="490"/>
                    <a:pt x="203" y="630"/>
                    <a:pt x="366" y="630"/>
                  </a:cubicBezTo>
                  <a:cubicBezTo>
                    <a:pt x="387" y="630"/>
                    <a:pt x="409" y="628"/>
                    <a:pt x="430" y="623"/>
                  </a:cubicBezTo>
                  <a:cubicBezTo>
                    <a:pt x="627" y="572"/>
                    <a:pt x="743" y="353"/>
                    <a:pt x="663" y="127"/>
                  </a:cubicBezTo>
                  <a:cubicBezTo>
                    <a:pt x="628" y="21"/>
                    <a:pt x="573" y="1"/>
                    <a:pt x="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6"/>
            <p:cNvSpPr/>
            <p:nvPr/>
          </p:nvSpPr>
          <p:spPr>
            <a:xfrm>
              <a:off x="963901" y="2259349"/>
              <a:ext cx="13861" cy="12913"/>
            </a:xfrm>
            <a:custGeom>
              <a:avLst/>
              <a:gdLst/>
              <a:ahLst/>
              <a:cxnLst/>
              <a:rect l="l" t="t" r="r" b="b"/>
              <a:pathLst>
                <a:path w="307" h="286" extrusionOk="0">
                  <a:moveTo>
                    <a:pt x="141" y="0"/>
                  </a:moveTo>
                  <a:cubicBezTo>
                    <a:pt x="128" y="0"/>
                    <a:pt x="115" y="2"/>
                    <a:pt x="102" y="7"/>
                  </a:cubicBezTo>
                  <a:cubicBezTo>
                    <a:pt x="37" y="29"/>
                    <a:pt x="0" y="109"/>
                    <a:pt x="29" y="182"/>
                  </a:cubicBezTo>
                  <a:cubicBezTo>
                    <a:pt x="47" y="245"/>
                    <a:pt x="105" y="285"/>
                    <a:pt x="164" y="285"/>
                  </a:cubicBezTo>
                  <a:cubicBezTo>
                    <a:pt x="180" y="285"/>
                    <a:pt x="196" y="282"/>
                    <a:pt x="212" y="276"/>
                  </a:cubicBezTo>
                  <a:cubicBezTo>
                    <a:pt x="277" y="247"/>
                    <a:pt x="306" y="174"/>
                    <a:pt x="270" y="94"/>
                  </a:cubicBezTo>
                  <a:cubicBezTo>
                    <a:pt x="246" y="35"/>
                    <a:pt x="195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6"/>
            <p:cNvSpPr/>
            <p:nvPr/>
          </p:nvSpPr>
          <p:spPr>
            <a:xfrm>
              <a:off x="894463" y="2280253"/>
              <a:ext cx="13545" cy="13048"/>
            </a:xfrm>
            <a:custGeom>
              <a:avLst/>
              <a:gdLst/>
              <a:ahLst/>
              <a:cxnLst/>
              <a:rect l="l" t="t" r="r" b="b"/>
              <a:pathLst>
                <a:path w="300" h="289" extrusionOk="0">
                  <a:moveTo>
                    <a:pt x="139" y="1"/>
                  </a:moveTo>
                  <a:cubicBezTo>
                    <a:pt x="124" y="1"/>
                    <a:pt x="109" y="4"/>
                    <a:pt x="95" y="10"/>
                  </a:cubicBezTo>
                  <a:cubicBezTo>
                    <a:pt x="30" y="32"/>
                    <a:pt x="1" y="112"/>
                    <a:pt x="23" y="185"/>
                  </a:cubicBezTo>
                  <a:cubicBezTo>
                    <a:pt x="46" y="248"/>
                    <a:pt x="100" y="289"/>
                    <a:pt x="158" y="289"/>
                  </a:cubicBezTo>
                  <a:cubicBezTo>
                    <a:pt x="174" y="289"/>
                    <a:pt x="189" y="286"/>
                    <a:pt x="205" y="280"/>
                  </a:cubicBezTo>
                  <a:cubicBezTo>
                    <a:pt x="270" y="251"/>
                    <a:pt x="299" y="178"/>
                    <a:pt x="270" y="98"/>
                  </a:cubicBezTo>
                  <a:cubicBezTo>
                    <a:pt x="247" y="40"/>
                    <a:pt x="193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22" name="Google Shape;2422;p36"/>
          <p:cNvGrpSpPr/>
          <p:nvPr/>
        </p:nvGrpSpPr>
        <p:grpSpPr>
          <a:xfrm>
            <a:off x="8514978" y="1709834"/>
            <a:ext cx="518628" cy="710765"/>
            <a:chOff x="3056601" y="1486938"/>
            <a:chExt cx="518628" cy="710765"/>
          </a:xfrm>
        </p:grpSpPr>
        <p:sp>
          <p:nvSpPr>
            <p:cNvPr id="2423" name="Google Shape;2423;p36"/>
            <p:cNvSpPr/>
            <p:nvPr/>
          </p:nvSpPr>
          <p:spPr>
            <a:xfrm>
              <a:off x="3060994" y="1490926"/>
              <a:ext cx="510315" cy="702790"/>
            </a:xfrm>
            <a:custGeom>
              <a:avLst/>
              <a:gdLst/>
              <a:ahLst/>
              <a:cxnLst/>
              <a:rect l="l" t="t" r="r" b="b"/>
              <a:pathLst>
                <a:path w="7551" h="10399" extrusionOk="0">
                  <a:moveTo>
                    <a:pt x="1808" y="0"/>
                  </a:moveTo>
                  <a:cubicBezTo>
                    <a:pt x="1444" y="0"/>
                    <a:pt x="1116" y="284"/>
                    <a:pt x="1072" y="649"/>
                  </a:cubicBezTo>
                  <a:cubicBezTo>
                    <a:pt x="955" y="1509"/>
                    <a:pt x="781" y="2383"/>
                    <a:pt x="620" y="3228"/>
                  </a:cubicBezTo>
                  <a:cubicBezTo>
                    <a:pt x="394" y="4387"/>
                    <a:pt x="161" y="5582"/>
                    <a:pt x="52" y="6792"/>
                  </a:cubicBezTo>
                  <a:cubicBezTo>
                    <a:pt x="1" y="7397"/>
                    <a:pt x="504" y="7812"/>
                    <a:pt x="1014" y="7863"/>
                  </a:cubicBezTo>
                  <a:cubicBezTo>
                    <a:pt x="1786" y="7936"/>
                    <a:pt x="2595" y="7987"/>
                    <a:pt x="3418" y="8016"/>
                  </a:cubicBezTo>
                  <a:cubicBezTo>
                    <a:pt x="3462" y="8533"/>
                    <a:pt x="3528" y="9175"/>
                    <a:pt x="3637" y="9809"/>
                  </a:cubicBezTo>
                  <a:cubicBezTo>
                    <a:pt x="3703" y="10159"/>
                    <a:pt x="3994" y="10399"/>
                    <a:pt x="4351" y="10399"/>
                  </a:cubicBezTo>
                  <a:cubicBezTo>
                    <a:pt x="4694" y="10399"/>
                    <a:pt x="4985" y="10173"/>
                    <a:pt x="5065" y="9852"/>
                  </a:cubicBezTo>
                  <a:cubicBezTo>
                    <a:pt x="5204" y="9299"/>
                    <a:pt x="5291" y="8701"/>
                    <a:pt x="5328" y="8038"/>
                  </a:cubicBezTo>
                  <a:cubicBezTo>
                    <a:pt x="5794" y="8031"/>
                    <a:pt x="6217" y="8023"/>
                    <a:pt x="6618" y="8009"/>
                  </a:cubicBezTo>
                  <a:cubicBezTo>
                    <a:pt x="7149" y="7987"/>
                    <a:pt x="7550" y="7572"/>
                    <a:pt x="7550" y="7040"/>
                  </a:cubicBezTo>
                  <a:cubicBezTo>
                    <a:pt x="7550" y="6508"/>
                    <a:pt x="7149" y="6092"/>
                    <a:pt x="6618" y="6078"/>
                  </a:cubicBezTo>
                  <a:cubicBezTo>
                    <a:pt x="6180" y="6056"/>
                    <a:pt x="5750" y="6049"/>
                    <a:pt x="5320" y="6034"/>
                  </a:cubicBezTo>
                  <a:cubicBezTo>
                    <a:pt x="5277" y="5276"/>
                    <a:pt x="5197" y="4526"/>
                    <a:pt x="5124" y="3790"/>
                  </a:cubicBezTo>
                  <a:cubicBezTo>
                    <a:pt x="5043" y="2959"/>
                    <a:pt x="4963" y="2179"/>
                    <a:pt x="4927" y="1429"/>
                  </a:cubicBezTo>
                  <a:cubicBezTo>
                    <a:pt x="4905" y="897"/>
                    <a:pt x="4490" y="496"/>
                    <a:pt x="3958" y="496"/>
                  </a:cubicBezTo>
                  <a:cubicBezTo>
                    <a:pt x="3418" y="496"/>
                    <a:pt x="3003" y="904"/>
                    <a:pt x="2996" y="1443"/>
                  </a:cubicBezTo>
                  <a:cubicBezTo>
                    <a:pt x="2967" y="2762"/>
                    <a:pt x="3091" y="4074"/>
                    <a:pt x="3207" y="5356"/>
                  </a:cubicBezTo>
                  <a:lnTo>
                    <a:pt x="3236" y="5619"/>
                  </a:lnTo>
                  <a:cubicBezTo>
                    <a:pt x="3244" y="5735"/>
                    <a:pt x="3258" y="5852"/>
                    <a:pt x="3265" y="5968"/>
                  </a:cubicBezTo>
                  <a:cubicBezTo>
                    <a:pt x="2872" y="5954"/>
                    <a:pt x="2522" y="5939"/>
                    <a:pt x="2187" y="5917"/>
                  </a:cubicBezTo>
                  <a:cubicBezTo>
                    <a:pt x="2296" y="4999"/>
                    <a:pt x="2420" y="4088"/>
                    <a:pt x="2544" y="3243"/>
                  </a:cubicBezTo>
                  <a:lnTo>
                    <a:pt x="2580" y="2995"/>
                  </a:lnTo>
                  <a:cubicBezTo>
                    <a:pt x="2697" y="2186"/>
                    <a:pt x="2835" y="1268"/>
                    <a:pt x="2449" y="423"/>
                  </a:cubicBezTo>
                  <a:cubicBezTo>
                    <a:pt x="2333" y="161"/>
                    <a:pt x="2092" y="0"/>
                    <a:pt x="1808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6"/>
            <p:cNvSpPr/>
            <p:nvPr/>
          </p:nvSpPr>
          <p:spPr>
            <a:xfrm>
              <a:off x="3056601" y="1486938"/>
              <a:ext cx="518628" cy="710765"/>
            </a:xfrm>
            <a:custGeom>
              <a:avLst/>
              <a:gdLst/>
              <a:ahLst/>
              <a:cxnLst/>
              <a:rect l="l" t="t" r="r" b="b"/>
              <a:pathLst>
                <a:path w="7674" h="10517" extrusionOk="0">
                  <a:moveTo>
                    <a:pt x="1873" y="118"/>
                  </a:moveTo>
                  <a:cubicBezTo>
                    <a:pt x="2128" y="118"/>
                    <a:pt x="2354" y="263"/>
                    <a:pt x="2463" y="504"/>
                  </a:cubicBezTo>
                  <a:cubicBezTo>
                    <a:pt x="2842" y="1335"/>
                    <a:pt x="2704" y="2245"/>
                    <a:pt x="2580" y="3040"/>
                  </a:cubicBezTo>
                  <a:lnTo>
                    <a:pt x="2543" y="3295"/>
                  </a:lnTo>
                  <a:cubicBezTo>
                    <a:pt x="2427" y="4140"/>
                    <a:pt x="2303" y="5044"/>
                    <a:pt x="2194" y="5969"/>
                  </a:cubicBezTo>
                  <a:cubicBezTo>
                    <a:pt x="2194" y="5984"/>
                    <a:pt x="2201" y="5998"/>
                    <a:pt x="2208" y="6013"/>
                  </a:cubicBezTo>
                  <a:cubicBezTo>
                    <a:pt x="2223" y="6027"/>
                    <a:pt x="2237" y="6035"/>
                    <a:pt x="2252" y="6035"/>
                  </a:cubicBezTo>
                  <a:cubicBezTo>
                    <a:pt x="2587" y="6057"/>
                    <a:pt x="2937" y="6078"/>
                    <a:pt x="3330" y="6093"/>
                  </a:cubicBezTo>
                  <a:cubicBezTo>
                    <a:pt x="3345" y="6093"/>
                    <a:pt x="3360" y="6086"/>
                    <a:pt x="3374" y="6071"/>
                  </a:cubicBezTo>
                  <a:cubicBezTo>
                    <a:pt x="3389" y="6057"/>
                    <a:pt x="3396" y="6042"/>
                    <a:pt x="3389" y="6027"/>
                  </a:cubicBezTo>
                  <a:cubicBezTo>
                    <a:pt x="3381" y="5911"/>
                    <a:pt x="3374" y="5787"/>
                    <a:pt x="3360" y="5670"/>
                  </a:cubicBezTo>
                  <a:lnTo>
                    <a:pt x="3338" y="5415"/>
                  </a:lnTo>
                  <a:cubicBezTo>
                    <a:pt x="3214" y="4140"/>
                    <a:pt x="3090" y="2821"/>
                    <a:pt x="3119" y="1502"/>
                  </a:cubicBezTo>
                  <a:cubicBezTo>
                    <a:pt x="3134" y="999"/>
                    <a:pt x="3520" y="620"/>
                    <a:pt x="4023" y="620"/>
                  </a:cubicBezTo>
                  <a:cubicBezTo>
                    <a:pt x="4518" y="620"/>
                    <a:pt x="4912" y="992"/>
                    <a:pt x="4934" y="1488"/>
                  </a:cubicBezTo>
                  <a:cubicBezTo>
                    <a:pt x="4963" y="2245"/>
                    <a:pt x="5043" y="3025"/>
                    <a:pt x="5130" y="3849"/>
                  </a:cubicBezTo>
                  <a:cubicBezTo>
                    <a:pt x="5203" y="4585"/>
                    <a:pt x="5283" y="5335"/>
                    <a:pt x="5327" y="6093"/>
                  </a:cubicBezTo>
                  <a:cubicBezTo>
                    <a:pt x="5327" y="6129"/>
                    <a:pt x="5349" y="6151"/>
                    <a:pt x="5385" y="6151"/>
                  </a:cubicBezTo>
                  <a:cubicBezTo>
                    <a:pt x="5786" y="6166"/>
                    <a:pt x="6223" y="6173"/>
                    <a:pt x="6675" y="6195"/>
                  </a:cubicBezTo>
                  <a:cubicBezTo>
                    <a:pt x="7178" y="6217"/>
                    <a:pt x="7550" y="6603"/>
                    <a:pt x="7550" y="7099"/>
                  </a:cubicBezTo>
                  <a:cubicBezTo>
                    <a:pt x="7550" y="7601"/>
                    <a:pt x="7178" y="7988"/>
                    <a:pt x="6675" y="8010"/>
                  </a:cubicBezTo>
                  <a:cubicBezTo>
                    <a:pt x="6274" y="8024"/>
                    <a:pt x="5859" y="8031"/>
                    <a:pt x="5393" y="8031"/>
                  </a:cubicBezTo>
                  <a:cubicBezTo>
                    <a:pt x="5364" y="8031"/>
                    <a:pt x="5334" y="8061"/>
                    <a:pt x="5334" y="8090"/>
                  </a:cubicBezTo>
                  <a:cubicBezTo>
                    <a:pt x="5291" y="8753"/>
                    <a:pt x="5211" y="9343"/>
                    <a:pt x="5072" y="9897"/>
                  </a:cubicBezTo>
                  <a:cubicBezTo>
                    <a:pt x="4999" y="10188"/>
                    <a:pt x="4730" y="10400"/>
                    <a:pt x="4416" y="10400"/>
                  </a:cubicBezTo>
                  <a:cubicBezTo>
                    <a:pt x="4088" y="10400"/>
                    <a:pt x="3819" y="10174"/>
                    <a:pt x="3768" y="9853"/>
                  </a:cubicBezTo>
                  <a:cubicBezTo>
                    <a:pt x="3651" y="9175"/>
                    <a:pt x="3585" y="8512"/>
                    <a:pt x="3549" y="8068"/>
                  </a:cubicBezTo>
                  <a:cubicBezTo>
                    <a:pt x="3542" y="8039"/>
                    <a:pt x="3520" y="8017"/>
                    <a:pt x="3491" y="8010"/>
                  </a:cubicBezTo>
                  <a:cubicBezTo>
                    <a:pt x="2667" y="7980"/>
                    <a:pt x="1858" y="7929"/>
                    <a:pt x="1086" y="7856"/>
                  </a:cubicBezTo>
                  <a:cubicBezTo>
                    <a:pt x="598" y="7813"/>
                    <a:pt x="131" y="7427"/>
                    <a:pt x="182" y="6858"/>
                  </a:cubicBezTo>
                  <a:cubicBezTo>
                    <a:pt x="284" y="5648"/>
                    <a:pt x="518" y="4453"/>
                    <a:pt x="743" y="3302"/>
                  </a:cubicBezTo>
                  <a:cubicBezTo>
                    <a:pt x="911" y="2457"/>
                    <a:pt x="1079" y="1582"/>
                    <a:pt x="1195" y="715"/>
                  </a:cubicBezTo>
                  <a:cubicBezTo>
                    <a:pt x="1239" y="380"/>
                    <a:pt x="1538" y="118"/>
                    <a:pt x="1873" y="118"/>
                  </a:cubicBezTo>
                  <a:close/>
                  <a:moveTo>
                    <a:pt x="1873" y="1"/>
                  </a:moveTo>
                  <a:cubicBezTo>
                    <a:pt x="1479" y="1"/>
                    <a:pt x="1130" y="307"/>
                    <a:pt x="1071" y="701"/>
                  </a:cubicBezTo>
                  <a:cubicBezTo>
                    <a:pt x="962" y="1560"/>
                    <a:pt x="787" y="2435"/>
                    <a:pt x="627" y="3280"/>
                  </a:cubicBezTo>
                  <a:cubicBezTo>
                    <a:pt x="401" y="4432"/>
                    <a:pt x="168" y="5627"/>
                    <a:pt x="59" y="6844"/>
                  </a:cubicBezTo>
                  <a:cubicBezTo>
                    <a:pt x="0" y="7492"/>
                    <a:pt x="532" y="7929"/>
                    <a:pt x="1071" y="7980"/>
                  </a:cubicBezTo>
                  <a:cubicBezTo>
                    <a:pt x="1829" y="8053"/>
                    <a:pt x="2624" y="8104"/>
                    <a:pt x="3432" y="8133"/>
                  </a:cubicBezTo>
                  <a:cubicBezTo>
                    <a:pt x="3469" y="8578"/>
                    <a:pt x="3534" y="9219"/>
                    <a:pt x="3644" y="9875"/>
                  </a:cubicBezTo>
                  <a:cubicBezTo>
                    <a:pt x="3709" y="10254"/>
                    <a:pt x="4030" y="10516"/>
                    <a:pt x="4416" y="10516"/>
                  </a:cubicBezTo>
                  <a:cubicBezTo>
                    <a:pt x="4781" y="10516"/>
                    <a:pt x="5101" y="10276"/>
                    <a:pt x="5189" y="9926"/>
                  </a:cubicBezTo>
                  <a:cubicBezTo>
                    <a:pt x="5327" y="9379"/>
                    <a:pt x="5407" y="8804"/>
                    <a:pt x="5451" y="8155"/>
                  </a:cubicBezTo>
                  <a:cubicBezTo>
                    <a:pt x="5895" y="8155"/>
                    <a:pt x="6296" y="8141"/>
                    <a:pt x="6683" y="8126"/>
                  </a:cubicBezTo>
                  <a:cubicBezTo>
                    <a:pt x="7251" y="8104"/>
                    <a:pt x="7674" y="7667"/>
                    <a:pt x="7674" y="7099"/>
                  </a:cubicBezTo>
                  <a:cubicBezTo>
                    <a:pt x="7674" y="6538"/>
                    <a:pt x="7251" y="6093"/>
                    <a:pt x="6683" y="6071"/>
                  </a:cubicBezTo>
                  <a:cubicBezTo>
                    <a:pt x="6253" y="6057"/>
                    <a:pt x="5830" y="6042"/>
                    <a:pt x="5444" y="6035"/>
                  </a:cubicBezTo>
                  <a:cubicBezTo>
                    <a:pt x="5400" y="5291"/>
                    <a:pt x="5320" y="4555"/>
                    <a:pt x="5247" y="3841"/>
                  </a:cubicBezTo>
                  <a:cubicBezTo>
                    <a:pt x="5167" y="3018"/>
                    <a:pt x="5087" y="2238"/>
                    <a:pt x="5057" y="1488"/>
                  </a:cubicBezTo>
                  <a:cubicBezTo>
                    <a:pt x="5028" y="919"/>
                    <a:pt x="4591" y="497"/>
                    <a:pt x="4023" y="497"/>
                  </a:cubicBezTo>
                  <a:cubicBezTo>
                    <a:pt x="3454" y="497"/>
                    <a:pt x="3010" y="926"/>
                    <a:pt x="3003" y="1502"/>
                  </a:cubicBezTo>
                  <a:cubicBezTo>
                    <a:pt x="2973" y="2828"/>
                    <a:pt x="3097" y="4147"/>
                    <a:pt x="3214" y="5423"/>
                  </a:cubicBezTo>
                  <a:lnTo>
                    <a:pt x="3236" y="5685"/>
                  </a:lnTo>
                  <a:cubicBezTo>
                    <a:pt x="3250" y="5780"/>
                    <a:pt x="3258" y="5874"/>
                    <a:pt x="3265" y="5969"/>
                  </a:cubicBezTo>
                  <a:cubicBezTo>
                    <a:pt x="2922" y="5955"/>
                    <a:pt x="2616" y="5940"/>
                    <a:pt x="2325" y="5918"/>
                  </a:cubicBezTo>
                  <a:cubicBezTo>
                    <a:pt x="2427" y="5015"/>
                    <a:pt x="2551" y="4133"/>
                    <a:pt x="2667" y="3309"/>
                  </a:cubicBezTo>
                  <a:lnTo>
                    <a:pt x="2704" y="3062"/>
                  </a:lnTo>
                  <a:cubicBezTo>
                    <a:pt x="2828" y="2245"/>
                    <a:pt x="2966" y="1320"/>
                    <a:pt x="2573" y="453"/>
                  </a:cubicBezTo>
                  <a:cubicBezTo>
                    <a:pt x="2449" y="176"/>
                    <a:pt x="2179" y="1"/>
                    <a:pt x="1873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25" name="Google Shape;2425;p36"/>
          <p:cNvGrpSpPr/>
          <p:nvPr/>
        </p:nvGrpSpPr>
        <p:grpSpPr>
          <a:xfrm>
            <a:off x="8560922" y="844654"/>
            <a:ext cx="478754" cy="704345"/>
            <a:chOff x="3212716" y="2497025"/>
            <a:chExt cx="478754" cy="704345"/>
          </a:xfrm>
        </p:grpSpPr>
        <p:sp>
          <p:nvSpPr>
            <p:cNvPr id="2426" name="Google Shape;2426;p36"/>
            <p:cNvSpPr/>
            <p:nvPr/>
          </p:nvSpPr>
          <p:spPr>
            <a:xfrm>
              <a:off x="3217109" y="2501013"/>
              <a:ext cx="469901" cy="695897"/>
            </a:xfrm>
            <a:custGeom>
              <a:avLst/>
              <a:gdLst/>
              <a:ahLst/>
              <a:cxnLst/>
              <a:rect l="l" t="t" r="r" b="b"/>
              <a:pathLst>
                <a:path w="6953" h="10297" extrusionOk="0">
                  <a:moveTo>
                    <a:pt x="3207" y="2259"/>
                  </a:moveTo>
                  <a:cubicBezTo>
                    <a:pt x="3520" y="2259"/>
                    <a:pt x="3921" y="2419"/>
                    <a:pt x="3958" y="2696"/>
                  </a:cubicBezTo>
                  <a:cubicBezTo>
                    <a:pt x="4082" y="3585"/>
                    <a:pt x="3127" y="4059"/>
                    <a:pt x="2777" y="4059"/>
                  </a:cubicBezTo>
                  <a:cubicBezTo>
                    <a:pt x="2653" y="4059"/>
                    <a:pt x="2500" y="3993"/>
                    <a:pt x="2340" y="3855"/>
                  </a:cubicBezTo>
                  <a:cubicBezTo>
                    <a:pt x="2070" y="3629"/>
                    <a:pt x="2107" y="3308"/>
                    <a:pt x="2194" y="3083"/>
                  </a:cubicBezTo>
                  <a:cubicBezTo>
                    <a:pt x="2362" y="2624"/>
                    <a:pt x="2806" y="2259"/>
                    <a:pt x="3207" y="2259"/>
                  </a:cubicBezTo>
                  <a:close/>
                  <a:moveTo>
                    <a:pt x="3105" y="0"/>
                  </a:moveTo>
                  <a:cubicBezTo>
                    <a:pt x="2136" y="0"/>
                    <a:pt x="1225" y="598"/>
                    <a:pt x="664" y="1603"/>
                  </a:cubicBezTo>
                  <a:cubicBezTo>
                    <a:pt x="30" y="2733"/>
                    <a:pt x="1" y="4066"/>
                    <a:pt x="584" y="5014"/>
                  </a:cubicBezTo>
                  <a:cubicBezTo>
                    <a:pt x="1006" y="5699"/>
                    <a:pt x="1793" y="6114"/>
                    <a:pt x="2697" y="6114"/>
                  </a:cubicBezTo>
                  <a:cubicBezTo>
                    <a:pt x="3025" y="6114"/>
                    <a:pt x="3353" y="6056"/>
                    <a:pt x="3644" y="5946"/>
                  </a:cubicBezTo>
                  <a:cubicBezTo>
                    <a:pt x="3965" y="5830"/>
                    <a:pt x="4264" y="5640"/>
                    <a:pt x="4533" y="5393"/>
                  </a:cubicBezTo>
                  <a:lnTo>
                    <a:pt x="4533" y="5393"/>
                  </a:lnTo>
                  <a:cubicBezTo>
                    <a:pt x="4482" y="5793"/>
                    <a:pt x="4402" y="6143"/>
                    <a:pt x="4322" y="6406"/>
                  </a:cubicBezTo>
                  <a:cubicBezTo>
                    <a:pt x="4147" y="7025"/>
                    <a:pt x="3790" y="7520"/>
                    <a:pt x="3309" y="7827"/>
                  </a:cubicBezTo>
                  <a:cubicBezTo>
                    <a:pt x="3149" y="7929"/>
                    <a:pt x="3047" y="7943"/>
                    <a:pt x="3003" y="7943"/>
                  </a:cubicBezTo>
                  <a:cubicBezTo>
                    <a:pt x="2836" y="7943"/>
                    <a:pt x="2610" y="7724"/>
                    <a:pt x="2369" y="7491"/>
                  </a:cubicBezTo>
                  <a:cubicBezTo>
                    <a:pt x="2245" y="7375"/>
                    <a:pt x="2107" y="7244"/>
                    <a:pt x="1954" y="7112"/>
                  </a:cubicBezTo>
                  <a:cubicBezTo>
                    <a:pt x="1823" y="7010"/>
                    <a:pt x="1662" y="6959"/>
                    <a:pt x="1502" y="6959"/>
                  </a:cubicBezTo>
                  <a:cubicBezTo>
                    <a:pt x="1254" y="6959"/>
                    <a:pt x="1036" y="7076"/>
                    <a:pt x="904" y="7273"/>
                  </a:cubicBezTo>
                  <a:cubicBezTo>
                    <a:pt x="518" y="7841"/>
                    <a:pt x="467" y="8519"/>
                    <a:pt x="751" y="9131"/>
                  </a:cubicBezTo>
                  <a:cubicBezTo>
                    <a:pt x="1050" y="9765"/>
                    <a:pt x="1691" y="10209"/>
                    <a:pt x="2413" y="10282"/>
                  </a:cubicBezTo>
                  <a:cubicBezTo>
                    <a:pt x="2508" y="10297"/>
                    <a:pt x="2610" y="10297"/>
                    <a:pt x="2704" y="10297"/>
                  </a:cubicBezTo>
                  <a:cubicBezTo>
                    <a:pt x="3848" y="10297"/>
                    <a:pt x="4941" y="9605"/>
                    <a:pt x="5787" y="8344"/>
                  </a:cubicBezTo>
                  <a:cubicBezTo>
                    <a:pt x="6669" y="7032"/>
                    <a:pt x="6953" y="5065"/>
                    <a:pt x="6530" y="3345"/>
                  </a:cubicBezTo>
                  <a:cubicBezTo>
                    <a:pt x="6180" y="1968"/>
                    <a:pt x="5415" y="896"/>
                    <a:pt x="4366" y="335"/>
                  </a:cubicBezTo>
                  <a:cubicBezTo>
                    <a:pt x="3950" y="109"/>
                    <a:pt x="3528" y="0"/>
                    <a:pt x="3105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6"/>
            <p:cNvSpPr/>
            <p:nvPr/>
          </p:nvSpPr>
          <p:spPr>
            <a:xfrm>
              <a:off x="3212716" y="2497025"/>
              <a:ext cx="478754" cy="704345"/>
            </a:xfrm>
            <a:custGeom>
              <a:avLst/>
              <a:gdLst/>
              <a:ahLst/>
              <a:cxnLst/>
              <a:rect l="l" t="t" r="r" b="b"/>
              <a:pathLst>
                <a:path w="7084" h="10422" extrusionOk="0">
                  <a:moveTo>
                    <a:pt x="3272" y="2384"/>
                  </a:moveTo>
                  <a:cubicBezTo>
                    <a:pt x="3578" y="2384"/>
                    <a:pt x="3928" y="2537"/>
                    <a:pt x="3964" y="2763"/>
                  </a:cubicBezTo>
                  <a:cubicBezTo>
                    <a:pt x="4001" y="3069"/>
                    <a:pt x="3921" y="3346"/>
                    <a:pt x="3709" y="3593"/>
                  </a:cubicBezTo>
                  <a:cubicBezTo>
                    <a:pt x="3440" y="3899"/>
                    <a:pt x="3032" y="4060"/>
                    <a:pt x="2842" y="4060"/>
                  </a:cubicBezTo>
                  <a:cubicBezTo>
                    <a:pt x="2733" y="4060"/>
                    <a:pt x="2594" y="3994"/>
                    <a:pt x="2441" y="3870"/>
                  </a:cubicBezTo>
                  <a:cubicBezTo>
                    <a:pt x="2201" y="3659"/>
                    <a:pt x="2237" y="3375"/>
                    <a:pt x="2310" y="3163"/>
                  </a:cubicBezTo>
                  <a:cubicBezTo>
                    <a:pt x="2471" y="2726"/>
                    <a:pt x="2893" y="2384"/>
                    <a:pt x="3272" y="2384"/>
                  </a:cubicBezTo>
                  <a:close/>
                  <a:moveTo>
                    <a:pt x="3272" y="2260"/>
                  </a:moveTo>
                  <a:cubicBezTo>
                    <a:pt x="2849" y="2260"/>
                    <a:pt x="2376" y="2639"/>
                    <a:pt x="2201" y="3120"/>
                  </a:cubicBezTo>
                  <a:cubicBezTo>
                    <a:pt x="2113" y="3367"/>
                    <a:pt x="2070" y="3710"/>
                    <a:pt x="2369" y="3958"/>
                  </a:cubicBezTo>
                  <a:cubicBezTo>
                    <a:pt x="2536" y="4103"/>
                    <a:pt x="2704" y="4184"/>
                    <a:pt x="2842" y="4184"/>
                  </a:cubicBezTo>
                  <a:cubicBezTo>
                    <a:pt x="3090" y="4184"/>
                    <a:pt x="3520" y="3987"/>
                    <a:pt x="3797" y="3674"/>
                  </a:cubicBezTo>
                  <a:cubicBezTo>
                    <a:pt x="4030" y="3404"/>
                    <a:pt x="4125" y="3083"/>
                    <a:pt x="4081" y="2748"/>
                  </a:cubicBezTo>
                  <a:cubicBezTo>
                    <a:pt x="4037" y="2413"/>
                    <a:pt x="3578" y="2260"/>
                    <a:pt x="3272" y="2260"/>
                  </a:cubicBezTo>
                  <a:close/>
                  <a:moveTo>
                    <a:pt x="3170" y="117"/>
                  </a:moveTo>
                  <a:cubicBezTo>
                    <a:pt x="3585" y="117"/>
                    <a:pt x="4001" y="227"/>
                    <a:pt x="4402" y="445"/>
                  </a:cubicBezTo>
                  <a:cubicBezTo>
                    <a:pt x="5436" y="1006"/>
                    <a:pt x="6194" y="2056"/>
                    <a:pt x="6529" y="3419"/>
                  </a:cubicBezTo>
                  <a:cubicBezTo>
                    <a:pt x="6959" y="5124"/>
                    <a:pt x="6668" y="7069"/>
                    <a:pt x="5801" y="8374"/>
                  </a:cubicBezTo>
                  <a:cubicBezTo>
                    <a:pt x="4970" y="9613"/>
                    <a:pt x="3892" y="10298"/>
                    <a:pt x="2769" y="10298"/>
                  </a:cubicBezTo>
                  <a:cubicBezTo>
                    <a:pt x="2675" y="10298"/>
                    <a:pt x="2580" y="10290"/>
                    <a:pt x="2485" y="10283"/>
                  </a:cubicBezTo>
                  <a:cubicBezTo>
                    <a:pt x="1778" y="10210"/>
                    <a:pt x="1166" y="9780"/>
                    <a:pt x="875" y="9161"/>
                  </a:cubicBezTo>
                  <a:cubicBezTo>
                    <a:pt x="598" y="8570"/>
                    <a:pt x="649" y="7915"/>
                    <a:pt x="1013" y="7361"/>
                  </a:cubicBezTo>
                  <a:cubicBezTo>
                    <a:pt x="1137" y="7186"/>
                    <a:pt x="1341" y="7077"/>
                    <a:pt x="1567" y="7077"/>
                  </a:cubicBezTo>
                  <a:cubicBezTo>
                    <a:pt x="1713" y="7077"/>
                    <a:pt x="1866" y="7128"/>
                    <a:pt x="1975" y="7222"/>
                  </a:cubicBezTo>
                  <a:cubicBezTo>
                    <a:pt x="2128" y="7346"/>
                    <a:pt x="2267" y="7477"/>
                    <a:pt x="2390" y="7594"/>
                  </a:cubicBezTo>
                  <a:cubicBezTo>
                    <a:pt x="2653" y="7849"/>
                    <a:pt x="2879" y="8060"/>
                    <a:pt x="3068" y="8060"/>
                  </a:cubicBezTo>
                  <a:cubicBezTo>
                    <a:pt x="3126" y="8060"/>
                    <a:pt x="3243" y="8039"/>
                    <a:pt x="3403" y="7937"/>
                  </a:cubicBezTo>
                  <a:cubicBezTo>
                    <a:pt x="3906" y="7623"/>
                    <a:pt x="4263" y="7120"/>
                    <a:pt x="4445" y="6486"/>
                  </a:cubicBezTo>
                  <a:cubicBezTo>
                    <a:pt x="4547" y="6144"/>
                    <a:pt x="4620" y="5801"/>
                    <a:pt x="4664" y="5459"/>
                  </a:cubicBezTo>
                  <a:cubicBezTo>
                    <a:pt x="4664" y="5437"/>
                    <a:pt x="4649" y="5408"/>
                    <a:pt x="4628" y="5401"/>
                  </a:cubicBezTo>
                  <a:cubicBezTo>
                    <a:pt x="4619" y="5395"/>
                    <a:pt x="4610" y="5393"/>
                    <a:pt x="4601" y="5393"/>
                  </a:cubicBezTo>
                  <a:cubicBezTo>
                    <a:pt x="4586" y="5393"/>
                    <a:pt x="4571" y="5399"/>
                    <a:pt x="4562" y="5408"/>
                  </a:cubicBezTo>
                  <a:cubicBezTo>
                    <a:pt x="4300" y="5648"/>
                    <a:pt x="4001" y="5831"/>
                    <a:pt x="3688" y="5947"/>
                  </a:cubicBezTo>
                  <a:cubicBezTo>
                    <a:pt x="3403" y="6056"/>
                    <a:pt x="3083" y="6107"/>
                    <a:pt x="2762" y="6107"/>
                  </a:cubicBezTo>
                  <a:cubicBezTo>
                    <a:pt x="1880" y="6107"/>
                    <a:pt x="1108" y="5707"/>
                    <a:pt x="700" y="5044"/>
                  </a:cubicBezTo>
                  <a:cubicBezTo>
                    <a:pt x="131" y="4118"/>
                    <a:pt x="161" y="2799"/>
                    <a:pt x="780" y="1691"/>
                  </a:cubicBezTo>
                  <a:cubicBezTo>
                    <a:pt x="1334" y="708"/>
                    <a:pt x="2223" y="117"/>
                    <a:pt x="3170" y="117"/>
                  </a:cubicBezTo>
                  <a:close/>
                  <a:moveTo>
                    <a:pt x="3170" y="1"/>
                  </a:moveTo>
                  <a:cubicBezTo>
                    <a:pt x="2179" y="1"/>
                    <a:pt x="1246" y="613"/>
                    <a:pt x="671" y="1633"/>
                  </a:cubicBezTo>
                  <a:cubicBezTo>
                    <a:pt x="37" y="2777"/>
                    <a:pt x="0" y="4140"/>
                    <a:pt x="598" y="5109"/>
                  </a:cubicBezTo>
                  <a:cubicBezTo>
                    <a:pt x="1028" y="5809"/>
                    <a:pt x="1837" y="6231"/>
                    <a:pt x="2762" y="6231"/>
                  </a:cubicBezTo>
                  <a:cubicBezTo>
                    <a:pt x="3097" y="6231"/>
                    <a:pt x="3432" y="6173"/>
                    <a:pt x="3731" y="6064"/>
                  </a:cubicBezTo>
                  <a:cubicBezTo>
                    <a:pt x="4008" y="5962"/>
                    <a:pt x="4278" y="5809"/>
                    <a:pt x="4518" y="5605"/>
                  </a:cubicBezTo>
                  <a:lnTo>
                    <a:pt x="4518" y="5605"/>
                  </a:lnTo>
                  <a:cubicBezTo>
                    <a:pt x="4475" y="5889"/>
                    <a:pt x="4416" y="6166"/>
                    <a:pt x="4329" y="6450"/>
                  </a:cubicBezTo>
                  <a:cubicBezTo>
                    <a:pt x="4154" y="7055"/>
                    <a:pt x="3811" y="7536"/>
                    <a:pt x="3338" y="7834"/>
                  </a:cubicBezTo>
                  <a:cubicBezTo>
                    <a:pt x="3185" y="7929"/>
                    <a:pt x="3097" y="7937"/>
                    <a:pt x="3068" y="7937"/>
                  </a:cubicBezTo>
                  <a:cubicBezTo>
                    <a:pt x="2930" y="7937"/>
                    <a:pt x="2696" y="7718"/>
                    <a:pt x="2478" y="7507"/>
                  </a:cubicBezTo>
                  <a:cubicBezTo>
                    <a:pt x="2354" y="7390"/>
                    <a:pt x="2208" y="7252"/>
                    <a:pt x="2055" y="7128"/>
                  </a:cubicBezTo>
                  <a:cubicBezTo>
                    <a:pt x="1917" y="7018"/>
                    <a:pt x="1742" y="6953"/>
                    <a:pt x="1567" y="6953"/>
                  </a:cubicBezTo>
                  <a:cubicBezTo>
                    <a:pt x="1297" y="6953"/>
                    <a:pt x="1057" y="7084"/>
                    <a:pt x="918" y="7295"/>
                  </a:cubicBezTo>
                  <a:cubicBezTo>
                    <a:pt x="525" y="7886"/>
                    <a:pt x="467" y="8585"/>
                    <a:pt x="765" y="9212"/>
                  </a:cubicBezTo>
                  <a:cubicBezTo>
                    <a:pt x="1071" y="9875"/>
                    <a:pt x="1727" y="10327"/>
                    <a:pt x="2471" y="10400"/>
                  </a:cubicBezTo>
                  <a:cubicBezTo>
                    <a:pt x="2573" y="10414"/>
                    <a:pt x="2667" y="10421"/>
                    <a:pt x="2769" y="10421"/>
                  </a:cubicBezTo>
                  <a:cubicBezTo>
                    <a:pt x="3935" y="10421"/>
                    <a:pt x="5050" y="9715"/>
                    <a:pt x="5903" y="8439"/>
                  </a:cubicBezTo>
                  <a:cubicBezTo>
                    <a:pt x="6792" y="7106"/>
                    <a:pt x="7083" y="5124"/>
                    <a:pt x="6653" y="3389"/>
                  </a:cubicBezTo>
                  <a:cubicBezTo>
                    <a:pt x="6304" y="1998"/>
                    <a:pt x="5524" y="912"/>
                    <a:pt x="4460" y="336"/>
                  </a:cubicBezTo>
                  <a:cubicBezTo>
                    <a:pt x="4037" y="110"/>
                    <a:pt x="3607" y="1"/>
                    <a:pt x="3170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28" name="Google Shape;2428;p36"/>
          <p:cNvGrpSpPr/>
          <p:nvPr/>
        </p:nvGrpSpPr>
        <p:grpSpPr>
          <a:xfrm rot="770298">
            <a:off x="8443879" y="2620356"/>
            <a:ext cx="612229" cy="536131"/>
            <a:chOff x="4737915" y="2610564"/>
            <a:chExt cx="612230" cy="536132"/>
          </a:xfrm>
        </p:grpSpPr>
        <p:sp>
          <p:nvSpPr>
            <p:cNvPr id="2429" name="Google Shape;2429;p36"/>
            <p:cNvSpPr/>
            <p:nvPr/>
          </p:nvSpPr>
          <p:spPr>
            <a:xfrm>
              <a:off x="4923090" y="2614551"/>
              <a:ext cx="201463" cy="167199"/>
            </a:xfrm>
            <a:custGeom>
              <a:avLst/>
              <a:gdLst/>
              <a:ahLst/>
              <a:cxnLst/>
              <a:rect l="l" t="t" r="r" b="b"/>
              <a:pathLst>
                <a:path w="2981" h="2474" extrusionOk="0">
                  <a:moveTo>
                    <a:pt x="1410" y="1"/>
                  </a:moveTo>
                  <a:cubicBezTo>
                    <a:pt x="1169" y="1"/>
                    <a:pt x="950" y="56"/>
                    <a:pt x="744" y="164"/>
                  </a:cubicBezTo>
                  <a:cubicBezTo>
                    <a:pt x="255" y="419"/>
                    <a:pt x="0" y="951"/>
                    <a:pt x="81" y="1526"/>
                  </a:cubicBezTo>
                  <a:cubicBezTo>
                    <a:pt x="139" y="1971"/>
                    <a:pt x="525" y="2248"/>
                    <a:pt x="868" y="2328"/>
                  </a:cubicBezTo>
                  <a:cubicBezTo>
                    <a:pt x="1057" y="2416"/>
                    <a:pt x="1276" y="2467"/>
                    <a:pt x="1487" y="2474"/>
                  </a:cubicBezTo>
                  <a:lnTo>
                    <a:pt x="1523" y="2474"/>
                  </a:lnTo>
                  <a:cubicBezTo>
                    <a:pt x="2063" y="2474"/>
                    <a:pt x="2478" y="2277"/>
                    <a:pt x="2733" y="1898"/>
                  </a:cubicBezTo>
                  <a:cubicBezTo>
                    <a:pt x="2937" y="1592"/>
                    <a:pt x="2981" y="1235"/>
                    <a:pt x="2835" y="893"/>
                  </a:cubicBezTo>
                  <a:cubicBezTo>
                    <a:pt x="2668" y="477"/>
                    <a:pt x="2245" y="135"/>
                    <a:pt x="1778" y="40"/>
                  </a:cubicBezTo>
                  <a:cubicBezTo>
                    <a:pt x="1650" y="14"/>
                    <a:pt x="1528" y="1"/>
                    <a:pt x="1410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6"/>
            <p:cNvSpPr/>
            <p:nvPr/>
          </p:nvSpPr>
          <p:spPr>
            <a:xfrm>
              <a:off x="4741834" y="2818245"/>
              <a:ext cx="603850" cy="118675"/>
            </a:xfrm>
            <a:custGeom>
              <a:avLst/>
              <a:gdLst/>
              <a:ahLst/>
              <a:cxnLst/>
              <a:rect l="l" t="t" r="r" b="b"/>
              <a:pathLst>
                <a:path w="8935" h="1756" extrusionOk="0">
                  <a:moveTo>
                    <a:pt x="6425" y="0"/>
                  </a:moveTo>
                  <a:cubicBezTo>
                    <a:pt x="6183" y="0"/>
                    <a:pt x="5945" y="11"/>
                    <a:pt x="5728" y="21"/>
                  </a:cubicBezTo>
                  <a:cubicBezTo>
                    <a:pt x="5510" y="28"/>
                    <a:pt x="5291" y="43"/>
                    <a:pt x="5073" y="43"/>
                  </a:cubicBezTo>
                  <a:lnTo>
                    <a:pt x="4934" y="43"/>
                  </a:lnTo>
                  <a:cubicBezTo>
                    <a:pt x="4519" y="43"/>
                    <a:pt x="4103" y="35"/>
                    <a:pt x="3703" y="28"/>
                  </a:cubicBezTo>
                  <a:cubicBezTo>
                    <a:pt x="3302" y="21"/>
                    <a:pt x="2879" y="14"/>
                    <a:pt x="2464" y="14"/>
                  </a:cubicBezTo>
                  <a:cubicBezTo>
                    <a:pt x="1706" y="14"/>
                    <a:pt x="1094" y="35"/>
                    <a:pt x="533" y="86"/>
                  </a:cubicBezTo>
                  <a:cubicBezTo>
                    <a:pt x="249" y="116"/>
                    <a:pt x="30" y="349"/>
                    <a:pt x="15" y="633"/>
                  </a:cubicBezTo>
                  <a:cubicBezTo>
                    <a:pt x="1" y="903"/>
                    <a:pt x="190" y="1136"/>
                    <a:pt x="453" y="1187"/>
                  </a:cubicBezTo>
                  <a:cubicBezTo>
                    <a:pt x="1728" y="1435"/>
                    <a:pt x="3003" y="1595"/>
                    <a:pt x="4242" y="1668"/>
                  </a:cubicBezTo>
                  <a:cubicBezTo>
                    <a:pt x="4519" y="1682"/>
                    <a:pt x="4825" y="1690"/>
                    <a:pt x="5204" y="1690"/>
                  </a:cubicBezTo>
                  <a:cubicBezTo>
                    <a:pt x="5379" y="1690"/>
                    <a:pt x="5561" y="1682"/>
                    <a:pt x="5736" y="1682"/>
                  </a:cubicBezTo>
                  <a:lnTo>
                    <a:pt x="6253" y="1682"/>
                  </a:lnTo>
                  <a:cubicBezTo>
                    <a:pt x="6486" y="1682"/>
                    <a:pt x="6727" y="1697"/>
                    <a:pt x="6960" y="1719"/>
                  </a:cubicBezTo>
                  <a:lnTo>
                    <a:pt x="6975" y="1719"/>
                  </a:lnTo>
                  <a:cubicBezTo>
                    <a:pt x="7171" y="1733"/>
                    <a:pt x="7390" y="1748"/>
                    <a:pt x="7616" y="1755"/>
                  </a:cubicBezTo>
                  <a:lnTo>
                    <a:pt x="7762" y="1755"/>
                  </a:lnTo>
                  <a:cubicBezTo>
                    <a:pt x="7958" y="1755"/>
                    <a:pt x="8133" y="1748"/>
                    <a:pt x="8301" y="1726"/>
                  </a:cubicBezTo>
                  <a:cubicBezTo>
                    <a:pt x="8592" y="1690"/>
                    <a:pt x="8818" y="1471"/>
                    <a:pt x="8876" y="1172"/>
                  </a:cubicBezTo>
                  <a:cubicBezTo>
                    <a:pt x="8935" y="859"/>
                    <a:pt x="8796" y="553"/>
                    <a:pt x="8534" y="407"/>
                  </a:cubicBezTo>
                  <a:cubicBezTo>
                    <a:pt x="8060" y="152"/>
                    <a:pt x="7485" y="21"/>
                    <a:pt x="6727" y="6"/>
                  </a:cubicBezTo>
                  <a:cubicBezTo>
                    <a:pt x="6626" y="2"/>
                    <a:pt x="6526" y="0"/>
                    <a:pt x="6425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6"/>
            <p:cNvSpPr/>
            <p:nvPr/>
          </p:nvSpPr>
          <p:spPr>
            <a:xfrm>
              <a:off x="4921130" y="2964291"/>
              <a:ext cx="211804" cy="177945"/>
            </a:xfrm>
            <a:custGeom>
              <a:avLst/>
              <a:gdLst/>
              <a:ahLst/>
              <a:cxnLst/>
              <a:rect l="l" t="t" r="r" b="b"/>
              <a:pathLst>
                <a:path w="3134" h="2633" extrusionOk="0">
                  <a:moveTo>
                    <a:pt x="1497" y="1"/>
                  </a:moveTo>
                  <a:cubicBezTo>
                    <a:pt x="1319" y="1"/>
                    <a:pt x="1145" y="22"/>
                    <a:pt x="999" y="61"/>
                  </a:cubicBezTo>
                  <a:cubicBezTo>
                    <a:pt x="430" y="206"/>
                    <a:pt x="51" y="658"/>
                    <a:pt x="37" y="1190"/>
                  </a:cubicBezTo>
                  <a:lnTo>
                    <a:pt x="37" y="1197"/>
                  </a:lnTo>
                  <a:cubicBezTo>
                    <a:pt x="0" y="1525"/>
                    <a:pt x="117" y="1861"/>
                    <a:pt x="350" y="2116"/>
                  </a:cubicBezTo>
                  <a:cubicBezTo>
                    <a:pt x="642" y="2436"/>
                    <a:pt x="1086" y="2626"/>
                    <a:pt x="1567" y="2633"/>
                  </a:cubicBezTo>
                  <a:lnTo>
                    <a:pt x="1618" y="2633"/>
                  </a:lnTo>
                  <a:cubicBezTo>
                    <a:pt x="1800" y="2633"/>
                    <a:pt x="1990" y="2611"/>
                    <a:pt x="2157" y="2553"/>
                  </a:cubicBezTo>
                  <a:cubicBezTo>
                    <a:pt x="2522" y="2436"/>
                    <a:pt x="2813" y="2188"/>
                    <a:pt x="2973" y="1846"/>
                  </a:cubicBezTo>
                  <a:cubicBezTo>
                    <a:pt x="3126" y="1518"/>
                    <a:pt x="3134" y="1139"/>
                    <a:pt x="2988" y="789"/>
                  </a:cubicBezTo>
                  <a:cubicBezTo>
                    <a:pt x="2791" y="316"/>
                    <a:pt x="2267" y="17"/>
                    <a:pt x="1574" y="2"/>
                  </a:cubicBezTo>
                  <a:cubicBezTo>
                    <a:pt x="1548" y="1"/>
                    <a:pt x="1522" y="1"/>
                    <a:pt x="1497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6"/>
            <p:cNvSpPr/>
            <p:nvPr/>
          </p:nvSpPr>
          <p:spPr>
            <a:xfrm>
              <a:off x="4918630" y="2610564"/>
              <a:ext cx="209911" cy="175647"/>
            </a:xfrm>
            <a:custGeom>
              <a:avLst/>
              <a:gdLst/>
              <a:ahLst/>
              <a:cxnLst/>
              <a:rect l="l" t="t" r="r" b="b"/>
              <a:pathLst>
                <a:path w="3106" h="2599" extrusionOk="0">
                  <a:moveTo>
                    <a:pt x="1473" y="121"/>
                  </a:moveTo>
                  <a:cubicBezTo>
                    <a:pt x="1582" y="121"/>
                    <a:pt x="1706" y="135"/>
                    <a:pt x="1837" y="157"/>
                  </a:cubicBezTo>
                  <a:cubicBezTo>
                    <a:pt x="2282" y="252"/>
                    <a:pt x="2682" y="573"/>
                    <a:pt x="2850" y="973"/>
                  </a:cubicBezTo>
                  <a:cubicBezTo>
                    <a:pt x="2981" y="1294"/>
                    <a:pt x="2945" y="1636"/>
                    <a:pt x="2748" y="1928"/>
                  </a:cubicBezTo>
                  <a:cubicBezTo>
                    <a:pt x="2500" y="2285"/>
                    <a:pt x="2107" y="2475"/>
                    <a:pt x="1589" y="2475"/>
                  </a:cubicBezTo>
                  <a:lnTo>
                    <a:pt x="1553" y="2475"/>
                  </a:lnTo>
                  <a:cubicBezTo>
                    <a:pt x="1356" y="2467"/>
                    <a:pt x="1145" y="2416"/>
                    <a:pt x="963" y="2329"/>
                  </a:cubicBezTo>
                  <a:lnTo>
                    <a:pt x="948" y="2329"/>
                  </a:lnTo>
                  <a:cubicBezTo>
                    <a:pt x="620" y="2249"/>
                    <a:pt x="263" y="1994"/>
                    <a:pt x="205" y="1578"/>
                  </a:cubicBezTo>
                  <a:cubicBezTo>
                    <a:pt x="132" y="1032"/>
                    <a:pt x="372" y="522"/>
                    <a:pt x="839" y="274"/>
                  </a:cubicBezTo>
                  <a:cubicBezTo>
                    <a:pt x="1036" y="172"/>
                    <a:pt x="1240" y="121"/>
                    <a:pt x="1473" y="121"/>
                  </a:cubicBezTo>
                  <a:close/>
                  <a:moveTo>
                    <a:pt x="1468" y="0"/>
                  </a:moveTo>
                  <a:cubicBezTo>
                    <a:pt x="1221" y="0"/>
                    <a:pt x="999" y="55"/>
                    <a:pt x="781" y="172"/>
                  </a:cubicBezTo>
                  <a:cubicBezTo>
                    <a:pt x="270" y="434"/>
                    <a:pt x="1" y="995"/>
                    <a:pt x="88" y="1593"/>
                  </a:cubicBezTo>
                  <a:cubicBezTo>
                    <a:pt x="154" y="2059"/>
                    <a:pt x="547" y="2358"/>
                    <a:pt x="912" y="2445"/>
                  </a:cubicBezTo>
                  <a:cubicBezTo>
                    <a:pt x="1108" y="2533"/>
                    <a:pt x="1334" y="2591"/>
                    <a:pt x="1553" y="2591"/>
                  </a:cubicBezTo>
                  <a:lnTo>
                    <a:pt x="1589" y="2598"/>
                  </a:lnTo>
                  <a:cubicBezTo>
                    <a:pt x="2143" y="2591"/>
                    <a:pt x="2580" y="2387"/>
                    <a:pt x="2843" y="1994"/>
                  </a:cubicBezTo>
                  <a:cubicBezTo>
                    <a:pt x="3069" y="1666"/>
                    <a:pt x="3105" y="1287"/>
                    <a:pt x="2959" y="922"/>
                  </a:cubicBezTo>
                  <a:cubicBezTo>
                    <a:pt x="2785" y="492"/>
                    <a:pt x="2340" y="135"/>
                    <a:pt x="1859" y="41"/>
                  </a:cubicBezTo>
                  <a:cubicBezTo>
                    <a:pt x="1721" y="14"/>
                    <a:pt x="1591" y="0"/>
                    <a:pt x="1468" y="0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6"/>
            <p:cNvSpPr/>
            <p:nvPr/>
          </p:nvSpPr>
          <p:spPr>
            <a:xfrm>
              <a:off x="4737915" y="2814055"/>
              <a:ext cx="612230" cy="126785"/>
            </a:xfrm>
            <a:custGeom>
              <a:avLst/>
              <a:gdLst/>
              <a:ahLst/>
              <a:cxnLst/>
              <a:rect l="l" t="t" r="r" b="b"/>
              <a:pathLst>
                <a:path w="9059" h="1876" extrusionOk="0">
                  <a:moveTo>
                    <a:pt x="6587" y="125"/>
                  </a:moveTo>
                  <a:cubicBezTo>
                    <a:pt x="6653" y="125"/>
                    <a:pt x="6719" y="125"/>
                    <a:pt x="6785" y="127"/>
                  </a:cubicBezTo>
                  <a:cubicBezTo>
                    <a:pt x="7528" y="141"/>
                    <a:pt x="8096" y="272"/>
                    <a:pt x="8563" y="527"/>
                  </a:cubicBezTo>
                  <a:cubicBezTo>
                    <a:pt x="8803" y="659"/>
                    <a:pt x="8927" y="936"/>
                    <a:pt x="8876" y="1220"/>
                  </a:cubicBezTo>
                  <a:cubicBezTo>
                    <a:pt x="8825" y="1497"/>
                    <a:pt x="8614" y="1693"/>
                    <a:pt x="8352" y="1723"/>
                  </a:cubicBezTo>
                  <a:cubicBezTo>
                    <a:pt x="8184" y="1744"/>
                    <a:pt x="8009" y="1759"/>
                    <a:pt x="7820" y="1759"/>
                  </a:cubicBezTo>
                  <a:cubicBezTo>
                    <a:pt x="7769" y="1759"/>
                    <a:pt x="7725" y="1759"/>
                    <a:pt x="7674" y="1752"/>
                  </a:cubicBezTo>
                  <a:cubicBezTo>
                    <a:pt x="7455" y="1752"/>
                    <a:pt x="7237" y="1730"/>
                    <a:pt x="7033" y="1715"/>
                  </a:cubicBezTo>
                  <a:lnTo>
                    <a:pt x="7018" y="1715"/>
                  </a:lnTo>
                  <a:cubicBezTo>
                    <a:pt x="6785" y="1701"/>
                    <a:pt x="6544" y="1679"/>
                    <a:pt x="6311" y="1679"/>
                  </a:cubicBezTo>
                  <a:lnTo>
                    <a:pt x="6275" y="1679"/>
                  </a:lnTo>
                  <a:cubicBezTo>
                    <a:pt x="6114" y="1679"/>
                    <a:pt x="5954" y="1686"/>
                    <a:pt x="5794" y="1686"/>
                  </a:cubicBezTo>
                  <a:lnTo>
                    <a:pt x="5262" y="1686"/>
                  </a:lnTo>
                  <a:cubicBezTo>
                    <a:pt x="4883" y="1686"/>
                    <a:pt x="4577" y="1679"/>
                    <a:pt x="4300" y="1664"/>
                  </a:cubicBezTo>
                  <a:cubicBezTo>
                    <a:pt x="3068" y="1599"/>
                    <a:pt x="1793" y="1438"/>
                    <a:pt x="525" y="1191"/>
                  </a:cubicBezTo>
                  <a:cubicBezTo>
                    <a:pt x="285" y="1147"/>
                    <a:pt x="124" y="936"/>
                    <a:pt x="132" y="695"/>
                  </a:cubicBezTo>
                  <a:cubicBezTo>
                    <a:pt x="146" y="447"/>
                    <a:pt x="343" y="236"/>
                    <a:pt x="591" y="214"/>
                  </a:cubicBezTo>
                  <a:cubicBezTo>
                    <a:pt x="1152" y="156"/>
                    <a:pt x="1764" y="134"/>
                    <a:pt x="2522" y="134"/>
                  </a:cubicBezTo>
                  <a:cubicBezTo>
                    <a:pt x="2937" y="134"/>
                    <a:pt x="3353" y="141"/>
                    <a:pt x="3761" y="148"/>
                  </a:cubicBezTo>
                  <a:cubicBezTo>
                    <a:pt x="4161" y="156"/>
                    <a:pt x="4577" y="163"/>
                    <a:pt x="4992" y="163"/>
                  </a:cubicBezTo>
                  <a:lnTo>
                    <a:pt x="5131" y="163"/>
                  </a:lnTo>
                  <a:cubicBezTo>
                    <a:pt x="5349" y="163"/>
                    <a:pt x="5568" y="156"/>
                    <a:pt x="5786" y="141"/>
                  </a:cubicBezTo>
                  <a:cubicBezTo>
                    <a:pt x="6022" y="135"/>
                    <a:pt x="6306" y="125"/>
                    <a:pt x="6587" y="125"/>
                  </a:cubicBezTo>
                  <a:close/>
                  <a:moveTo>
                    <a:pt x="6598" y="1"/>
                  </a:moveTo>
                  <a:cubicBezTo>
                    <a:pt x="6309" y="1"/>
                    <a:pt x="6017" y="13"/>
                    <a:pt x="5779" y="25"/>
                  </a:cubicBezTo>
                  <a:cubicBezTo>
                    <a:pt x="5568" y="32"/>
                    <a:pt x="5342" y="39"/>
                    <a:pt x="5131" y="39"/>
                  </a:cubicBezTo>
                  <a:lnTo>
                    <a:pt x="4992" y="39"/>
                  </a:lnTo>
                  <a:cubicBezTo>
                    <a:pt x="4577" y="39"/>
                    <a:pt x="4161" y="32"/>
                    <a:pt x="3761" y="25"/>
                  </a:cubicBezTo>
                  <a:cubicBezTo>
                    <a:pt x="3360" y="17"/>
                    <a:pt x="2937" y="10"/>
                    <a:pt x="2522" y="10"/>
                  </a:cubicBezTo>
                  <a:cubicBezTo>
                    <a:pt x="1764" y="10"/>
                    <a:pt x="1145" y="39"/>
                    <a:pt x="583" y="90"/>
                  </a:cubicBezTo>
                  <a:cubicBezTo>
                    <a:pt x="270" y="119"/>
                    <a:pt x="30" y="382"/>
                    <a:pt x="15" y="695"/>
                  </a:cubicBezTo>
                  <a:cubicBezTo>
                    <a:pt x="0" y="994"/>
                    <a:pt x="204" y="1249"/>
                    <a:pt x="503" y="1307"/>
                  </a:cubicBezTo>
                  <a:cubicBezTo>
                    <a:pt x="1779" y="1555"/>
                    <a:pt x="3054" y="1715"/>
                    <a:pt x="4293" y="1788"/>
                  </a:cubicBezTo>
                  <a:cubicBezTo>
                    <a:pt x="4577" y="1803"/>
                    <a:pt x="4883" y="1810"/>
                    <a:pt x="5262" y="1810"/>
                  </a:cubicBezTo>
                  <a:cubicBezTo>
                    <a:pt x="5437" y="1810"/>
                    <a:pt x="5619" y="1810"/>
                    <a:pt x="5794" y="1803"/>
                  </a:cubicBezTo>
                  <a:lnTo>
                    <a:pt x="6311" y="1803"/>
                  </a:lnTo>
                  <a:cubicBezTo>
                    <a:pt x="6537" y="1803"/>
                    <a:pt x="6777" y="1817"/>
                    <a:pt x="7011" y="1839"/>
                  </a:cubicBezTo>
                  <a:lnTo>
                    <a:pt x="7033" y="1839"/>
                  </a:lnTo>
                  <a:cubicBezTo>
                    <a:pt x="7229" y="1854"/>
                    <a:pt x="7448" y="1868"/>
                    <a:pt x="7667" y="1876"/>
                  </a:cubicBezTo>
                  <a:lnTo>
                    <a:pt x="7820" y="1876"/>
                  </a:lnTo>
                  <a:cubicBezTo>
                    <a:pt x="8016" y="1876"/>
                    <a:pt x="8198" y="1868"/>
                    <a:pt x="8366" y="1846"/>
                  </a:cubicBezTo>
                  <a:cubicBezTo>
                    <a:pt x="8687" y="1810"/>
                    <a:pt x="8934" y="1569"/>
                    <a:pt x="8993" y="1242"/>
                  </a:cubicBezTo>
                  <a:cubicBezTo>
                    <a:pt x="9058" y="906"/>
                    <a:pt x="8905" y="578"/>
                    <a:pt x="8621" y="418"/>
                  </a:cubicBezTo>
                  <a:cubicBezTo>
                    <a:pt x="8133" y="156"/>
                    <a:pt x="7557" y="25"/>
                    <a:pt x="6792" y="3"/>
                  </a:cubicBezTo>
                  <a:cubicBezTo>
                    <a:pt x="6728" y="1"/>
                    <a:pt x="6663" y="1"/>
                    <a:pt x="6598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6"/>
            <p:cNvSpPr/>
            <p:nvPr/>
          </p:nvSpPr>
          <p:spPr>
            <a:xfrm>
              <a:off x="4916670" y="2960371"/>
              <a:ext cx="220724" cy="186325"/>
            </a:xfrm>
            <a:custGeom>
              <a:avLst/>
              <a:gdLst/>
              <a:ahLst/>
              <a:cxnLst/>
              <a:rect l="l" t="t" r="r" b="b"/>
              <a:pathLst>
                <a:path w="3266" h="2757" extrusionOk="0">
                  <a:moveTo>
                    <a:pt x="1633" y="119"/>
                  </a:moveTo>
                  <a:cubicBezTo>
                    <a:pt x="2303" y="133"/>
                    <a:pt x="2814" y="417"/>
                    <a:pt x="3003" y="869"/>
                  </a:cubicBezTo>
                  <a:cubicBezTo>
                    <a:pt x="3141" y="1204"/>
                    <a:pt x="3134" y="1561"/>
                    <a:pt x="2981" y="1882"/>
                  </a:cubicBezTo>
                  <a:cubicBezTo>
                    <a:pt x="2835" y="2203"/>
                    <a:pt x="2558" y="2443"/>
                    <a:pt x="2201" y="2553"/>
                  </a:cubicBezTo>
                  <a:cubicBezTo>
                    <a:pt x="2041" y="2604"/>
                    <a:pt x="1859" y="2633"/>
                    <a:pt x="1684" y="2633"/>
                  </a:cubicBezTo>
                  <a:lnTo>
                    <a:pt x="1640" y="2633"/>
                  </a:lnTo>
                  <a:cubicBezTo>
                    <a:pt x="1167" y="2618"/>
                    <a:pt x="737" y="2436"/>
                    <a:pt x="460" y="2137"/>
                  </a:cubicBezTo>
                  <a:cubicBezTo>
                    <a:pt x="234" y="1889"/>
                    <a:pt x="132" y="1576"/>
                    <a:pt x="161" y="1248"/>
                  </a:cubicBezTo>
                  <a:cubicBezTo>
                    <a:pt x="176" y="745"/>
                    <a:pt x="540" y="315"/>
                    <a:pt x="1079" y="177"/>
                  </a:cubicBezTo>
                  <a:cubicBezTo>
                    <a:pt x="1225" y="140"/>
                    <a:pt x="1400" y="119"/>
                    <a:pt x="1582" y="119"/>
                  </a:cubicBezTo>
                  <a:close/>
                  <a:moveTo>
                    <a:pt x="1560" y="1"/>
                  </a:moveTo>
                  <a:cubicBezTo>
                    <a:pt x="1378" y="1"/>
                    <a:pt x="1203" y="22"/>
                    <a:pt x="1050" y="60"/>
                  </a:cubicBezTo>
                  <a:cubicBezTo>
                    <a:pt x="460" y="213"/>
                    <a:pt x="52" y="687"/>
                    <a:pt x="44" y="1248"/>
                  </a:cubicBezTo>
                  <a:cubicBezTo>
                    <a:pt x="1" y="1598"/>
                    <a:pt x="125" y="1948"/>
                    <a:pt x="372" y="2217"/>
                  </a:cubicBezTo>
                  <a:cubicBezTo>
                    <a:pt x="671" y="2545"/>
                    <a:pt x="1130" y="2742"/>
                    <a:pt x="1633" y="2757"/>
                  </a:cubicBezTo>
                  <a:lnTo>
                    <a:pt x="1684" y="2757"/>
                  </a:lnTo>
                  <a:cubicBezTo>
                    <a:pt x="1873" y="2757"/>
                    <a:pt x="2063" y="2727"/>
                    <a:pt x="2238" y="2669"/>
                  </a:cubicBezTo>
                  <a:cubicBezTo>
                    <a:pt x="2624" y="2553"/>
                    <a:pt x="2930" y="2290"/>
                    <a:pt x="3090" y="1933"/>
                  </a:cubicBezTo>
                  <a:cubicBezTo>
                    <a:pt x="3258" y="1583"/>
                    <a:pt x="3265" y="1190"/>
                    <a:pt x="3112" y="825"/>
                  </a:cubicBezTo>
                  <a:cubicBezTo>
                    <a:pt x="2908" y="323"/>
                    <a:pt x="2354" y="17"/>
                    <a:pt x="1640" y="2"/>
                  </a:cubicBezTo>
                  <a:cubicBezTo>
                    <a:pt x="1613" y="1"/>
                    <a:pt x="1587" y="1"/>
                    <a:pt x="1560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5" name="Google Shape;2435;p36"/>
          <p:cNvGrpSpPr/>
          <p:nvPr/>
        </p:nvGrpSpPr>
        <p:grpSpPr>
          <a:xfrm>
            <a:off x="8392259" y="3457872"/>
            <a:ext cx="529982" cy="762466"/>
            <a:chOff x="1683530" y="1476125"/>
            <a:chExt cx="529982" cy="762466"/>
          </a:xfrm>
        </p:grpSpPr>
        <p:sp>
          <p:nvSpPr>
            <p:cNvPr id="2436" name="Google Shape;2436;p36"/>
            <p:cNvSpPr/>
            <p:nvPr/>
          </p:nvSpPr>
          <p:spPr>
            <a:xfrm>
              <a:off x="1687990" y="1480585"/>
              <a:ext cx="521129" cy="754018"/>
            </a:xfrm>
            <a:custGeom>
              <a:avLst/>
              <a:gdLst/>
              <a:ahLst/>
              <a:cxnLst/>
              <a:rect l="l" t="t" r="r" b="b"/>
              <a:pathLst>
                <a:path w="7711" h="11157" extrusionOk="0">
                  <a:moveTo>
                    <a:pt x="3833" y="0"/>
                  </a:moveTo>
                  <a:cubicBezTo>
                    <a:pt x="2733" y="0"/>
                    <a:pt x="1705" y="481"/>
                    <a:pt x="1086" y="1297"/>
                  </a:cubicBezTo>
                  <a:cubicBezTo>
                    <a:pt x="0" y="2726"/>
                    <a:pt x="379" y="4285"/>
                    <a:pt x="765" y="5334"/>
                  </a:cubicBezTo>
                  <a:cubicBezTo>
                    <a:pt x="875" y="5640"/>
                    <a:pt x="1152" y="5837"/>
                    <a:pt x="1465" y="5837"/>
                  </a:cubicBezTo>
                  <a:cubicBezTo>
                    <a:pt x="1691" y="5837"/>
                    <a:pt x="1902" y="5735"/>
                    <a:pt x="2048" y="5560"/>
                  </a:cubicBezTo>
                  <a:cubicBezTo>
                    <a:pt x="2186" y="5393"/>
                    <a:pt x="2245" y="5160"/>
                    <a:pt x="2201" y="4941"/>
                  </a:cubicBezTo>
                  <a:cubicBezTo>
                    <a:pt x="2004" y="3913"/>
                    <a:pt x="2172" y="2901"/>
                    <a:pt x="2624" y="2339"/>
                  </a:cubicBezTo>
                  <a:cubicBezTo>
                    <a:pt x="2887" y="2023"/>
                    <a:pt x="3250" y="1867"/>
                    <a:pt x="3711" y="1867"/>
                  </a:cubicBezTo>
                  <a:cubicBezTo>
                    <a:pt x="3823" y="1867"/>
                    <a:pt x="3942" y="1876"/>
                    <a:pt x="4067" y="1895"/>
                  </a:cubicBezTo>
                  <a:cubicBezTo>
                    <a:pt x="4416" y="1946"/>
                    <a:pt x="4679" y="2114"/>
                    <a:pt x="4897" y="2412"/>
                  </a:cubicBezTo>
                  <a:cubicBezTo>
                    <a:pt x="5422" y="3134"/>
                    <a:pt x="5502" y="4431"/>
                    <a:pt x="5349" y="5393"/>
                  </a:cubicBezTo>
                  <a:cubicBezTo>
                    <a:pt x="5254" y="5954"/>
                    <a:pt x="4992" y="6814"/>
                    <a:pt x="4526" y="7499"/>
                  </a:cubicBezTo>
                  <a:cubicBezTo>
                    <a:pt x="4241" y="7419"/>
                    <a:pt x="3957" y="7368"/>
                    <a:pt x="3673" y="7346"/>
                  </a:cubicBezTo>
                  <a:cubicBezTo>
                    <a:pt x="3643" y="7344"/>
                    <a:pt x="3612" y="7343"/>
                    <a:pt x="3580" y="7343"/>
                  </a:cubicBezTo>
                  <a:cubicBezTo>
                    <a:pt x="2945" y="7343"/>
                    <a:pt x="2011" y="7688"/>
                    <a:pt x="1567" y="8264"/>
                  </a:cubicBezTo>
                  <a:cubicBezTo>
                    <a:pt x="1305" y="8614"/>
                    <a:pt x="1217" y="9007"/>
                    <a:pt x="1334" y="9415"/>
                  </a:cubicBezTo>
                  <a:cubicBezTo>
                    <a:pt x="1436" y="9794"/>
                    <a:pt x="1807" y="10435"/>
                    <a:pt x="3119" y="10435"/>
                  </a:cubicBezTo>
                  <a:cubicBezTo>
                    <a:pt x="3498" y="10435"/>
                    <a:pt x="3841" y="10384"/>
                    <a:pt x="4008" y="10348"/>
                  </a:cubicBezTo>
                  <a:cubicBezTo>
                    <a:pt x="4351" y="10282"/>
                    <a:pt x="4686" y="10137"/>
                    <a:pt x="5021" y="9903"/>
                  </a:cubicBezTo>
                  <a:cubicBezTo>
                    <a:pt x="5334" y="10180"/>
                    <a:pt x="5619" y="10508"/>
                    <a:pt x="5859" y="10807"/>
                  </a:cubicBezTo>
                  <a:cubicBezTo>
                    <a:pt x="6041" y="11033"/>
                    <a:pt x="6296" y="11157"/>
                    <a:pt x="6573" y="11157"/>
                  </a:cubicBezTo>
                  <a:cubicBezTo>
                    <a:pt x="6945" y="11157"/>
                    <a:pt x="7309" y="10916"/>
                    <a:pt x="7477" y="10552"/>
                  </a:cubicBezTo>
                  <a:cubicBezTo>
                    <a:pt x="7644" y="10195"/>
                    <a:pt x="7586" y="9794"/>
                    <a:pt x="7324" y="9488"/>
                  </a:cubicBezTo>
                  <a:cubicBezTo>
                    <a:pt x="6989" y="9102"/>
                    <a:pt x="6668" y="8774"/>
                    <a:pt x="6340" y="8497"/>
                  </a:cubicBezTo>
                  <a:cubicBezTo>
                    <a:pt x="6544" y="8176"/>
                    <a:pt x="6726" y="7841"/>
                    <a:pt x="6857" y="7528"/>
                  </a:cubicBezTo>
                  <a:cubicBezTo>
                    <a:pt x="7491" y="5968"/>
                    <a:pt x="7710" y="3542"/>
                    <a:pt x="6908" y="1909"/>
                  </a:cubicBezTo>
                  <a:cubicBezTo>
                    <a:pt x="6457" y="984"/>
                    <a:pt x="5743" y="386"/>
                    <a:pt x="4788" y="124"/>
                  </a:cubicBezTo>
                  <a:cubicBezTo>
                    <a:pt x="4482" y="37"/>
                    <a:pt x="4161" y="0"/>
                    <a:pt x="3833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6"/>
            <p:cNvSpPr/>
            <p:nvPr/>
          </p:nvSpPr>
          <p:spPr>
            <a:xfrm>
              <a:off x="1885466" y="2073351"/>
              <a:ext cx="55215" cy="19599"/>
            </a:xfrm>
            <a:custGeom>
              <a:avLst/>
              <a:gdLst/>
              <a:ahLst/>
              <a:cxnLst/>
              <a:rect l="l" t="t" r="r" b="b"/>
              <a:pathLst>
                <a:path w="817" h="290" extrusionOk="0">
                  <a:moveTo>
                    <a:pt x="478" y="0"/>
                  </a:moveTo>
                  <a:cubicBezTo>
                    <a:pt x="451" y="0"/>
                    <a:pt x="423" y="1"/>
                    <a:pt x="394" y="3"/>
                  </a:cubicBezTo>
                  <a:cubicBezTo>
                    <a:pt x="175" y="25"/>
                    <a:pt x="0" y="105"/>
                    <a:pt x="8" y="185"/>
                  </a:cubicBezTo>
                  <a:cubicBezTo>
                    <a:pt x="14" y="249"/>
                    <a:pt x="159" y="290"/>
                    <a:pt x="340" y="290"/>
                  </a:cubicBezTo>
                  <a:cubicBezTo>
                    <a:pt x="367" y="290"/>
                    <a:pt x="395" y="289"/>
                    <a:pt x="423" y="287"/>
                  </a:cubicBezTo>
                  <a:cubicBezTo>
                    <a:pt x="642" y="265"/>
                    <a:pt x="817" y="185"/>
                    <a:pt x="809" y="112"/>
                  </a:cubicBezTo>
                  <a:cubicBezTo>
                    <a:pt x="803" y="42"/>
                    <a:pt x="664" y="0"/>
                    <a:pt x="478" y="0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6"/>
            <p:cNvSpPr/>
            <p:nvPr/>
          </p:nvSpPr>
          <p:spPr>
            <a:xfrm>
              <a:off x="1683530" y="1476125"/>
              <a:ext cx="529982" cy="762466"/>
            </a:xfrm>
            <a:custGeom>
              <a:avLst/>
              <a:gdLst/>
              <a:ahLst/>
              <a:cxnLst/>
              <a:rect l="l" t="t" r="r" b="b"/>
              <a:pathLst>
                <a:path w="7842" h="11282" extrusionOk="0">
                  <a:moveTo>
                    <a:pt x="3899" y="125"/>
                  </a:moveTo>
                  <a:cubicBezTo>
                    <a:pt x="4220" y="125"/>
                    <a:pt x="4533" y="168"/>
                    <a:pt x="4839" y="248"/>
                  </a:cubicBezTo>
                  <a:cubicBezTo>
                    <a:pt x="5772" y="503"/>
                    <a:pt x="6479" y="1094"/>
                    <a:pt x="6923" y="2005"/>
                  </a:cubicBezTo>
                  <a:cubicBezTo>
                    <a:pt x="7718" y="3615"/>
                    <a:pt x="7492" y="6027"/>
                    <a:pt x="6865" y="7572"/>
                  </a:cubicBezTo>
                  <a:cubicBezTo>
                    <a:pt x="6734" y="7878"/>
                    <a:pt x="6559" y="8213"/>
                    <a:pt x="6355" y="8534"/>
                  </a:cubicBezTo>
                  <a:cubicBezTo>
                    <a:pt x="6333" y="8556"/>
                    <a:pt x="6341" y="8592"/>
                    <a:pt x="6362" y="8614"/>
                  </a:cubicBezTo>
                  <a:cubicBezTo>
                    <a:pt x="6690" y="8884"/>
                    <a:pt x="7011" y="9204"/>
                    <a:pt x="7346" y="9598"/>
                  </a:cubicBezTo>
                  <a:cubicBezTo>
                    <a:pt x="7587" y="9882"/>
                    <a:pt x="7645" y="10254"/>
                    <a:pt x="7485" y="10596"/>
                  </a:cubicBezTo>
                  <a:cubicBezTo>
                    <a:pt x="7332" y="10931"/>
                    <a:pt x="6989" y="11157"/>
                    <a:pt x="6639" y="11157"/>
                  </a:cubicBezTo>
                  <a:cubicBezTo>
                    <a:pt x="6384" y="11157"/>
                    <a:pt x="6144" y="11041"/>
                    <a:pt x="5969" y="10829"/>
                  </a:cubicBezTo>
                  <a:cubicBezTo>
                    <a:pt x="5736" y="10545"/>
                    <a:pt x="5451" y="10210"/>
                    <a:pt x="5124" y="9926"/>
                  </a:cubicBezTo>
                  <a:cubicBezTo>
                    <a:pt x="5116" y="9918"/>
                    <a:pt x="5102" y="9911"/>
                    <a:pt x="5087" y="9911"/>
                  </a:cubicBezTo>
                  <a:cubicBezTo>
                    <a:pt x="5073" y="9911"/>
                    <a:pt x="5058" y="9918"/>
                    <a:pt x="5051" y="9926"/>
                  </a:cubicBezTo>
                  <a:cubicBezTo>
                    <a:pt x="4723" y="10144"/>
                    <a:pt x="4395" y="10290"/>
                    <a:pt x="4060" y="10356"/>
                  </a:cubicBezTo>
                  <a:cubicBezTo>
                    <a:pt x="3899" y="10392"/>
                    <a:pt x="3564" y="10443"/>
                    <a:pt x="3185" y="10443"/>
                  </a:cubicBezTo>
                  <a:cubicBezTo>
                    <a:pt x="1917" y="10443"/>
                    <a:pt x="1560" y="9831"/>
                    <a:pt x="1458" y="9459"/>
                  </a:cubicBezTo>
                  <a:cubicBezTo>
                    <a:pt x="1349" y="9080"/>
                    <a:pt x="1429" y="8701"/>
                    <a:pt x="1684" y="8366"/>
                  </a:cubicBezTo>
                  <a:cubicBezTo>
                    <a:pt x="2110" y="7810"/>
                    <a:pt x="3002" y="7474"/>
                    <a:pt x="3628" y="7474"/>
                  </a:cubicBezTo>
                  <a:cubicBezTo>
                    <a:pt x="3666" y="7474"/>
                    <a:pt x="3703" y="7475"/>
                    <a:pt x="3739" y="7477"/>
                  </a:cubicBezTo>
                  <a:cubicBezTo>
                    <a:pt x="4016" y="7492"/>
                    <a:pt x="4300" y="7543"/>
                    <a:pt x="4577" y="7623"/>
                  </a:cubicBezTo>
                  <a:cubicBezTo>
                    <a:pt x="4581" y="7624"/>
                    <a:pt x="4585" y="7625"/>
                    <a:pt x="4589" y="7625"/>
                  </a:cubicBezTo>
                  <a:cubicBezTo>
                    <a:pt x="4609" y="7625"/>
                    <a:pt x="4631" y="7612"/>
                    <a:pt x="4643" y="7594"/>
                  </a:cubicBezTo>
                  <a:cubicBezTo>
                    <a:pt x="5116" y="6909"/>
                    <a:pt x="5386" y="6020"/>
                    <a:pt x="5473" y="5466"/>
                  </a:cubicBezTo>
                  <a:cubicBezTo>
                    <a:pt x="5634" y="4497"/>
                    <a:pt x="5553" y="3178"/>
                    <a:pt x="5014" y="2442"/>
                  </a:cubicBezTo>
                  <a:cubicBezTo>
                    <a:pt x="4788" y="2129"/>
                    <a:pt x="4511" y="1961"/>
                    <a:pt x="4147" y="1903"/>
                  </a:cubicBezTo>
                  <a:cubicBezTo>
                    <a:pt x="4017" y="1883"/>
                    <a:pt x="3894" y="1873"/>
                    <a:pt x="3777" y="1873"/>
                  </a:cubicBezTo>
                  <a:cubicBezTo>
                    <a:pt x="3294" y="1873"/>
                    <a:pt x="2916" y="2041"/>
                    <a:pt x="2646" y="2369"/>
                  </a:cubicBezTo>
                  <a:cubicBezTo>
                    <a:pt x="2180" y="2937"/>
                    <a:pt x="2005" y="3979"/>
                    <a:pt x="2209" y="5014"/>
                  </a:cubicBezTo>
                  <a:cubicBezTo>
                    <a:pt x="2245" y="5226"/>
                    <a:pt x="2194" y="5430"/>
                    <a:pt x="2063" y="5590"/>
                  </a:cubicBezTo>
                  <a:cubicBezTo>
                    <a:pt x="1932" y="5750"/>
                    <a:pt x="1742" y="5838"/>
                    <a:pt x="1531" y="5838"/>
                  </a:cubicBezTo>
                  <a:cubicBezTo>
                    <a:pt x="1240" y="5838"/>
                    <a:pt x="984" y="5663"/>
                    <a:pt x="890" y="5379"/>
                  </a:cubicBezTo>
                  <a:cubicBezTo>
                    <a:pt x="511" y="4344"/>
                    <a:pt x="132" y="2806"/>
                    <a:pt x="1203" y="1400"/>
                  </a:cubicBezTo>
                  <a:cubicBezTo>
                    <a:pt x="1808" y="598"/>
                    <a:pt x="2821" y="125"/>
                    <a:pt x="3899" y="125"/>
                  </a:cubicBezTo>
                  <a:close/>
                  <a:moveTo>
                    <a:pt x="3899" y="1"/>
                  </a:moveTo>
                  <a:cubicBezTo>
                    <a:pt x="2784" y="1"/>
                    <a:pt x="1735" y="496"/>
                    <a:pt x="1108" y="1327"/>
                  </a:cubicBezTo>
                  <a:cubicBezTo>
                    <a:pt x="1" y="2777"/>
                    <a:pt x="387" y="4358"/>
                    <a:pt x="773" y="5422"/>
                  </a:cubicBezTo>
                  <a:cubicBezTo>
                    <a:pt x="890" y="5750"/>
                    <a:pt x="1189" y="5962"/>
                    <a:pt x="1531" y="5962"/>
                  </a:cubicBezTo>
                  <a:cubicBezTo>
                    <a:pt x="1779" y="5962"/>
                    <a:pt x="2005" y="5852"/>
                    <a:pt x="2158" y="5670"/>
                  </a:cubicBezTo>
                  <a:cubicBezTo>
                    <a:pt x="2311" y="5481"/>
                    <a:pt x="2376" y="5233"/>
                    <a:pt x="2325" y="4992"/>
                  </a:cubicBezTo>
                  <a:cubicBezTo>
                    <a:pt x="2129" y="3987"/>
                    <a:pt x="2289" y="2988"/>
                    <a:pt x="2741" y="2449"/>
                  </a:cubicBezTo>
                  <a:cubicBezTo>
                    <a:pt x="2991" y="2141"/>
                    <a:pt x="3329" y="1990"/>
                    <a:pt x="3770" y="1990"/>
                  </a:cubicBezTo>
                  <a:cubicBezTo>
                    <a:pt x="3882" y="1990"/>
                    <a:pt x="4000" y="2000"/>
                    <a:pt x="4125" y="2019"/>
                  </a:cubicBezTo>
                  <a:cubicBezTo>
                    <a:pt x="4460" y="2070"/>
                    <a:pt x="4708" y="2231"/>
                    <a:pt x="4912" y="2515"/>
                  </a:cubicBezTo>
                  <a:cubicBezTo>
                    <a:pt x="5430" y="3222"/>
                    <a:pt x="5510" y="4497"/>
                    <a:pt x="5357" y="5451"/>
                  </a:cubicBezTo>
                  <a:cubicBezTo>
                    <a:pt x="5269" y="5976"/>
                    <a:pt x="5014" y="6821"/>
                    <a:pt x="4562" y="7492"/>
                  </a:cubicBezTo>
                  <a:cubicBezTo>
                    <a:pt x="4293" y="7419"/>
                    <a:pt x="4023" y="7368"/>
                    <a:pt x="3746" y="7353"/>
                  </a:cubicBezTo>
                  <a:cubicBezTo>
                    <a:pt x="3716" y="7352"/>
                    <a:pt x="3684" y="7351"/>
                    <a:pt x="3652" y="7351"/>
                  </a:cubicBezTo>
                  <a:cubicBezTo>
                    <a:pt x="2996" y="7351"/>
                    <a:pt x="2041" y="7703"/>
                    <a:pt x="1589" y="8293"/>
                  </a:cubicBezTo>
                  <a:cubicBezTo>
                    <a:pt x="1305" y="8658"/>
                    <a:pt x="1225" y="9073"/>
                    <a:pt x="1342" y="9496"/>
                  </a:cubicBezTo>
                  <a:cubicBezTo>
                    <a:pt x="1451" y="9897"/>
                    <a:pt x="1837" y="10567"/>
                    <a:pt x="3185" y="10567"/>
                  </a:cubicBezTo>
                  <a:cubicBezTo>
                    <a:pt x="3571" y="10567"/>
                    <a:pt x="3914" y="10509"/>
                    <a:pt x="4081" y="10480"/>
                  </a:cubicBezTo>
                  <a:cubicBezTo>
                    <a:pt x="4417" y="10414"/>
                    <a:pt x="4752" y="10268"/>
                    <a:pt x="5080" y="10050"/>
                  </a:cubicBezTo>
                  <a:cubicBezTo>
                    <a:pt x="5386" y="10319"/>
                    <a:pt x="5656" y="10633"/>
                    <a:pt x="5874" y="10909"/>
                  </a:cubicBezTo>
                  <a:cubicBezTo>
                    <a:pt x="6071" y="11150"/>
                    <a:pt x="6348" y="11281"/>
                    <a:pt x="6639" y="11281"/>
                  </a:cubicBezTo>
                  <a:cubicBezTo>
                    <a:pt x="7040" y="11281"/>
                    <a:pt x="7419" y="11026"/>
                    <a:pt x="7594" y="10647"/>
                  </a:cubicBezTo>
                  <a:cubicBezTo>
                    <a:pt x="7776" y="10261"/>
                    <a:pt x="7718" y="9838"/>
                    <a:pt x="7441" y="9518"/>
                  </a:cubicBezTo>
                  <a:cubicBezTo>
                    <a:pt x="7113" y="9139"/>
                    <a:pt x="6800" y="8825"/>
                    <a:pt x="6486" y="8556"/>
                  </a:cubicBezTo>
                  <a:cubicBezTo>
                    <a:pt x="6683" y="8242"/>
                    <a:pt x="6851" y="7922"/>
                    <a:pt x="6974" y="7616"/>
                  </a:cubicBezTo>
                  <a:cubicBezTo>
                    <a:pt x="7616" y="6049"/>
                    <a:pt x="7842" y="3593"/>
                    <a:pt x="7033" y="1946"/>
                  </a:cubicBezTo>
                  <a:cubicBezTo>
                    <a:pt x="6566" y="1006"/>
                    <a:pt x="5845" y="401"/>
                    <a:pt x="4869" y="132"/>
                  </a:cubicBezTo>
                  <a:cubicBezTo>
                    <a:pt x="4555" y="44"/>
                    <a:pt x="4235" y="1"/>
                    <a:pt x="3899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9" name="Google Shape;2439;p36"/>
          <p:cNvGrpSpPr/>
          <p:nvPr/>
        </p:nvGrpSpPr>
        <p:grpSpPr>
          <a:xfrm>
            <a:off x="7270689" y="4306794"/>
            <a:ext cx="1872881" cy="704359"/>
            <a:chOff x="1218220" y="2229867"/>
            <a:chExt cx="1182524" cy="444728"/>
          </a:xfrm>
        </p:grpSpPr>
        <p:sp>
          <p:nvSpPr>
            <p:cNvPr id="2440" name="Google Shape;2440;p36"/>
            <p:cNvSpPr/>
            <p:nvPr/>
          </p:nvSpPr>
          <p:spPr>
            <a:xfrm>
              <a:off x="1218220" y="2229867"/>
              <a:ext cx="1182524" cy="444728"/>
            </a:xfrm>
            <a:custGeom>
              <a:avLst/>
              <a:gdLst/>
              <a:ahLst/>
              <a:cxnLst/>
              <a:rect l="l" t="t" r="r" b="b"/>
              <a:pathLst>
                <a:path w="26191" h="9850" extrusionOk="0">
                  <a:moveTo>
                    <a:pt x="24486" y="363"/>
                  </a:moveTo>
                  <a:cubicBezTo>
                    <a:pt x="24644" y="363"/>
                    <a:pt x="24794" y="415"/>
                    <a:pt x="24929" y="601"/>
                  </a:cubicBezTo>
                  <a:cubicBezTo>
                    <a:pt x="24973" y="667"/>
                    <a:pt x="25010" y="740"/>
                    <a:pt x="25039" y="813"/>
                  </a:cubicBezTo>
                  <a:cubicBezTo>
                    <a:pt x="25323" y="1607"/>
                    <a:pt x="25520" y="2430"/>
                    <a:pt x="25629" y="3268"/>
                  </a:cubicBezTo>
                  <a:cubicBezTo>
                    <a:pt x="25702" y="3859"/>
                    <a:pt x="25782" y="4449"/>
                    <a:pt x="25833" y="5047"/>
                  </a:cubicBezTo>
                  <a:cubicBezTo>
                    <a:pt x="25862" y="5425"/>
                    <a:pt x="25840" y="5812"/>
                    <a:pt x="25833" y="6198"/>
                  </a:cubicBezTo>
                  <a:cubicBezTo>
                    <a:pt x="25826" y="6373"/>
                    <a:pt x="25746" y="6475"/>
                    <a:pt x="25571" y="6511"/>
                  </a:cubicBezTo>
                  <a:cubicBezTo>
                    <a:pt x="25367" y="6555"/>
                    <a:pt x="25163" y="6584"/>
                    <a:pt x="24959" y="6606"/>
                  </a:cubicBezTo>
                  <a:cubicBezTo>
                    <a:pt x="22991" y="6839"/>
                    <a:pt x="21031" y="7072"/>
                    <a:pt x="19071" y="7313"/>
                  </a:cubicBezTo>
                  <a:cubicBezTo>
                    <a:pt x="16833" y="7582"/>
                    <a:pt x="14589" y="7852"/>
                    <a:pt x="12352" y="8129"/>
                  </a:cubicBezTo>
                  <a:cubicBezTo>
                    <a:pt x="10333" y="8369"/>
                    <a:pt x="8308" y="8617"/>
                    <a:pt x="6282" y="8865"/>
                  </a:cubicBezTo>
                  <a:cubicBezTo>
                    <a:pt x="4642" y="9062"/>
                    <a:pt x="3003" y="9259"/>
                    <a:pt x="1356" y="9463"/>
                  </a:cubicBezTo>
                  <a:cubicBezTo>
                    <a:pt x="1275" y="9470"/>
                    <a:pt x="1195" y="9484"/>
                    <a:pt x="1108" y="9484"/>
                  </a:cubicBezTo>
                  <a:cubicBezTo>
                    <a:pt x="1093" y="9486"/>
                    <a:pt x="1078" y="9487"/>
                    <a:pt x="1065" y="9487"/>
                  </a:cubicBezTo>
                  <a:cubicBezTo>
                    <a:pt x="954" y="9487"/>
                    <a:pt x="891" y="9433"/>
                    <a:pt x="846" y="9310"/>
                  </a:cubicBezTo>
                  <a:cubicBezTo>
                    <a:pt x="831" y="9251"/>
                    <a:pt x="809" y="9193"/>
                    <a:pt x="802" y="9135"/>
                  </a:cubicBezTo>
                  <a:cubicBezTo>
                    <a:pt x="663" y="8362"/>
                    <a:pt x="583" y="7590"/>
                    <a:pt x="539" y="6810"/>
                  </a:cubicBezTo>
                  <a:cubicBezTo>
                    <a:pt x="496" y="5914"/>
                    <a:pt x="416" y="5010"/>
                    <a:pt x="350" y="4114"/>
                  </a:cubicBezTo>
                  <a:cubicBezTo>
                    <a:pt x="343" y="3983"/>
                    <a:pt x="335" y="3844"/>
                    <a:pt x="335" y="3713"/>
                  </a:cubicBezTo>
                  <a:cubicBezTo>
                    <a:pt x="350" y="3494"/>
                    <a:pt x="467" y="3356"/>
                    <a:pt x="692" y="3320"/>
                  </a:cubicBezTo>
                  <a:cubicBezTo>
                    <a:pt x="1006" y="3268"/>
                    <a:pt x="1326" y="3232"/>
                    <a:pt x="1640" y="3188"/>
                  </a:cubicBezTo>
                  <a:cubicBezTo>
                    <a:pt x="1691" y="3181"/>
                    <a:pt x="1742" y="3174"/>
                    <a:pt x="1800" y="3174"/>
                  </a:cubicBezTo>
                  <a:cubicBezTo>
                    <a:pt x="1808" y="3172"/>
                    <a:pt x="1815" y="3172"/>
                    <a:pt x="1823" y="3172"/>
                  </a:cubicBezTo>
                  <a:cubicBezTo>
                    <a:pt x="1886" y="3172"/>
                    <a:pt x="1939" y="3225"/>
                    <a:pt x="1939" y="3290"/>
                  </a:cubicBezTo>
                  <a:cubicBezTo>
                    <a:pt x="1946" y="3320"/>
                    <a:pt x="1946" y="3349"/>
                    <a:pt x="1946" y="3371"/>
                  </a:cubicBezTo>
                  <a:cubicBezTo>
                    <a:pt x="1975" y="3567"/>
                    <a:pt x="1997" y="3757"/>
                    <a:pt x="2033" y="3946"/>
                  </a:cubicBezTo>
                  <a:cubicBezTo>
                    <a:pt x="2033" y="3953"/>
                    <a:pt x="2033" y="3968"/>
                    <a:pt x="2041" y="3975"/>
                  </a:cubicBezTo>
                  <a:cubicBezTo>
                    <a:pt x="2054" y="4028"/>
                    <a:pt x="2097" y="4053"/>
                    <a:pt x="2140" y="4053"/>
                  </a:cubicBezTo>
                  <a:cubicBezTo>
                    <a:pt x="2192" y="4053"/>
                    <a:pt x="2245" y="4017"/>
                    <a:pt x="2245" y="3953"/>
                  </a:cubicBezTo>
                  <a:lnTo>
                    <a:pt x="2245" y="3946"/>
                  </a:lnTo>
                  <a:cubicBezTo>
                    <a:pt x="2237" y="3742"/>
                    <a:pt x="2223" y="3538"/>
                    <a:pt x="2208" y="3334"/>
                  </a:cubicBezTo>
                  <a:cubicBezTo>
                    <a:pt x="2201" y="3305"/>
                    <a:pt x="2201" y="3283"/>
                    <a:pt x="2194" y="3254"/>
                  </a:cubicBezTo>
                  <a:cubicBezTo>
                    <a:pt x="2186" y="3181"/>
                    <a:pt x="2237" y="3123"/>
                    <a:pt x="2310" y="3115"/>
                  </a:cubicBezTo>
                  <a:lnTo>
                    <a:pt x="2886" y="3043"/>
                  </a:lnTo>
                  <a:cubicBezTo>
                    <a:pt x="2890" y="3042"/>
                    <a:pt x="2894" y="3042"/>
                    <a:pt x="2898" y="3042"/>
                  </a:cubicBezTo>
                  <a:cubicBezTo>
                    <a:pt x="2966" y="3042"/>
                    <a:pt x="3025" y="3098"/>
                    <a:pt x="3032" y="3166"/>
                  </a:cubicBezTo>
                  <a:cubicBezTo>
                    <a:pt x="3032" y="3188"/>
                    <a:pt x="3032" y="3210"/>
                    <a:pt x="3032" y="3239"/>
                  </a:cubicBezTo>
                  <a:cubicBezTo>
                    <a:pt x="3046" y="3327"/>
                    <a:pt x="3061" y="3414"/>
                    <a:pt x="3090" y="3494"/>
                  </a:cubicBezTo>
                  <a:cubicBezTo>
                    <a:pt x="3115" y="3563"/>
                    <a:pt x="3167" y="3616"/>
                    <a:pt x="3236" y="3616"/>
                  </a:cubicBezTo>
                  <a:cubicBezTo>
                    <a:pt x="3247" y="3616"/>
                    <a:pt x="3260" y="3614"/>
                    <a:pt x="3272" y="3611"/>
                  </a:cubicBezTo>
                  <a:cubicBezTo>
                    <a:pt x="3352" y="3589"/>
                    <a:pt x="3381" y="3516"/>
                    <a:pt x="3374" y="3443"/>
                  </a:cubicBezTo>
                  <a:cubicBezTo>
                    <a:pt x="3374" y="3363"/>
                    <a:pt x="3352" y="3290"/>
                    <a:pt x="3345" y="3210"/>
                  </a:cubicBezTo>
                  <a:cubicBezTo>
                    <a:pt x="3338" y="3181"/>
                    <a:pt x="3338" y="3152"/>
                    <a:pt x="3330" y="3115"/>
                  </a:cubicBezTo>
                  <a:cubicBezTo>
                    <a:pt x="3323" y="3050"/>
                    <a:pt x="3374" y="2984"/>
                    <a:pt x="3440" y="2977"/>
                  </a:cubicBezTo>
                  <a:lnTo>
                    <a:pt x="3899" y="2919"/>
                  </a:lnTo>
                  <a:cubicBezTo>
                    <a:pt x="3903" y="2918"/>
                    <a:pt x="3908" y="2918"/>
                    <a:pt x="3913" y="2918"/>
                  </a:cubicBezTo>
                  <a:cubicBezTo>
                    <a:pt x="3979" y="2918"/>
                    <a:pt x="4031" y="2967"/>
                    <a:pt x="4045" y="3035"/>
                  </a:cubicBezTo>
                  <a:cubicBezTo>
                    <a:pt x="4059" y="3203"/>
                    <a:pt x="4074" y="3363"/>
                    <a:pt x="4103" y="3524"/>
                  </a:cubicBezTo>
                  <a:cubicBezTo>
                    <a:pt x="4117" y="3618"/>
                    <a:pt x="4147" y="3713"/>
                    <a:pt x="4183" y="3793"/>
                  </a:cubicBezTo>
                  <a:cubicBezTo>
                    <a:pt x="4198" y="3830"/>
                    <a:pt x="4256" y="3866"/>
                    <a:pt x="4300" y="3866"/>
                  </a:cubicBezTo>
                  <a:cubicBezTo>
                    <a:pt x="4321" y="3866"/>
                    <a:pt x="4365" y="3808"/>
                    <a:pt x="4372" y="3771"/>
                  </a:cubicBezTo>
                  <a:cubicBezTo>
                    <a:pt x="4387" y="3655"/>
                    <a:pt x="4402" y="3531"/>
                    <a:pt x="4394" y="3407"/>
                  </a:cubicBezTo>
                  <a:cubicBezTo>
                    <a:pt x="4387" y="3276"/>
                    <a:pt x="4372" y="3137"/>
                    <a:pt x="4351" y="2999"/>
                  </a:cubicBezTo>
                  <a:cubicBezTo>
                    <a:pt x="4343" y="2926"/>
                    <a:pt x="4394" y="2860"/>
                    <a:pt x="4467" y="2853"/>
                  </a:cubicBezTo>
                  <a:lnTo>
                    <a:pt x="4963" y="2795"/>
                  </a:lnTo>
                  <a:cubicBezTo>
                    <a:pt x="4967" y="2794"/>
                    <a:pt x="4972" y="2794"/>
                    <a:pt x="4976" y="2794"/>
                  </a:cubicBezTo>
                  <a:cubicBezTo>
                    <a:pt x="5021" y="2794"/>
                    <a:pt x="5057" y="2828"/>
                    <a:pt x="5057" y="2868"/>
                  </a:cubicBezTo>
                  <a:cubicBezTo>
                    <a:pt x="5072" y="2992"/>
                    <a:pt x="5087" y="3115"/>
                    <a:pt x="5101" y="3232"/>
                  </a:cubicBezTo>
                  <a:cubicBezTo>
                    <a:pt x="5116" y="3327"/>
                    <a:pt x="5138" y="3429"/>
                    <a:pt x="5174" y="3516"/>
                  </a:cubicBezTo>
                  <a:cubicBezTo>
                    <a:pt x="5195" y="3557"/>
                    <a:pt x="5253" y="3604"/>
                    <a:pt x="5291" y="3604"/>
                  </a:cubicBezTo>
                  <a:cubicBezTo>
                    <a:pt x="5293" y="3604"/>
                    <a:pt x="5296" y="3604"/>
                    <a:pt x="5298" y="3604"/>
                  </a:cubicBezTo>
                  <a:cubicBezTo>
                    <a:pt x="5334" y="3604"/>
                    <a:pt x="5385" y="3531"/>
                    <a:pt x="5393" y="3494"/>
                  </a:cubicBezTo>
                  <a:cubicBezTo>
                    <a:pt x="5400" y="3341"/>
                    <a:pt x="5400" y="3188"/>
                    <a:pt x="5393" y="3043"/>
                  </a:cubicBezTo>
                  <a:cubicBezTo>
                    <a:pt x="5393" y="2970"/>
                    <a:pt x="5378" y="2904"/>
                    <a:pt x="5371" y="2831"/>
                  </a:cubicBezTo>
                  <a:cubicBezTo>
                    <a:pt x="5364" y="2780"/>
                    <a:pt x="5400" y="2744"/>
                    <a:pt x="5444" y="2737"/>
                  </a:cubicBezTo>
                  <a:lnTo>
                    <a:pt x="5998" y="2671"/>
                  </a:lnTo>
                  <a:cubicBezTo>
                    <a:pt x="6003" y="2670"/>
                    <a:pt x="6008" y="2670"/>
                    <a:pt x="6013" y="2670"/>
                  </a:cubicBezTo>
                  <a:cubicBezTo>
                    <a:pt x="6056" y="2670"/>
                    <a:pt x="6086" y="2697"/>
                    <a:pt x="6092" y="2737"/>
                  </a:cubicBezTo>
                  <a:cubicBezTo>
                    <a:pt x="6114" y="2853"/>
                    <a:pt x="6136" y="2962"/>
                    <a:pt x="6158" y="3079"/>
                  </a:cubicBezTo>
                  <a:cubicBezTo>
                    <a:pt x="6180" y="3196"/>
                    <a:pt x="6187" y="3320"/>
                    <a:pt x="6209" y="3443"/>
                  </a:cubicBezTo>
                  <a:cubicBezTo>
                    <a:pt x="6223" y="3516"/>
                    <a:pt x="6245" y="3596"/>
                    <a:pt x="6282" y="3662"/>
                  </a:cubicBezTo>
                  <a:cubicBezTo>
                    <a:pt x="6304" y="3698"/>
                    <a:pt x="6369" y="3735"/>
                    <a:pt x="6413" y="3735"/>
                  </a:cubicBezTo>
                  <a:cubicBezTo>
                    <a:pt x="6442" y="3735"/>
                    <a:pt x="6493" y="3677"/>
                    <a:pt x="6500" y="3633"/>
                  </a:cubicBezTo>
                  <a:cubicBezTo>
                    <a:pt x="6515" y="3553"/>
                    <a:pt x="6522" y="3473"/>
                    <a:pt x="6515" y="3385"/>
                  </a:cubicBezTo>
                  <a:cubicBezTo>
                    <a:pt x="6486" y="3166"/>
                    <a:pt x="6449" y="2948"/>
                    <a:pt x="6413" y="2729"/>
                  </a:cubicBezTo>
                  <a:cubicBezTo>
                    <a:pt x="6413" y="2715"/>
                    <a:pt x="6413" y="2700"/>
                    <a:pt x="6413" y="2686"/>
                  </a:cubicBezTo>
                  <a:cubicBezTo>
                    <a:pt x="6406" y="2642"/>
                    <a:pt x="6442" y="2598"/>
                    <a:pt x="6486" y="2591"/>
                  </a:cubicBezTo>
                  <a:lnTo>
                    <a:pt x="7251" y="2503"/>
                  </a:lnTo>
                  <a:cubicBezTo>
                    <a:pt x="7255" y="2503"/>
                    <a:pt x="7260" y="2502"/>
                    <a:pt x="7264" y="2502"/>
                  </a:cubicBezTo>
                  <a:cubicBezTo>
                    <a:pt x="7309" y="2502"/>
                    <a:pt x="7346" y="2537"/>
                    <a:pt x="7346" y="2584"/>
                  </a:cubicBezTo>
                  <a:cubicBezTo>
                    <a:pt x="7353" y="2627"/>
                    <a:pt x="7353" y="2678"/>
                    <a:pt x="7360" y="2722"/>
                  </a:cubicBezTo>
                  <a:cubicBezTo>
                    <a:pt x="7389" y="2875"/>
                    <a:pt x="7397" y="3028"/>
                    <a:pt x="7419" y="3188"/>
                  </a:cubicBezTo>
                  <a:cubicBezTo>
                    <a:pt x="7438" y="3294"/>
                    <a:pt x="7494" y="3358"/>
                    <a:pt x="7564" y="3358"/>
                  </a:cubicBezTo>
                  <a:cubicBezTo>
                    <a:pt x="7571" y="3358"/>
                    <a:pt x="7579" y="3357"/>
                    <a:pt x="7586" y="3356"/>
                  </a:cubicBezTo>
                  <a:cubicBezTo>
                    <a:pt x="7688" y="3341"/>
                    <a:pt x="7710" y="3254"/>
                    <a:pt x="7703" y="3166"/>
                  </a:cubicBezTo>
                  <a:cubicBezTo>
                    <a:pt x="7688" y="2970"/>
                    <a:pt x="7666" y="2780"/>
                    <a:pt x="7644" y="2584"/>
                  </a:cubicBezTo>
                  <a:cubicBezTo>
                    <a:pt x="7644" y="2576"/>
                    <a:pt x="7644" y="2562"/>
                    <a:pt x="7644" y="2547"/>
                  </a:cubicBezTo>
                  <a:cubicBezTo>
                    <a:pt x="7637" y="2496"/>
                    <a:pt x="7666" y="2452"/>
                    <a:pt x="7717" y="2452"/>
                  </a:cubicBezTo>
                  <a:lnTo>
                    <a:pt x="8096" y="2409"/>
                  </a:lnTo>
                  <a:cubicBezTo>
                    <a:pt x="8101" y="2408"/>
                    <a:pt x="8105" y="2408"/>
                    <a:pt x="8109" y="2408"/>
                  </a:cubicBezTo>
                  <a:cubicBezTo>
                    <a:pt x="8147" y="2408"/>
                    <a:pt x="8178" y="2435"/>
                    <a:pt x="8191" y="2474"/>
                  </a:cubicBezTo>
                  <a:cubicBezTo>
                    <a:pt x="8227" y="2642"/>
                    <a:pt x="8271" y="2809"/>
                    <a:pt x="8308" y="2977"/>
                  </a:cubicBezTo>
                  <a:cubicBezTo>
                    <a:pt x="8337" y="3115"/>
                    <a:pt x="8359" y="3254"/>
                    <a:pt x="8388" y="3392"/>
                  </a:cubicBezTo>
                  <a:cubicBezTo>
                    <a:pt x="8402" y="3429"/>
                    <a:pt x="8417" y="3465"/>
                    <a:pt x="8431" y="3502"/>
                  </a:cubicBezTo>
                  <a:cubicBezTo>
                    <a:pt x="8452" y="3558"/>
                    <a:pt x="8498" y="3596"/>
                    <a:pt x="8548" y="3596"/>
                  </a:cubicBezTo>
                  <a:cubicBezTo>
                    <a:pt x="8570" y="3596"/>
                    <a:pt x="8592" y="3590"/>
                    <a:pt x="8614" y="3575"/>
                  </a:cubicBezTo>
                  <a:cubicBezTo>
                    <a:pt x="8657" y="3545"/>
                    <a:pt x="8679" y="3494"/>
                    <a:pt x="8686" y="3451"/>
                  </a:cubicBezTo>
                  <a:cubicBezTo>
                    <a:pt x="8694" y="3356"/>
                    <a:pt x="8679" y="3268"/>
                    <a:pt x="8665" y="3174"/>
                  </a:cubicBezTo>
                  <a:cubicBezTo>
                    <a:pt x="8614" y="2933"/>
                    <a:pt x="8555" y="2686"/>
                    <a:pt x="8497" y="2445"/>
                  </a:cubicBezTo>
                  <a:cubicBezTo>
                    <a:pt x="8490" y="2394"/>
                    <a:pt x="8526" y="2350"/>
                    <a:pt x="8570" y="2343"/>
                  </a:cubicBezTo>
                  <a:lnTo>
                    <a:pt x="9342" y="2256"/>
                  </a:lnTo>
                  <a:cubicBezTo>
                    <a:pt x="9348" y="2255"/>
                    <a:pt x="9353" y="2255"/>
                    <a:pt x="9358" y="2255"/>
                  </a:cubicBezTo>
                  <a:cubicBezTo>
                    <a:pt x="9424" y="2255"/>
                    <a:pt x="9481" y="2297"/>
                    <a:pt x="9488" y="2358"/>
                  </a:cubicBezTo>
                  <a:cubicBezTo>
                    <a:pt x="9495" y="2387"/>
                    <a:pt x="9503" y="2416"/>
                    <a:pt x="9510" y="2445"/>
                  </a:cubicBezTo>
                  <a:cubicBezTo>
                    <a:pt x="9532" y="2598"/>
                    <a:pt x="9546" y="2744"/>
                    <a:pt x="9575" y="2897"/>
                  </a:cubicBezTo>
                  <a:cubicBezTo>
                    <a:pt x="9595" y="2994"/>
                    <a:pt x="9655" y="3045"/>
                    <a:pt x="9719" y="3045"/>
                  </a:cubicBezTo>
                  <a:cubicBezTo>
                    <a:pt x="9727" y="3045"/>
                    <a:pt x="9735" y="3044"/>
                    <a:pt x="9743" y="3043"/>
                  </a:cubicBezTo>
                  <a:cubicBezTo>
                    <a:pt x="9816" y="3035"/>
                    <a:pt x="9874" y="2955"/>
                    <a:pt x="9867" y="2853"/>
                  </a:cubicBezTo>
                  <a:cubicBezTo>
                    <a:pt x="9845" y="2678"/>
                    <a:pt x="9809" y="2511"/>
                    <a:pt x="9772" y="2343"/>
                  </a:cubicBezTo>
                  <a:cubicBezTo>
                    <a:pt x="9765" y="2263"/>
                    <a:pt x="9816" y="2190"/>
                    <a:pt x="9889" y="2183"/>
                  </a:cubicBezTo>
                  <a:lnTo>
                    <a:pt x="10129" y="2154"/>
                  </a:lnTo>
                  <a:cubicBezTo>
                    <a:pt x="10134" y="2153"/>
                    <a:pt x="10138" y="2153"/>
                    <a:pt x="10142" y="2153"/>
                  </a:cubicBezTo>
                  <a:cubicBezTo>
                    <a:pt x="10203" y="2153"/>
                    <a:pt x="10261" y="2201"/>
                    <a:pt x="10275" y="2263"/>
                  </a:cubicBezTo>
                  <a:cubicBezTo>
                    <a:pt x="10275" y="2285"/>
                    <a:pt x="10282" y="2299"/>
                    <a:pt x="10282" y="2314"/>
                  </a:cubicBezTo>
                  <a:cubicBezTo>
                    <a:pt x="10304" y="2460"/>
                    <a:pt x="10311" y="2605"/>
                    <a:pt x="10333" y="2751"/>
                  </a:cubicBezTo>
                  <a:cubicBezTo>
                    <a:pt x="10341" y="2802"/>
                    <a:pt x="10355" y="2853"/>
                    <a:pt x="10377" y="2911"/>
                  </a:cubicBezTo>
                  <a:cubicBezTo>
                    <a:pt x="10404" y="2972"/>
                    <a:pt x="10450" y="3014"/>
                    <a:pt x="10515" y="3014"/>
                  </a:cubicBezTo>
                  <a:cubicBezTo>
                    <a:pt x="10520" y="3014"/>
                    <a:pt x="10525" y="3014"/>
                    <a:pt x="10530" y="3013"/>
                  </a:cubicBezTo>
                  <a:cubicBezTo>
                    <a:pt x="10610" y="3006"/>
                    <a:pt x="10647" y="2941"/>
                    <a:pt x="10647" y="2868"/>
                  </a:cubicBezTo>
                  <a:cubicBezTo>
                    <a:pt x="10647" y="2722"/>
                    <a:pt x="10632" y="2569"/>
                    <a:pt x="10625" y="2423"/>
                  </a:cubicBezTo>
                  <a:cubicBezTo>
                    <a:pt x="10618" y="2358"/>
                    <a:pt x="10610" y="2292"/>
                    <a:pt x="10603" y="2226"/>
                  </a:cubicBezTo>
                  <a:cubicBezTo>
                    <a:pt x="10596" y="2154"/>
                    <a:pt x="10647" y="2088"/>
                    <a:pt x="10720" y="2073"/>
                  </a:cubicBezTo>
                  <a:lnTo>
                    <a:pt x="11288" y="2008"/>
                  </a:lnTo>
                  <a:cubicBezTo>
                    <a:pt x="11293" y="2007"/>
                    <a:pt x="11297" y="2007"/>
                    <a:pt x="11302" y="2007"/>
                  </a:cubicBezTo>
                  <a:cubicBezTo>
                    <a:pt x="11369" y="2007"/>
                    <a:pt x="11427" y="2056"/>
                    <a:pt x="11434" y="2124"/>
                  </a:cubicBezTo>
                  <a:cubicBezTo>
                    <a:pt x="11441" y="2168"/>
                    <a:pt x="11441" y="2205"/>
                    <a:pt x="11448" y="2248"/>
                  </a:cubicBezTo>
                  <a:cubicBezTo>
                    <a:pt x="11485" y="2474"/>
                    <a:pt x="11521" y="2693"/>
                    <a:pt x="11565" y="2919"/>
                  </a:cubicBezTo>
                  <a:cubicBezTo>
                    <a:pt x="11579" y="2970"/>
                    <a:pt x="11601" y="3028"/>
                    <a:pt x="11630" y="3072"/>
                  </a:cubicBezTo>
                  <a:cubicBezTo>
                    <a:pt x="11660" y="3105"/>
                    <a:pt x="11699" y="3120"/>
                    <a:pt x="11736" y="3120"/>
                  </a:cubicBezTo>
                  <a:cubicBezTo>
                    <a:pt x="11789" y="3120"/>
                    <a:pt x="11839" y="3088"/>
                    <a:pt x="11856" y="3028"/>
                  </a:cubicBezTo>
                  <a:cubicBezTo>
                    <a:pt x="11871" y="2962"/>
                    <a:pt x="11864" y="2890"/>
                    <a:pt x="11849" y="2831"/>
                  </a:cubicBezTo>
                  <a:cubicBezTo>
                    <a:pt x="11813" y="2591"/>
                    <a:pt x="11762" y="2358"/>
                    <a:pt x="11718" y="2124"/>
                  </a:cubicBezTo>
                  <a:cubicBezTo>
                    <a:pt x="11718" y="2110"/>
                    <a:pt x="11718" y="2095"/>
                    <a:pt x="11718" y="2088"/>
                  </a:cubicBezTo>
                  <a:cubicBezTo>
                    <a:pt x="11703" y="2015"/>
                    <a:pt x="11754" y="1942"/>
                    <a:pt x="11835" y="1935"/>
                  </a:cubicBezTo>
                  <a:lnTo>
                    <a:pt x="12264" y="1884"/>
                  </a:lnTo>
                  <a:cubicBezTo>
                    <a:pt x="12269" y="1884"/>
                    <a:pt x="12273" y="1883"/>
                    <a:pt x="12278" y="1883"/>
                  </a:cubicBezTo>
                  <a:cubicBezTo>
                    <a:pt x="12353" y="1883"/>
                    <a:pt x="12418" y="1939"/>
                    <a:pt x="12425" y="2015"/>
                  </a:cubicBezTo>
                  <a:lnTo>
                    <a:pt x="12432" y="2015"/>
                  </a:lnTo>
                  <a:cubicBezTo>
                    <a:pt x="12454" y="2248"/>
                    <a:pt x="12483" y="2489"/>
                    <a:pt x="12512" y="2729"/>
                  </a:cubicBezTo>
                  <a:cubicBezTo>
                    <a:pt x="12519" y="2780"/>
                    <a:pt x="12534" y="2839"/>
                    <a:pt x="12563" y="2882"/>
                  </a:cubicBezTo>
                  <a:cubicBezTo>
                    <a:pt x="12592" y="2919"/>
                    <a:pt x="12651" y="2941"/>
                    <a:pt x="12687" y="2941"/>
                  </a:cubicBezTo>
                  <a:cubicBezTo>
                    <a:pt x="12731" y="2933"/>
                    <a:pt x="12775" y="2890"/>
                    <a:pt x="12789" y="2846"/>
                  </a:cubicBezTo>
                  <a:cubicBezTo>
                    <a:pt x="12811" y="2802"/>
                    <a:pt x="12804" y="2751"/>
                    <a:pt x="12804" y="2700"/>
                  </a:cubicBezTo>
                  <a:cubicBezTo>
                    <a:pt x="12775" y="2467"/>
                    <a:pt x="12745" y="2234"/>
                    <a:pt x="12716" y="2008"/>
                  </a:cubicBezTo>
                  <a:cubicBezTo>
                    <a:pt x="12716" y="1993"/>
                    <a:pt x="12716" y="1986"/>
                    <a:pt x="12716" y="1979"/>
                  </a:cubicBezTo>
                  <a:cubicBezTo>
                    <a:pt x="12709" y="1899"/>
                    <a:pt x="12767" y="1826"/>
                    <a:pt x="12847" y="1818"/>
                  </a:cubicBezTo>
                  <a:lnTo>
                    <a:pt x="13175" y="1775"/>
                  </a:lnTo>
                  <a:cubicBezTo>
                    <a:pt x="13180" y="1774"/>
                    <a:pt x="13184" y="1774"/>
                    <a:pt x="13189" y="1774"/>
                  </a:cubicBezTo>
                  <a:cubicBezTo>
                    <a:pt x="13264" y="1774"/>
                    <a:pt x="13329" y="1830"/>
                    <a:pt x="13336" y="1899"/>
                  </a:cubicBezTo>
                  <a:cubicBezTo>
                    <a:pt x="13350" y="1957"/>
                    <a:pt x="13358" y="2015"/>
                    <a:pt x="13358" y="2081"/>
                  </a:cubicBezTo>
                  <a:cubicBezTo>
                    <a:pt x="13358" y="2212"/>
                    <a:pt x="13387" y="2336"/>
                    <a:pt x="13416" y="2467"/>
                  </a:cubicBezTo>
                  <a:cubicBezTo>
                    <a:pt x="13438" y="2532"/>
                    <a:pt x="13438" y="2627"/>
                    <a:pt x="13467" y="2700"/>
                  </a:cubicBezTo>
                  <a:cubicBezTo>
                    <a:pt x="13499" y="2789"/>
                    <a:pt x="13558" y="2834"/>
                    <a:pt x="13627" y="2834"/>
                  </a:cubicBezTo>
                  <a:cubicBezTo>
                    <a:pt x="13636" y="2834"/>
                    <a:pt x="13646" y="2833"/>
                    <a:pt x="13656" y="2831"/>
                  </a:cubicBezTo>
                  <a:cubicBezTo>
                    <a:pt x="13751" y="2809"/>
                    <a:pt x="13773" y="2737"/>
                    <a:pt x="13773" y="2649"/>
                  </a:cubicBezTo>
                  <a:cubicBezTo>
                    <a:pt x="13773" y="2598"/>
                    <a:pt x="13766" y="2540"/>
                    <a:pt x="13758" y="2481"/>
                  </a:cubicBezTo>
                  <a:cubicBezTo>
                    <a:pt x="13729" y="2277"/>
                    <a:pt x="13707" y="2073"/>
                    <a:pt x="13685" y="1855"/>
                  </a:cubicBezTo>
                  <a:cubicBezTo>
                    <a:pt x="13671" y="1775"/>
                    <a:pt x="13729" y="1702"/>
                    <a:pt x="13809" y="1687"/>
                  </a:cubicBezTo>
                  <a:cubicBezTo>
                    <a:pt x="13926" y="1673"/>
                    <a:pt x="14050" y="1658"/>
                    <a:pt x="14174" y="1643"/>
                  </a:cubicBezTo>
                  <a:cubicBezTo>
                    <a:pt x="14178" y="1643"/>
                    <a:pt x="14183" y="1643"/>
                    <a:pt x="14187" y="1643"/>
                  </a:cubicBezTo>
                  <a:cubicBezTo>
                    <a:pt x="14262" y="1643"/>
                    <a:pt x="14327" y="1699"/>
                    <a:pt x="14334" y="1775"/>
                  </a:cubicBezTo>
                  <a:cubicBezTo>
                    <a:pt x="14334" y="1789"/>
                    <a:pt x="14334" y="1797"/>
                    <a:pt x="14341" y="1811"/>
                  </a:cubicBezTo>
                  <a:cubicBezTo>
                    <a:pt x="14363" y="2066"/>
                    <a:pt x="14392" y="2321"/>
                    <a:pt x="14421" y="2576"/>
                  </a:cubicBezTo>
                  <a:cubicBezTo>
                    <a:pt x="14429" y="2627"/>
                    <a:pt x="14436" y="2686"/>
                    <a:pt x="14451" y="2737"/>
                  </a:cubicBezTo>
                  <a:cubicBezTo>
                    <a:pt x="14480" y="2868"/>
                    <a:pt x="14538" y="2919"/>
                    <a:pt x="14618" y="2919"/>
                  </a:cubicBezTo>
                  <a:cubicBezTo>
                    <a:pt x="14698" y="2911"/>
                    <a:pt x="14742" y="2846"/>
                    <a:pt x="14749" y="2715"/>
                  </a:cubicBezTo>
                  <a:cubicBezTo>
                    <a:pt x="14757" y="2613"/>
                    <a:pt x="14749" y="2503"/>
                    <a:pt x="14742" y="2401"/>
                  </a:cubicBezTo>
                  <a:cubicBezTo>
                    <a:pt x="14720" y="2183"/>
                    <a:pt x="14691" y="1964"/>
                    <a:pt x="14662" y="1738"/>
                  </a:cubicBezTo>
                  <a:cubicBezTo>
                    <a:pt x="14655" y="1658"/>
                    <a:pt x="14713" y="1585"/>
                    <a:pt x="14786" y="1571"/>
                  </a:cubicBezTo>
                  <a:cubicBezTo>
                    <a:pt x="14975" y="1541"/>
                    <a:pt x="15165" y="1512"/>
                    <a:pt x="15361" y="1490"/>
                  </a:cubicBezTo>
                  <a:cubicBezTo>
                    <a:pt x="15405" y="1490"/>
                    <a:pt x="15442" y="1520"/>
                    <a:pt x="15449" y="1563"/>
                  </a:cubicBezTo>
                  <a:cubicBezTo>
                    <a:pt x="15471" y="1767"/>
                    <a:pt x="15493" y="1964"/>
                    <a:pt x="15522" y="2161"/>
                  </a:cubicBezTo>
                  <a:cubicBezTo>
                    <a:pt x="15529" y="2234"/>
                    <a:pt x="15544" y="2307"/>
                    <a:pt x="15573" y="2372"/>
                  </a:cubicBezTo>
                  <a:cubicBezTo>
                    <a:pt x="15590" y="2431"/>
                    <a:pt x="15636" y="2466"/>
                    <a:pt x="15692" y="2466"/>
                  </a:cubicBezTo>
                  <a:cubicBezTo>
                    <a:pt x="15705" y="2466"/>
                    <a:pt x="15719" y="2464"/>
                    <a:pt x="15733" y="2460"/>
                  </a:cubicBezTo>
                  <a:cubicBezTo>
                    <a:pt x="15777" y="2438"/>
                    <a:pt x="15828" y="2379"/>
                    <a:pt x="15842" y="2328"/>
                  </a:cubicBezTo>
                  <a:cubicBezTo>
                    <a:pt x="15857" y="2263"/>
                    <a:pt x="15842" y="2190"/>
                    <a:pt x="15835" y="2117"/>
                  </a:cubicBezTo>
                  <a:cubicBezTo>
                    <a:pt x="15813" y="1928"/>
                    <a:pt x="15791" y="1731"/>
                    <a:pt x="15770" y="1527"/>
                  </a:cubicBezTo>
                  <a:cubicBezTo>
                    <a:pt x="15762" y="1490"/>
                    <a:pt x="15791" y="1454"/>
                    <a:pt x="15835" y="1447"/>
                  </a:cubicBezTo>
                  <a:lnTo>
                    <a:pt x="16331" y="1388"/>
                  </a:lnTo>
                  <a:cubicBezTo>
                    <a:pt x="16334" y="1388"/>
                    <a:pt x="16338" y="1387"/>
                    <a:pt x="16342" y="1387"/>
                  </a:cubicBezTo>
                  <a:cubicBezTo>
                    <a:pt x="16374" y="1387"/>
                    <a:pt x="16405" y="1414"/>
                    <a:pt x="16418" y="1447"/>
                  </a:cubicBezTo>
                  <a:cubicBezTo>
                    <a:pt x="16433" y="1512"/>
                    <a:pt x="16447" y="1585"/>
                    <a:pt x="16462" y="1651"/>
                  </a:cubicBezTo>
                  <a:cubicBezTo>
                    <a:pt x="16498" y="1942"/>
                    <a:pt x="16527" y="2241"/>
                    <a:pt x="16564" y="2532"/>
                  </a:cubicBezTo>
                  <a:cubicBezTo>
                    <a:pt x="16571" y="2591"/>
                    <a:pt x="16586" y="2656"/>
                    <a:pt x="16622" y="2700"/>
                  </a:cubicBezTo>
                  <a:cubicBezTo>
                    <a:pt x="16648" y="2733"/>
                    <a:pt x="16704" y="2760"/>
                    <a:pt x="16746" y="2760"/>
                  </a:cubicBezTo>
                  <a:cubicBezTo>
                    <a:pt x="16751" y="2760"/>
                    <a:pt x="16756" y="2759"/>
                    <a:pt x="16761" y="2758"/>
                  </a:cubicBezTo>
                  <a:cubicBezTo>
                    <a:pt x="16797" y="2758"/>
                    <a:pt x="16848" y="2707"/>
                    <a:pt x="16863" y="2664"/>
                  </a:cubicBezTo>
                  <a:cubicBezTo>
                    <a:pt x="16877" y="2605"/>
                    <a:pt x="16877" y="2532"/>
                    <a:pt x="16870" y="2467"/>
                  </a:cubicBezTo>
                  <a:cubicBezTo>
                    <a:pt x="16819" y="2117"/>
                    <a:pt x="16768" y="1760"/>
                    <a:pt x="16717" y="1410"/>
                  </a:cubicBezTo>
                  <a:cubicBezTo>
                    <a:pt x="16710" y="1367"/>
                    <a:pt x="16739" y="1330"/>
                    <a:pt x="16782" y="1330"/>
                  </a:cubicBezTo>
                  <a:lnTo>
                    <a:pt x="17657" y="1228"/>
                  </a:lnTo>
                  <a:cubicBezTo>
                    <a:pt x="17661" y="1227"/>
                    <a:pt x="17665" y="1227"/>
                    <a:pt x="17668" y="1227"/>
                  </a:cubicBezTo>
                  <a:cubicBezTo>
                    <a:pt x="17701" y="1227"/>
                    <a:pt x="17731" y="1254"/>
                    <a:pt x="17737" y="1286"/>
                  </a:cubicBezTo>
                  <a:cubicBezTo>
                    <a:pt x="17759" y="1381"/>
                    <a:pt x="17774" y="1476"/>
                    <a:pt x="17795" y="1571"/>
                  </a:cubicBezTo>
                  <a:cubicBezTo>
                    <a:pt x="17817" y="1687"/>
                    <a:pt x="17846" y="1811"/>
                    <a:pt x="17876" y="1928"/>
                  </a:cubicBezTo>
                  <a:cubicBezTo>
                    <a:pt x="17890" y="1979"/>
                    <a:pt x="17912" y="2030"/>
                    <a:pt x="17941" y="2059"/>
                  </a:cubicBezTo>
                  <a:cubicBezTo>
                    <a:pt x="17971" y="2083"/>
                    <a:pt x="18015" y="2106"/>
                    <a:pt x="18050" y="2106"/>
                  </a:cubicBezTo>
                  <a:cubicBezTo>
                    <a:pt x="18058" y="2106"/>
                    <a:pt x="18066" y="2105"/>
                    <a:pt x="18072" y="2103"/>
                  </a:cubicBezTo>
                  <a:cubicBezTo>
                    <a:pt x="18116" y="2095"/>
                    <a:pt x="18160" y="2044"/>
                    <a:pt x="18167" y="2008"/>
                  </a:cubicBezTo>
                  <a:cubicBezTo>
                    <a:pt x="18182" y="1942"/>
                    <a:pt x="18167" y="1877"/>
                    <a:pt x="18160" y="1811"/>
                  </a:cubicBezTo>
                  <a:cubicBezTo>
                    <a:pt x="18123" y="1629"/>
                    <a:pt x="18080" y="1447"/>
                    <a:pt x="18043" y="1257"/>
                  </a:cubicBezTo>
                  <a:cubicBezTo>
                    <a:pt x="18029" y="1221"/>
                    <a:pt x="18058" y="1177"/>
                    <a:pt x="18101" y="1170"/>
                  </a:cubicBezTo>
                  <a:lnTo>
                    <a:pt x="18597" y="1112"/>
                  </a:lnTo>
                  <a:cubicBezTo>
                    <a:pt x="18641" y="1112"/>
                    <a:pt x="18677" y="1141"/>
                    <a:pt x="18677" y="1184"/>
                  </a:cubicBezTo>
                  <a:cubicBezTo>
                    <a:pt x="18677" y="1294"/>
                    <a:pt x="18677" y="1388"/>
                    <a:pt x="18684" y="1490"/>
                  </a:cubicBezTo>
                  <a:cubicBezTo>
                    <a:pt x="18699" y="1673"/>
                    <a:pt x="18706" y="1855"/>
                    <a:pt x="18735" y="2037"/>
                  </a:cubicBezTo>
                  <a:cubicBezTo>
                    <a:pt x="18762" y="2170"/>
                    <a:pt x="18832" y="2243"/>
                    <a:pt x="18916" y="2243"/>
                  </a:cubicBezTo>
                  <a:cubicBezTo>
                    <a:pt x="18924" y="2243"/>
                    <a:pt x="18932" y="2242"/>
                    <a:pt x="18939" y="2241"/>
                  </a:cubicBezTo>
                  <a:cubicBezTo>
                    <a:pt x="19027" y="2226"/>
                    <a:pt x="19063" y="2139"/>
                    <a:pt x="19049" y="1979"/>
                  </a:cubicBezTo>
                  <a:cubicBezTo>
                    <a:pt x="19027" y="1724"/>
                    <a:pt x="19005" y="1461"/>
                    <a:pt x="18990" y="1199"/>
                  </a:cubicBezTo>
                  <a:cubicBezTo>
                    <a:pt x="18990" y="1170"/>
                    <a:pt x="18990" y="1148"/>
                    <a:pt x="18990" y="1119"/>
                  </a:cubicBezTo>
                  <a:cubicBezTo>
                    <a:pt x="18998" y="1082"/>
                    <a:pt x="19027" y="1053"/>
                    <a:pt x="19056" y="1053"/>
                  </a:cubicBezTo>
                  <a:lnTo>
                    <a:pt x="19581" y="988"/>
                  </a:lnTo>
                  <a:cubicBezTo>
                    <a:pt x="19586" y="987"/>
                    <a:pt x="19591" y="987"/>
                    <a:pt x="19596" y="987"/>
                  </a:cubicBezTo>
                  <a:cubicBezTo>
                    <a:pt x="19692" y="987"/>
                    <a:pt x="19778" y="1051"/>
                    <a:pt x="19792" y="1148"/>
                  </a:cubicBezTo>
                  <a:cubicBezTo>
                    <a:pt x="19799" y="1163"/>
                    <a:pt x="19799" y="1177"/>
                    <a:pt x="19799" y="1192"/>
                  </a:cubicBezTo>
                  <a:cubicBezTo>
                    <a:pt x="19821" y="1345"/>
                    <a:pt x="19836" y="1490"/>
                    <a:pt x="19872" y="1636"/>
                  </a:cubicBezTo>
                  <a:cubicBezTo>
                    <a:pt x="19892" y="1748"/>
                    <a:pt x="19965" y="1806"/>
                    <a:pt x="20043" y="1806"/>
                  </a:cubicBezTo>
                  <a:cubicBezTo>
                    <a:pt x="20051" y="1806"/>
                    <a:pt x="20060" y="1805"/>
                    <a:pt x="20069" y="1804"/>
                  </a:cubicBezTo>
                  <a:cubicBezTo>
                    <a:pt x="20142" y="1789"/>
                    <a:pt x="20200" y="1709"/>
                    <a:pt x="20193" y="1592"/>
                  </a:cubicBezTo>
                  <a:cubicBezTo>
                    <a:pt x="20186" y="1498"/>
                    <a:pt x="20164" y="1396"/>
                    <a:pt x="20149" y="1294"/>
                  </a:cubicBezTo>
                  <a:cubicBezTo>
                    <a:pt x="20142" y="1235"/>
                    <a:pt x="20135" y="1177"/>
                    <a:pt x="20120" y="1119"/>
                  </a:cubicBezTo>
                  <a:cubicBezTo>
                    <a:pt x="20105" y="1009"/>
                    <a:pt x="20178" y="907"/>
                    <a:pt x="20288" y="900"/>
                  </a:cubicBezTo>
                  <a:lnTo>
                    <a:pt x="20448" y="878"/>
                  </a:lnTo>
                  <a:cubicBezTo>
                    <a:pt x="20453" y="878"/>
                    <a:pt x="20458" y="878"/>
                    <a:pt x="20464" y="878"/>
                  </a:cubicBezTo>
                  <a:cubicBezTo>
                    <a:pt x="20552" y="878"/>
                    <a:pt x="20631" y="935"/>
                    <a:pt x="20652" y="1031"/>
                  </a:cubicBezTo>
                  <a:cubicBezTo>
                    <a:pt x="20659" y="1039"/>
                    <a:pt x="20659" y="1046"/>
                    <a:pt x="20659" y="1053"/>
                  </a:cubicBezTo>
                  <a:cubicBezTo>
                    <a:pt x="20696" y="1257"/>
                    <a:pt x="20732" y="1461"/>
                    <a:pt x="20776" y="1665"/>
                  </a:cubicBezTo>
                  <a:cubicBezTo>
                    <a:pt x="20783" y="1731"/>
                    <a:pt x="20805" y="1811"/>
                    <a:pt x="20841" y="1869"/>
                  </a:cubicBezTo>
                  <a:cubicBezTo>
                    <a:pt x="20868" y="1910"/>
                    <a:pt x="20927" y="1950"/>
                    <a:pt x="20970" y="1950"/>
                  </a:cubicBezTo>
                  <a:cubicBezTo>
                    <a:pt x="20973" y="1950"/>
                    <a:pt x="20977" y="1950"/>
                    <a:pt x="20980" y="1950"/>
                  </a:cubicBezTo>
                  <a:cubicBezTo>
                    <a:pt x="21024" y="1942"/>
                    <a:pt x="21089" y="1877"/>
                    <a:pt x="21096" y="1833"/>
                  </a:cubicBezTo>
                  <a:cubicBezTo>
                    <a:pt x="21104" y="1731"/>
                    <a:pt x="21104" y="1629"/>
                    <a:pt x="21082" y="1534"/>
                  </a:cubicBezTo>
                  <a:cubicBezTo>
                    <a:pt x="21060" y="1359"/>
                    <a:pt x="21024" y="1192"/>
                    <a:pt x="20994" y="1017"/>
                  </a:cubicBezTo>
                  <a:cubicBezTo>
                    <a:pt x="20973" y="907"/>
                    <a:pt x="21053" y="805"/>
                    <a:pt x="21162" y="791"/>
                  </a:cubicBezTo>
                  <a:lnTo>
                    <a:pt x="21526" y="747"/>
                  </a:lnTo>
                  <a:cubicBezTo>
                    <a:pt x="21532" y="747"/>
                    <a:pt x="21537" y="747"/>
                    <a:pt x="21542" y="747"/>
                  </a:cubicBezTo>
                  <a:cubicBezTo>
                    <a:pt x="21631" y="747"/>
                    <a:pt x="21710" y="804"/>
                    <a:pt x="21730" y="900"/>
                  </a:cubicBezTo>
                  <a:cubicBezTo>
                    <a:pt x="21774" y="1097"/>
                    <a:pt x="21811" y="1294"/>
                    <a:pt x="21854" y="1490"/>
                  </a:cubicBezTo>
                  <a:cubicBezTo>
                    <a:pt x="21869" y="1541"/>
                    <a:pt x="21883" y="1600"/>
                    <a:pt x="21920" y="1643"/>
                  </a:cubicBezTo>
                  <a:cubicBezTo>
                    <a:pt x="21941" y="1674"/>
                    <a:pt x="21974" y="1688"/>
                    <a:pt x="22007" y="1688"/>
                  </a:cubicBezTo>
                  <a:cubicBezTo>
                    <a:pt x="22053" y="1688"/>
                    <a:pt x="22100" y="1661"/>
                    <a:pt x="22117" y="1614"/>
                  </a:cubicBezTo>
                  <a:cubicBezTo>
                    <a:pt x="22131" y="1556"/>
                    <a:pt x="22146" y="1490"/>
                    <a:pt x="22131" y="1439"/>
                  </a:cubicBezTo>
                  <a:cubicBezTo>
                    <a:pt x="22102" y="1257"/>
                    <a:pt x="22058" y="1075"/>
                    <a:pt x="22022" y="900"/>
                  </a:cubicBezTo>
                  <a:cubicBezTo>
                    <a:pt x="22022" y="900"/>
                    <a:pt x="22022" y="900"/>
                    <a:pt x="22022" y="893"/>
                  </a:cubicBezTo>
                  <a:cubicBezTo>
                    <a:pt x="22000" y="784"/>
                    <a:pt x="22073" y="682"/>
                    <a:pt x="22190" y="667"/>
                  </a:cubicBezTo>
                  <a:lnTo>
                    <a:pt x="22503" y="631"/>
                  </a:lnTo>
                  <a:cubicBezTo>
                    <a:pt x="22512" y="629"/>
                    <a:pt x="22521" y="629"/>
                    <a:pt x="22531" y="629"/>
                  </a:cubicBezTo>
                  <a:cubicBezTo>
                    <a:pt x="22628" y="629"/>
                    <a:pt x="22708" y="698"/>
                    <a:pt x="22714" y="798"/>
                  </a:cubicBezTo>
                  <a:lnTo>
                    <a:pt x="22714" y="805"/>
                  </a:lnTo>
                  <a:cubicBezTo>
                    <a:pt x="22743" y="1017"/>
                    <a:pt x="22772" y="1228"/>
                    <a:pt x="22794" y="1432"/>
                  </a:cubicBezTo>
                  <a:cubicBezTo>
                    <a:pt x="22809" y="1498"/>
                    <a:pt x="22816" y="1556"/>
                    <a:pt x="22838" y="1614"/>
                  </a:cubicBezTo>
                  <a:cubicBezTo>
                    <a:pt x="22868" y="1699"/>
                    <a:pt x="22924" y="1744"/>
                    <a:pt x="22988" y="1744"/>
                  </a:cubicBezTo>
                  <a:cubicBezTo>
                    <a:pt x="23001" y="1744"/>
                    <a:pt x="23014" y="1742"/>
                    <a:pt x="23028" y="1738"/>
                  </a:cubicBezTo>
                  <a:cubicBezTo>
                    <a:pt x="23122" y="1716"/>
                    <a:pt x="23151" y="1643"/>
                    <a:pt x="23151" y="1563"/>
                  </a:cubicBezTo>
                  <a:cubicBezTo>
                    <a:pt x="23151" y="1461"/>
                    <a:pt x="23130" y="1352"/>
                    <a:pt x="23122" y="1250"/>
                  </a:cubicBezTo>
                  <a:cubicBezTo>
                    <a:pt x="23100" y="1082"/>
                    <a:pt x="23079" y="922"/>
                    <a:pt x="23064" y="747"/>
                  </a:cubicBezTo>
                  <a:cubicBezTo>
                    <a:pt x="23049" y="645"/>
                    <a:pt x="23122" y="550"/>
                    <a:pt x="23232" y="536"/>
                  </a:cubicBezTo>
                  <a:lnTo>
                    <a:pt x="23516" y="507"/>
                  </a:lnTo>
                  <a:cubicBezTo>
                    <a:pt x="23525" y="505"/>
                    <a:pt x="23533" y="505"/>
                    <a:pt x="23542" y="505"/>
                  </a:cubicBezTo>
                  <a:cubicBezTo>
                    <a:pt x="23633" y="505"/>
                    <a:pt x="23714" y="574"/>
                    <a:pt x="23727" y="667"/>
                  </a:cubicBezTo>
                  <a:cubicBezTo>
                    <a:pt x="23756" y="886"/>
                    <a:pt x="23778" y="1104"/>
                    <a:pt x="23807" y="1316"/>
                  </a:cubicBezTo>
                  <a:cubicBezTo>
                    <a:pt x="23815" y="1381"/>
                    <a:pt x="23822" y="1454"/>
                    <a:pt x="23858" y="1505"/>
                  </a:cubicBezTo>
                  <a:cubicBezTo>
                    <a:pt x="23880" y="1549"/>
                    <a:pt x="23953" y="1592"/>
                    <a:pt x="23997" y="1592"/>
                  </a:cubicBezTo>
                  <a:cubicBezTo>
                    <a:pt x="24048" y="1585"/>
                    <a:pt x="24106" y="1534"/>
                    <a:pt x="24128" y="1490"/>
                  </a:cubicBezTo>
                  <a:cubicBezTo>
                    <a:pt x="24150" y="1432"/>
                    <a:pt x="24142" y="1359"/>
                    <a:pt x="24135" y="1294"/>
                  </a:cubicBezTo>
                  <a:cubicBezTo>
                    <a:pt x="24113" y="1068"/>
                    <a:pt x="24091" y="842"/>
                    <a:pt x="24062" y="609"/>
                  </a:cubicBezTo>
                  <a:cubicBezTo>
                    <a:pt x="24048" y="507"/>
                    <a:pt x="24121" y="412"/>
                    <a:pt x="24215" y="397"/>
                  </a:cubicBezTo>
                  <a:cubicBezTo>
                    <a:pt x="24307" y="379"/>
                    <a:pt x="24398" y="363"/>
                    <a:pt x="24486" y="363"/>
                  </a:cubicBezTo>
                  <a:close/>
                  <a:moveTo>
                    <a:pt x="24903" y="1"/>
                  </a:moveTo>
                  <a:cubicBezTo>
                    <a:pt x="24888" y="1"/>
                    <a:pt x="24872" y="2"/>
                    <a:pt x="24857" y="4"/>
                  </a:cubicBezTo>
                  <a:cubicBezTo>
                    <a:pt x="24798" y="11"/>
                    <a:pt x="24740" y="11"/>
                    <a:pt x="24689" y="18"/>
                  </a:cubicBezTo>
                  <a:cubicBezTo>
                    <a:pt x="23749" y="135"/>
                    <a:pt x="22809" y="252"/>
                    <a:pt x="21869" y="368"/>
                  </a:cubicBezTo>
                  <a:cubicBezTo>
                    <a:pt x="20237" y="572"/>
                    <a:pt x="18604" y="769"/>
                    <a:pt x="16979" y="973"/>
                  </a:cubicBezTo>
                  <a:cubicBezTo>
                    <a:pt x="15361" y="1170"/>
                    <a:pt x="13751" y="1367"/>
                    <a:pt x="12133" y="1563"/>
                  </a:cubicBezTo>
                  <a:cubicBezTo>
                    <a:pt x="10545" y="1760"/>
                    <a:pt x="8949" y="1957"/>
                    <a:pt x="7360" y="2154"/>
                  </a:cubicBezTo>
                  <a:cubicBezTo>
                    <a:pt x="5728" y="2350"/>
                    <a:pt x="4096" y="2554"/>
                    <a:pt x="2471" y="2751"/>
                  </a:cubicBezTo>
                  <a:cubicBezTo>
                    <a:pt x="1742" y="2846"/>
                    <a:pt x="1020" y="2926"/>
                    <a:pt x="299" y="3021"/>
                  </a:cubicBezTo>
                  <a:cubicBezTo>
                    <a:pt x="73" y="3043"/>
                    <a:pt x="15" y="3108"/>
                    <a:pt x="8" y="3327"/>
                  </a:cubicBezTo>
                  <a:cubicBezTo>
                    <a:pt x="0" y="3575"/>
                    <a:pt x="8" y="3815"/>
                    <a:pt x="29" y="4063"/>
                  </a:cubicBezTo>
                  <a:cubicBezTo>
                    <a:pt x="59" y="4529"/>
                    <a:pt x="110" y="4996"/>
                    <a:pt x="146" y="5462"/>
                  </a:cubicBezTo>
                  <a:cubicBezTo>
                    <a:pt x="182" y="5906"/>
                    <a:pt x="212" y="6358"/>
                    <a:pt x="233" y="6810"/>
                  </a:cubicBezTo>
                  <a:cubicBezTo>
                    <a:pt x="270" y="7619"/>
                    <a:pt x="343" y="8420"/>
                    <a:pt x="488" y="9215"/>
                  </a:cubicBezTo>
                  <a:cubicBezTo>
                    <a:pt x="518" y="9368"/>
                    <a:pt x="561" y="9521"/>
                    <a:pt x="612" y="9667"/>
                  </a:cubicBezTo>
                  <a:cubicBezTo>
                    <a:pt x="653" y="9802"/>
                    <a:pt x="725" y="9850"/>
                    <a:pt x="859" y="9850"/>
                  </a:cubicBezTo>
                  <a:cubicBezTo>
                    <a:pt x="868" y="9850"/>
                    <a:pt x="879" y="9849"/>
                    <a:pt x="889" y="9849"/>
                  </a:cubicBezTo>
                  <a:cubicBezTo>
                    <a:pt x="948" y="9849"/>
                    <a:pt x="999" y="9841"/>
                    <a:pt x="1057" y="9834"/>
                  </a:cubicBezTo>
                  <a:cubicBezTo>
                    <a:pt x="2281" y="9681"/>
                    <a:pt x="3513" y="9535"/>
                    <a:pt x="4737" y="9382"/>
                  </a:cubicBezTo>
                  <a:cubicBezTo>
                    <a:pt x="6661" y="9149"/>
                    <a:pt x="8584" y="8916"/>
                    <a:pt x="10508" y="8683"/>
                  </a:cubicBezTo>
                  <a:cubicBezTo>
                    <a:pt x="11463" y="8566"/>
                    <a:pt x="15201" y="8107"/>
                    <a:pt x="16112" y="7998"/>
                  </a:cubicBezTo>
                  <a:cubicBezTo>
                    <a:pt x="18597" y="7699"/>
                    <a:pt x="21075" y="7393"/>
                    <a:pt x="23559" y="7094"/>
                  </a:cubicBezTo>
                  <a:cubicBezTo>
                    <a:pt x="24303" y="7000"/>
                    <a:pt x="25039" y="6912"/>
                    <a:pt x="25782" y="6825"/>
                  </a:cubicBezTo>
                  <a:cubicBezTo>
                    <a:pt x="26059" y="6788"/>
                    <a:pt x="26095" y="6759"/>
                    <a:pt x="26117" y="6489"/>
                  </a:cubicBezTo>
                  <a:cubicBezTo>
                    <a:pt x="26161" y="5972"/>
                    <a:pt x="26190" y="5462"/>
                    <a:pt x="26139" y="4952"/>
                  </a:cubicBezTo>
                  <a:cubicBezTo>
                    <a:pt x="26095" y="4464"/>
                    <a:pt x="26037" y="3975"/>
                    <a:pt x="25979" y="3494"/>
                  </a:cubicBezTo>
                  <a:cubicBezTo>
                    <a:pt x="25877" y="2642"/>
                    <a:pt x="25687" y="1804"/>
                    <a:pt x="25447" y="980"/>
                  </a:cubicBezTo>
                  <a:cubicBezTo>
                    <a:pt x="25359" y="696"/>
                    <a:pt x="25228" y="427"/>
                    <a:pt x="25119" y="150"/>
                  </a:cubicBezTo>
                  <a:cubicBezTo>
                    <a:pt x="25081" y="43"/>
                    <a:pt x="25000" y="1"/>
                    <a:pt x="24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6"/>
            <p:cNvSpPr/>
            <p:nvPr/>
          </p:nvSpPr>
          <p:spPr>
            <a:xfrm>
              <a:off x="1233344" y="2246211"/>
              <a:ext cx="1152589" cy="411994"/>
            </a:xfrm>
            <a:custGeom>
              <a:avLst/>
              <a:gdLst/>
              <a:ahLst/>
              <a:cxnLst/>
              <a:rect l="l" t="t" r="r" b="b"/>
              <a:pathLst>
                <a:path w="25528" h="9125" extrusionOk="0">
                  <a:moveTo>
                    <a:pt x="2145" y="5127"/>
                  </a:moveTo>
                  <a:cubicBezTo>
                    <a:pt x="2167" y="5127"/>
                    <a:pt x="2188" y="5128"/>
                    <a:pt x="2208" y="5129"/>
                  </a:cubicBezTo>
                  <a:cubicBezTo>
                    <a:pt x="2799" y="5151"/>
                    <a:pt x="3236" y="5654"/>
                    <a:pt x="3207" y="6244"/>
                  </a:cubicBezTo>
                  <a:cubicBezTo>
                    <a:pt x="3192" y="6543"/>
                    <a:pt x="3097" y="6820"/>
                    <a:pt x="2937" y="7075"/>
                  </a:cubicBezTo>
                  <a:cubicBezTo>
                    <a:pt x="2749" y="7383"/>
                    <a:pt x="2493" y="7612"/>
                    <a:pt x="2124" y="7612"/>
                  </a:cubicBezTo>
                  <a:cubicBezTo>
                    <a:pt x="2092" y="7612"/>
                    <a:pt x="2060" y="7610"/>
                    <a:pt x="2026" y="7607"/>
                  </a:cubicBezTo>
                  <a:cubicBezTo>
                    <a:pt x="1604" y="7563"/>
                    <a:pt x="1341" y="7293"/>
                    <a:pt x="1174" y="6914"/>
                  </a:cubicBezTo>
                  <a:cubicBezTo>
                    <a:pt x="1130" y="6820"/>
                    <a:pt x="1115" y="6718"/>
                    <a:pt x="1093" y="6623"/>
                  </a:cubicBezTo>
                  <a:cubicBezTo>
                    <a:pt x="1064" y="6011"/>
                    <a:pt x="1276" y="5530"/>
                    <a:pt x="1786" y="5209"/>
                  </a:cubicBezTo>
                  <a:cubicBezTo>
                    <a:pt x="1885" y="5147"/>
                    <a:pt x="2021" y="5127"/>
                    <a:pt x="2145" y="5127"/>
                  </a:cubicBezTo>
                  <a:close/>
                  <a:moveTo>
                    <a:pt x="24151" y="1"/>
                  </a:moveTo>
                  <a:cubicBezTo>
                    <a:pt x="24063" y="1"/>
                    <a:pt x="23972" y="17"/>
                    <a:pt x="23880" y="35"/>
                  </a:cubicBezTo>
                  <a:cubicBezTo>
                    <a:pt x="23786" y="50"/>
                    <a:pt x="23713" y="145"/>
                    <a:pt x="23727" y="247"/>
                  </a:cubicBezTo>
                  <a:cubicBezTo>
                    <a:pt x="23756" y="480"/>
                    <a:pt x="23778" y="706"/>
                    <a:pt x="23800" y="932"/>
                  </a:cubicBezTo>
                  <a:cubicBezTo>
                    <a:pt x="23807" y="997"/>
                    <a:pt x="23815" y="1070"/>
                    <a:pt x="23793" y="1128"/>
                  </a:cubicBezTo>
                  <a:cubicBezTo>
                    <a:pt x="23771" y="1172"/>
                    <a:pt x="23713" y="1223"/>
                    <a:pt x="23662" y="1230"/>
                  </a:cubicBezTo>
                  <a:cubicBezTo>
                    <a:pt x="23618" y="1230"/>
                    <a:pt x="23545" y="1187"/>
                    <a:pt x="23523" y="1143"/>
                  </a:cubicBezTo>
                  <a:cubicBezTo>
                    <a:pt x="23487" y="1092"/>
                    <a:pt x="23480" y="1019"/>
                    <a:pt x="23472" y="954"/>
                  </a:cubicBezTo>
                  <a:cubicBezTo>
                    <a:pt x="23443" y="742"/>
                    <a:pt x="23421" y="524"/>
                    <a:pt x="23392" y="305"/>
                  </a:cubicBezTo>
                  <a:cubicBezTo>
                    <a:pt x="23379" y="212"/>
                    <a:pt x="23298" y="143"/>
                    <a:pt x="23207" y="143"/>
                  </a:cubicBezTo>
                  <a:cubicBezTo>
                    <a:pt x="23198" y="143"/>
                    <a:pt x="23190" y="143"/>
                    <a:pt x="23181" y="145"/>
                  </a:cubicBezTo>
                  <a:lnTo>
                    <a:pt x="22897" y="174"/>
                  </a:lnTo>
                  <a:cubicBezTo>
                    <a:pt x="22787" y="188"/>
                    <a:pt x="22714" y="283"/>
                    <a:pt x="22729" y="385"/>
                  </a:cubicBezTo>
                  <a:cubicBezTo>
                    <a:pt x="22744" y="560"/>
                    <a:pt x="22765" y="720"/>
                    <a:pt x="22787" y="888"/>
                  </a:cubicBezTo>
                  <a:cubicBezTo>
                    <a:pt x="22795" y="990"/>
                    <a:pt x="22816" y="1099"/>
                    <a:pt x="22816" y="1201"/>
                  </a:cubicBezTo>
                  <a:cubicBezTo>
                    <a:pt x="22816" y="1281"/>
                    <a:pt x="22787" y="1354"/>
                    <a:pt x="22693" y="1376"/>
                  </a:cubicBezTo>
                  <a:cubicBezTo>
                    <a:pt x="22679" y="1380"/>
                    <a:pt x="22666" y="1382"/>
                    <a:pt x="22653" y="1382"/>
                  </a:cubicBezTo>
                  <a:cubicBezTo>
                    <a:pt x="22589" y="1382"/>
                    <a:pt x="22533" y="1337"/>
                    <a:pt x="22503" y="1252"/>
                  </a:cubicBezTo>
                  <a:cubicBezTo>
                    <a:pt x="22481" y="1194"/>
                    <a:pt x="22474" y="1136"/>
                    <a:pt x="22459" y="1070"/>
                  </a:cubicBezTo>
                  <a:cubicBezTo>
                    <a:pt x="22437" y="866"/>
                    <a:pt x="22408" y="655"/>
                    <a:pt x="22379" y="443"/>
                  </a:cubicBezTo>
                  <a:lnTo>
                    <a:pt x="22379" y="436"/>
                  </a:lnTo>
                  <a:cubicBezTo>
                    <a:pt x="22373" y="336"/>
                    <a:pt x="22293" y="267"/>
                    <a:pt x="22196" y="267"/>
                  </a:cubicBezTo>
                  <a:cubicBezTo>
                    <a:pt x="22186" y="267"/>
                    <a:pt x="22177" y="267"/>
                    <a:pt x="22168" y="269"/>
                  </a:cubicBezTo>
                  <a:lnTo>
                    <a:pt x="21855" y="305"/>
                  </a:lnTo>
                  <a:cubicBezTo>
                    <a:pt x="21738" y="320"/>
                    <a:pt x="21665" y="422"/>
                    <a:pt x="21687" y="531"/>
                  </a:cubicBezTo>
                  <a:cubicBezTo>
                    <a:pt x="21687" y="538"/>
                    <a:pt x="21687" y="538"/>
                    <a:pt x="21687" y="538"/>
                  </a:cubicBezTo>
                  <a:cubicBezTo>
                    <a:pt x="21723" y="713"/>
                    <a:pt x="21767" y="895"/>
                    <a:pt x="21796" y="1077"/>
                  </a:cubicBezTo>
                  <a:cubicBezTo>
                    <a:pt x="21811" y="1128"/>
                    <a:pt x="21796" y="1194"/>
                    <a:pt x="21782" y="1252"/>
                  </a:cubicBezTo>
                  <a:cubicBezTo>
                    <a:pt x="21765" y="1299"/>
                    <a:pt x="21718" y="1326"/>
                    <a:pt x="21672" y="1326"/>
                  </a:cubicBezTo>
                  <a:cubicBezTo>
                    <a:pt x="21639" y="1326"/>
                    <a:pt x="21606" y="1312"/>
                    <a:pt x="21585" y="1281"/>
                  </a:cubicBezTo>
                  <a:cubicBezTo>
                    <a:pt x="21548" y="1238"/>
                    <a:pt x="21534" y="1179"/>
                    <a:pt x="21519" y="1128"/>
                  </a:cubicBezTo>
                  <a:cubicBezTo>
                    <a:pt x="21476" y="932"/>
                    <a:pt x="21439" y="735"/>
                    <a:pt x="21395" y="538"/>
                  </a:cubicBezTo>
                  <a:cubicBezTo>
                    <a:pt x="21376" y="446"/>
                    <a:pt x="21302" y="383"/>
                    <a:pt x="21218" y="383"/>
                  </a:cubicBezTo>
                  <a:cubicBezTo>
                    <a:pt x="21209" y="383"/>
                    <a:pt x="21200" y="384"/>
                    <a:pt x="21191" y="385"/>
                  </a:cubicBezTo>
                  <a:lnTo>
                    <a:pt x="20827" y="429"/>
                  </a:lnTo>
                  <a:cubicBezTo>
                    <a:pt x="20718" y="443"/>
                    <a:pt x="20638" y="545"/>
                    <a:pt x="20659" y="655"/>
                  </a:cubicBezTo>
                  <a:cubicBezTo>
                    <a:pt x="20689" y="830"/>
                    <a:pt x="20725" y="997"/>
                    <a:pt x="20747" y="1172"/>
                  </a:cubicBezTo>
                  <a:cubicBezTo>
                    <a:pt x="20769" y="1267"/>
                    <a:pt x="20769" y="1369"/>
                    <a:pt x="20754" y="1471"/>
                  </a:cubicBezTo>
                  <a:cubicBezTo>
                    <a:pt x="20754" y="1515"/>
                    <a:pt x="20689" y="1580"/>
                    <a:pt x="20645" y="1588"/>
                  </a:cubicBezTo>
                  <a:cubicBezTo>
                    <a:pt x="20642" y="1588"/>
                    <a:pt x="20638" y="1588"/>
                    <a:pt x="20635" y="1588"/>
                  </a:cubicBezTo>
                  <a:cubicBezTo>
                    <a:pt x="20592" y="1588"/>
                    <a:pt x="20533" y="1548"/>
                    <a:pt x="20506" y="1507"/>
                  </a:cubicBezTo>
                  <a:cubicBezTo>
                    <a:pt x="20470" y="1449"/>
                    <a:pt x="20448" y="1369"/>
                    <a:pt x="20441" y="1303"/>
                  </a:cubicBezTo>
                  <a:cubicBezTo>
                    <a:pt x="20397" y="1099"/>
                    <a:pt x="20361" y="895"/>
                    <a:pt x="20324" y="691"/>
                  </a:cubicBezTo>
                  <a:cubicBezTo>
                    <a:pt x="20324" y="684"/>
                    <a:pt x="20324" y="677"/>
                    <a:pt x="20317" y="669"/>
                  </a:cubicBezTo>
                  <a:cubicBezTo>
                    <a:pt x="20296" y="573"/>
                    <a:pt x="20217" y="516"/>
                    <a:pt x="20129" y="516"/>
                  </a:cubicBezTo>
                  <a:cubicBezTo>
                    <a:pt x="20123" y="516"/>
                    <a:pt x="20118" y="516"/>
                    <a:pt x="20113" y="516"/>
                  </a:cubicBezTo>
                  <a:lnTo>
                    <a:pt x="19953" y="538"/>
                  </a:lnTo>
                  <a:cubicBezTo>
                    <a:pt x="19843" y="545"/>
                    <a:pt x="19770" y="647"/>
                    <a:pt x="19785" y="757"/>
                  </a:cubicBezTo>
                  <a:cubicBezTo>
                    <a:pt x="19800" y="815"/>
                    <a:pt x="19807" y="873"/>
                    <a:pt x="19814" y="932"/>
                  </a:cubicBezTo>
                  <a:cubicBezTo>
                    <a:pt x="19829" y="1034"/>
                    <a:pt x="19851" y="1136"/>
                    <a:pt x="19858" y="1230"/>
                  </a:cubicBezTo>
                  <a:cubicBezTo>
                    <a:pt x="19865" y="1347"/>
                    <a:pt x="19807" y="1427"/>
                    <a:pt x="19734" y="1442"/>
                  </a:cubicBezTo>
                  <a:cubicBezTo>
                    <a:pt x="19726" y="1443"/>
                    <a:pt x="19718" y="1444"/>
                    <a:pt x="19710" y="1444"/>
                  </a:cubicBezTo>
                  <a:cubicBezTo>
                    <a:pt x="19631" y="1444"/>
                    <a:pt x="19557" y="1380"/>
                    <a:pt x="19537" y="1274"/>
                  </a:cubicBezTo>
                  <a:cubicBezTo>
                    <a:pt x="19501" y="1128"/>
                    <a:pt x="19486" y="983"/>
                    <a:pt x="19464" y="830"/>
                  </a:cubicBezTo>
                  <a:cubicBezTo>
                    <a:pt x="19464" y="815"/>
                    <a:pt x="19464" y="801"/>
                    <a:pt x="19457" y="786"/>
                  </a:cubicBezTo>
                  <a:cubicBezTo>
                    <a:pt x="19443" y="689"/>
                    <a:pt x="19357" y="625"/>
                    <a:pt x="19261" y="625"/>
                  </a:cubicBezTo>
                  <a:cubicBezTo>
                    <a:pt x="19256" y="625"/>
                    <a:pt x="19251" y="625"/>
                    <a:pt x="19246" y="626"/>
                  </a:cubicBezTo>
                  <a:lnTo>
                    <a:pt x="18721" y="691"/>
                  </a:lnTo>
                  <a:cubicBezTo>
                    <a:pt x="18692" y="691"/>
                    <a:pt x="18663" y="720"/>
                    <a:pt x="18655" y="757"/>
                  </a:cubicBezTo>
                  <a:cubicBezTo>
                    <a:pt x="18655" y="786"/>
                    <a:pt x="18655" y="808"/>
                    <a:pt x="18655" y="837"/>
                  </a:cubicBezTo>
                  <a:cubicBezTo>
                    <a:pt x="18670" y="1099"/>
                    <a:pt x="18692" y="1354"/>
                    <a:pt x="18714" y="1617"/>
                  </a:cubicBezTo>
                  <a:cubicBezTo>
                    <a:pt x="18728" y="1777"/>
                    <a:pt x="18692" y="1864"/>
                    <a:pt x="18604" y="1879"/>
                  </a:cubicBezTo>
                  <a:cubicBezTo>
                    <a:pt x="18597" y="1880"/>
                    <a:pt x="18589" y="1881"/>
                    <a:pt x="18581" y="1881"/>
                  </a:cubicBezTo>
                  <a:cubicBezTo>
                    <a:pt x="18497" y="1881"/>
                    <a:pt x="18427" y="1808"/>
                    <a:pt x="18400" y="1675"/>
                  </a:cubicBezTo>
                  <a:cubicBezTo>
                    <a:pt x="18371" y="1493"/>
                    <a:pt x="18364" y="1311"/>
                    <a:pt x="18349" y="1128"/>
                  </a:cubicBezTo>
                  <a:cubicBezTo>
                    <a:pt x="18342" y="1026"/>
                    <a:pt x="18342" y="932"/>
                    <a:pt x="18342" y="822"/>
                  </a:cubicBezTo>
                  <a:cubicBezTo>
                    <a:pt x="18342" y="779"/>
                    <a:pt x="18306" y="750"/>
                    <a:pt x="18262" y="750"/>
                  </a:cubicBezTo>
                  <a:lnTo>
                    <a:pt x="17766" y="808"/>
                  </a:lnTo>
                  <a:cubicBezTo>
                    <a:pt x="17723" y="815"/>
                    <a:pt x="17694" y="859"/>
                    <a:pt x="17708" y="895"/>
                  </a:cubicBezTo>
                  <a:cubicBezTo>
                    <a:pt x="17745" y="1085"/>
                    <a:pt x="17788" y="1267"/>
                    <a:pt x="17825" y="1449"/>
                  </a:cubicBezTo>
                  <a:cubicBezTo>
                    <a:pt x="17832" y="1515"/>
                    <a:pt x="17847" y="1580"/>
                    <a:pt x="17832" y="1646"/>
                  </a:cubicBezTo>
                  <a:cubicBezTo>
                    <a:pt x="17825" y="1682"/>
                    <a:pt x="17781" y="1733"/>
                    <a:pt x="17737" y="1741"/>
                  </a:cubicBezTo>
                  <a:cubicBezTo>
                    <a:pt x="17731" y="1743"/>
                    <a:pt x="17723" y="1744"/>
                    <a:pt x="17715" y="1744"/>
                  </a:cubicBezTo>
                  <a:cubicBezTo>
                    <a:pt x="17680" y="1744"/>
                    <a:pt x="17636" y="1721"/>
                    <a:pt x="17606" y="1697"/>
                  </a:cubicBezTo>
                  <a:cubicBezTo>
                    <a:pt x="17577" y="1668"/>
                    <a:pt x="17555" y="1617"/>
                    <a:pt x="17541" y="1566"/>
                  </a:cubicBezTo>
                  <a:cubicBezTo>
                    <a:pt x="17511" y="1449"/>
                    <a:pt x="17482" y="1325"/>
                    <a:pt x="17460" y="1209"/>
                  </a:cubicBezTo>
                  <a:cubicBezTo>
                    <a:pt x="17439" y="1114"/>
                    <a:pt x="17424" y="1019"/>
                    <a:pt x="17402" y="924"/>
                  </a:cubicBezTo>
                  <a:cubicBezTo>
                    <a:pt x="17396" y="892"/>
                    <a:pt x="17366" y="865"/>
                    <a:pt x="17333" y="865"/>
                  </a:cubicBezTo>
                  <a:cubicBezTo>
                    <a:pt x="17330" y="865"/>
                    <a:pt x="17326" y="865"/>
                    <a:pt x="17322" y="866"/>
                  </a:cubicBezTo>
                  <a:lnTo>
                    <a:pt x="16447" y="968"/>
                  </a:lnTo>
                  <a:cubicBezTo>
                    <a:pt x="16404" y="968"/>
                    <a:pt x="16375" y="1005"/>
                    <a:pt x="16382" y="1048"/>
                  </a:cubicBezTo>
                  <a:cubicBezTo>
                    <a:pt x="16433" y="1398"/>
                    <a:pt x="16484" y="1755"/>
                    <a:pt x="16535" y="2105"/>
                  </a:cubicBezTo>
                  <a:cubicBezTo>
                    <a:pt x="16542" y="2170"/>
                    <a:pt x="16542" y="2243"/>
                    <a:pt x="16528" y="2302"/>
                  </a:cubicBezTo>
                  <a:cubicBezTo>
                    <a:pt x="16513" y="2345"/>
                    <a:pt x="16462" y="2396"/>
                    <a:pt x="16426" y="2396"/>
                  </a:cubicBezTo>
                  <a:cubicBezTo>
                    <a:pt x="16421" y="2397"/>
                    <a:pt x="16416" y="2398"/>
                    <a:pt x="16411" y="2398"/>
                  </a:cubicBezTo>
                  <a:cubicBezTo>
                    <a:pt x="16369" y="2398"/>
                    <a:pt x="16313" y="2371"/>
                    <a:pt x="16287" y="2338"/>
                  </a:cubicBezTo>
                  <a:cubicBezTo>
                    <a:pt x="16251" y="2294"/>
                    <a:pt x="16236" y="2229"/>
                    <a:pt x="16229" y="2170"/>
                  </a:cubicBezTo>
                  <a:cubicBezTo>
                    <a:pt x="16192" y="1879"/>
                    <a:pt x="16163" y="1580"/>
                    <a:pt x="16127" y="1289"/>
                  </a:cubicBezTo>
                  <a:cubicBezTo>
                    <a:pt x="16112" y="1223"/>
                    <a:pt x="16098" y="1150"/>
                    <a:pt x="16083" y="1085"/>
                  </a:cubicBezTo>
                  <a:cubicBezTo>
                    <a:pt x="16070" y="1052"/>
                    <a:pt x="16039" y="1025"/>
                    <a:pt x="16007" y="1025"/>
                  </a:cubicBezTo>
                  <a:cubicBezTo>
                    <a:pt x="16003" y="1025"/>
                    <a:pt x="15999" y="1026"/>
                    <a:pt x="15996" y="1026"/>
                  </a:cubicBezTo>
                  <a:lnTo>
                    <a:pt x="15500" y="1085"/>
                  </a:lnTo>
                  <a:cubicBezTo>
                    <a:pt x="15456" y="1092"/>
                    <a:pt x="15427" y="1128"/>
                    <a:pt x="15435" y="1165"/>
                  </a:cubicBezTo>
                  <a:cubicBezTo>
                    <a:pt x="15456" y="1369"/>
                    <a:pt x="15478" y="1566"/>
                    <a:pt x="15500" y="1755"/>
                  </a:cubicBezTo>
                  <a:cubicBezTo>
                    <a:pt x="15507" y="1828"/>
                    <a:pt x="15522" y="1901"/>
                    <a:pt x="15507" y="1966"/>
                  </a:cubicBezTo>
                  <a:cubicBezTo>
                    <a:pt x="15493" y="2017"/>
                    <a:pt x="15442" y="2076"/>
                    <a:pt x="15398" y="2098"/>
                  </a:cubicBezTo>
                  <a:cubicBezTo>
                    <a:pt x="15384" y="2102"/>
                    <a:pt x="15370" y="2104"/>
                    <a:pt x="15357" y="2104"/>
                  </a:cubicBezTo>
                  <a:cubicBezTo>
                    <a:pt x="15301" y="2104"/>
                    <a:pt x="15255" y="2069"/>
                    <a:pt x="15238" y="2010"/>
                  </a:cubicBezTo>
                  <a:cubicBezTo>
                    <a:pt x="15209" y="1945"/>
                    <a:pt x="15194" y="1872"/>
                    <a:pt x="15180" y="1799"/>
                  </a:cubicBezTo>
                  <a:cubicBezTo>
                    <a:pt x="15158" y="1602"/>
                    <a:pt x="15136" y="1405"/>
                    <a:pt x="15114" y="1201"/>
                  </a:cubicBezTo>
                  <a:cubicBezTo>
                    <a:pt x="15107" y="1158"/>
                    <a:pt x="15070" y="1128"/>
                    <a:pt x="15026" y="1128"/>
                  </a:cubicBezTo>
                  <a:cubicBezTo>
                    <a:pt x="14830" y="1150"/>
                    <a:pt x="14640" y="1179"/>
                    <a:pt x="14451" y="1209"/>
                  </a:cubicBezTo>
                  <a:cubicBezTo>
                    <a:pt x="14378" y="1223"/>
                    <a:pt x="14320" y="1296"/>
                    <a:pt x="14327" y="1376"/>
                  </a:cubicBezTo>
                  <a:cubicBezTo>
                    <a:pt x="14356" y="1602"/>
                    <a:pt x="14385" y="1821"/>
                    <a:pt x="14407" y="2039"/>
                  </a:cubicBezTo>
                  <a:cubicBezTo>
                    <a:pt x="14414" y="2141"/>
                    <a:pt x="14422" y="2251"/>
                    <a:pt x="14414" y="2353"/>
                  </a:cubicBezTo>
                  <a:cubicBezTo>
                    <a:pt x="14407" y="2484"/>
                    <a:pt x="14363" y="2549"/>
                    <a:pt x="14283" y="2557"/>
                  </a:cubicBezTo>
                  <a:cubicBezTo>
                    <a:pt x="14203" y="2557"/>
                    <a:pt x="14145" y="2506"/>
                    <a:pt x="14116" y="2375"/>
                  </a:cubicBezTo>
                  <a:cubicBezTo>
                    <a:pt x="14101" y="2324"/>
                    <a:pt x="14094" y="2265"/>
                    <a:pt x="14086" y="2214"/>
                  </a:cubicBezTo>
                  <a:cubicBezTo>
                    <a:pt x="14057" y="1959"/>
                    <a:pt x="14028" y="1704"/>
                    <a:pt x="14006" y="1449"/>
                  </a:cubicBezTo>
                  <a:cubicBezTo>
                    <a:pt x="13999" y="1435"/>
                    <a:pt x="13999" y="1427"/>
                    <a:pt x="13999" y="1413"/>
                  </a:cubicBezTo>
                  <a:cubicBezTo>
                    <a:pt x="13992" y="1337"/>
                    <a:pt x="13927" y="1281"/>
                    <a:pt x="13852" y="1281"/>
                  </a:cubicBezTo>
                  <a:cubicBezTo>
                    <a:pt x="13848" y="1281"/>
                    <a:pt x="13843" y="1281"/>
                    <a:pt x="13839" y="1281"/>
                  </a:cubicBezTo>
                  <a:cubicBezTo>
                    <a:pt x="13715" y="1296"/>
                    <a:pt x="13591" y="1311"/>
                    <a:pt x="13474" y="1325"/>
                  </a:cubicBezTo>
                  <a:cubicBezTo>
                    <a:pt x="13394" y="1340"/>
                    <a:pt x="13336" y="1413"/>
                    <a:pt x="13350" y="1493"/>
                  </a:cubicBezTo>
                  <a:cubicBezTo>
                    <a:pt x="13372" y="1711"/>
                    <a:pt x="13394" y="1915"/>
                    <a:pt x="13423" y="2119"/>
                  </a:cubicBezTo>
                  <a:cubicBezTo>
                    <a:pt x="13431" y="2178"/>
                    <a:pt x="13438" y="2236"/>
                    <a:pt x="13438" y="2287"/>
                  </a:cubicBezTo>
                  <a:cubicBezTo>
                    <a:pt x="13438" y="2375"/>
                    <a:pt x="13416" y="2447"/>
                    <a:pt x="13321" y="2469"/>
                  </a:cubicBezTo>
                  <a:cubicBezTo>
                    <a:pt x="13311" y="2471"/>
                    <a:pt x="13301" y="2472"/>
                    <a:pt x="13292" y="2472"/>
                  </a:cubicBezTo>
                  <a:cubicBezTo>
                    <a:pt x="13223" y="2472"/>
                    <a:pt x="13164" y="2427"/>
                    <a:pt x="13132" y="2338"/>
                  </a:cubicBezTo>
                  <a:cubicBezTo>
                    <a:pt x="13103" y="2265"/>
                    <a:pt x="13103" y="2170"/>
                    <a:pt x="13081" y="2105"/>
                  </a:cubicBezTo>
                  <a:cubicBezTo>
                    <a:pt x="13052" y="1974"/>
                    <a:pt x="13023" y="1850"/>
                    <a:pt x="13023" y="1719"/>
                  </a:cubicBezTo>
                  <a:cubicBezTo>
                    <a:pt x="13023" y="1653"/>
                    <a:pt x="13015" y="1595"/>
                    <a:pt x="13001" y="1537"/>
                  </a:cubicBezTo>
                  <a:cubicBezTo>
                    <a:pt x="12994" y="1468"/>
                    <a:pt x="12929" y="1412"/>
                    <a:pt x="12854" y="1412"/>
                  </a:cubicBezTo>
                  <a:cubicBezTo>
                    <a:pt x="12849" y="1412"/>
                    <a:pt x="12845" y="1412"/>
                    <a:pt x="12840" y="1413"/>
                  </a:cubicBezTo>
                  <a:lnTo>
                    <a:pt x="12512" y="1456"/>
                  </a:lnTo>
                  <a:cubicBezTo>
                    <a:pt x="12432" y="1464"/>
                    <a:pt x="12374" y="1537"/>
                    <a:pt x="12381" y="1617"/>
                  </a:cubicBezTo>
                  <a:cubicBezTo>
                    <a:pt x="12381" y="1624"/>
                    <a:pt x="12381" y="1631"/>
                    <a:pt x="12381" y="1646"/>
                  </a:cubicBezTo>
                  <a:cubicBezTo>
                    <a:pt x="12410" y="1872"/>
                    <a:pt x="12440" y="2105"/>
                    <a:pt x="12469" y="2338"/>
                  </a:cubicBezTo>
                  <a:cubicBezTo>
                    <a:pt x="12469" y="2389"/>
                    <a:pt x="12476" y="2440"/>
                    <a:pt x="12454" y="2484"/>
                  </a:cubicBezTo>
                  <a:cubicBezTo>
                    <a:pt x="12440" y="2528"/>
                    <a:pt x="12396" y="2571"/>
                    <a:pt x="12352" y="2579"/>
                  </a:cubicBezTo>
                  <a:cubicBezTo>
                    <a:pt x="12316" y="2579"/>
                    <a:pt x="12257" y="2557"/>
                    <a:pt x="12228" y="2520"/>
                  </a:cubicBezTo>
                  <a:cubicBezTo>
                    <a:pt x="12199" y="2477"/>
                    <a:pt x="12184" y="2418"/>
                    <a:pt x="12177" y="2367"/>
                  </a:cubicBezTo>
                  <a:cubicBezTo>
                    <a:pt x="12148" y="2127"/>
                    <a:pt x="12119" y="1886"/>
                    <a:pt x="12097" y="1653"/>
                  </a:cubicBezTo>
                  <a:lnTo>
                    <a:pt x="12090" y="1653"/>
                  </a:lnTo>
                  <a:cubicBezTo>
                    <a:pt x="12083" y="1577"/>
                    <a:pt x="12018" y="1521"/>
                    <a:pt x="11943" y="1521"/>
                  </a:cubicBezTo>
                  <a:cubicBezTo>
                    <a:pt x="11938" y="1521"/>
                    <a:pt x="11934" y="1522"/>
                    <a:pt x="11929" y="1522"/>
                  </a:cubicBezTo>
                  <a:lnTo>
                    <a:pt x="11500" y="1573"/>
                  </a:lnTo>
                  <a:cubicBezTo>
                    <a:pt x="11419" y="1580"/>
                    <a:pt x="11368" y="1653"/>
                    <a:pt x="11383" y="1726"/>
                  </a:cubicBezTo>
                  <a:cubicBezTo>
                    <a:pt x="11383" y="1733"/>
                    <a:pt x="11383" y="1748"/>
                    <a:pt x="11383" y="1762"/>
                  </a:cubicBezTo>
                  <a:cubicBezTo>
                    <a:pt x="11427" y="1996"/>
                    <a:pt x="11478" y="2229"/>
                    <a:pt x="11514" y="2469"/>
                  </a:cubicBezTo>
                  <a:cubicBezTo>
                    <a:pt x="11529" y="2528"/>
                    <a:pt x="11536" y="2600"/>
                    <a:pt x="11521" y="2666"/>
                  </a:cubicBezTo>
                  <a:cubicBezTo>
                    <a:pt x="11504" y="2726"/>
                    <a:pt x="11454" y="2758"/>
                    <a:pt x="11401" y="2758"/>
                  </a:cubicBezTo>
                  <a:cubicBezTo>
                    <a:pt x="11364" y="2758"/>
                    <a:pt x="11325" y="2743"/>
                    <a:pt x="11295" y="2710"/>
                  </a:cubicBezTo>
                  <a:cubicBezTo>
                    <a:pt x="11266" y="2666"/>
                    <a:pt x="11244" y="2608"/>
                    <a:pt x="11230" y="2557"/>
                  </a:cubicBezTo>
                  <a:cubicBezTo>
                    <a:pt x="11186" y="2331"/>
                    <a:pt x="11150" y="2112"/>
                    <a:pt x="11113" y="1886"/>
                  </a:cubicBezTo>
                  <a:cubicBezTo>
                    <a:pt x="11106" y="1843"/>
                    <a:pt x="11106" y="1806"/>
                    <a:pt x="11099" y="1762"/>
                  </a:cubicBezTo>
                  <a:cubicBezTo>
                    <a:pt x="11092" y="1694"/>
                    <a:pt x="11034" y="1645"/>
                    <a:pt x="10967" y="1645"/>
                  </a:cubicBezTo>
                  <a:cubicBezTo>
                    <a:pt x="10962" y="1645"/>
                    <a:pt x="10958" y="1645"/>
                    <a:pt x="10953" y="1646"/>
                  </a:cubicBezTo>
                  <a:lnTo>
                    <a:pt x="10385" y="1711"/>
                  </a:lnTo>
                  <a:cubicBezTo>
                    <a:pt x="10312" y="1726"/>
                    <a:pt x="10261" y="1792"/>
                    <a:pt x="10268" y="1864"/>
                  </a:cubicBezTo>
                  <a:cubicBezTo>
                    <a:pt x="10275" y="1930"/>
                    <a:pt x="10283" y="1996"/>
                    <a:pt x="10290" y="2061"/>
                  </a:cubicBezTo>
                  <a:cubicBezTo>
                    <a:pt x="10297" y="2207"/>
                    <a:pt x="10312" y="2360"/>
                    <a:pt x="10312" y="2506"/>
                  </a:cubicBezTo>
                  <a:cubicBezTo>
                    <a:pt x="10312" y="2579"/>
                    <a:pt x="10275" y="2644"/>
                    <a:pt x="10195" y="2651"/>
                  </a:cubicBezTo>
                  <a:cubicBezTo>
                    <a:pt x="10190" y="2652"/>
                    <a:pt x="10185" y="2652"/>
                    <a:pt x="10180" y="2652"/>
                  </a:cubicBezTo>
                  <a:cubicBezTo>
                    <a:pt x="10115" y="2652"/>
                    <a:pt x="10069" y="2610"/>
                    <a:pt x="10042" y="2549"/>
                  </a:cubicBezTo>
                  <a:cubicBezTo>
                    <a:pt x="10020" y="2491"/>
                    <a:pt x="10006" y="2440"/>
                    <a:pt x="9998" y="2389"/>
                  </a:cubicBezTo>
                  <a:cubicBezTo>
                    <a:pt x="9976" y="2243"/>
                    <a:pt x="9969" y="2098"/>
                    <a:pt x="9947" y="1952"/>
                  </a:cubicBezTo>
                  <a:cubicBezTo>
                    <a:pt x="9947" y="1937"/>
                    <a:pt x="9940" y="1923"/>
                    <a:pt x="9940" y="1901"/>
                  </a:cubicBezTo>
                  <a:cubicBezTo>
                    <a:pt x="9926" y="1839"/>
                    <a:pt x="9868" y="1791"/>
                    <a:pt x="9807" y="1791"/>
                  </a:cubicBezTo>
                  <a:cubicBezTo>
                    <a:pt x="9803" y="1791"/>
                    <a:pt x="9799" y="1791"/>
                    <a:pt x="9794" y="1792"/>
                  </a:cubicBezTo>
                  <a:lnTo>
                    <a:pt x="9554" y="1821"/>
                  </a:lnTo>
                  <a:cubicBezTo>
                    <a:pt x="9481" y="1828"/>
                    <a:pt x="9430" y="1901"/>
                    <a:pt x="9437" y="1981"/>
                  </a:cubicBezTo>
                  <a:cubicBezTo>
                    <a:pt x="9474" y="2149"/>
                    <a:pt x="9510" y="2316"/>
                    <a:pt x="9532" y="2491"/>
                  </a:cubicBezTo>
                  <a:cubicBezTo>
                    <a:pt x="9539" y="2593"/>
                    <a:pt x="9481" y="2673"/>
                    <a:pt x="9408" y="2681"/>
                  </a:cubicBezTo>
                  <a:cubicBezTo>
                    <a:pt x="9400" y="2682"/>
                    <a:pt x="9392" y="2683"/>
                    <a:pt x="9384" y="2683"/>
                  </a:cubicBezTo>
                  <a:cubicBezTo>
                    <a:pt x="9320" y="2683"/>
                    <a:pt x="9260" y="2632"/>
                    <a:pt x="9240" y="2535"/>
                  </a:cubicBezTo>
                  <a:cubicBezTo>
                    <a:pt x="9211" y="2382"/>
                    <a:pt x="9197" y="2236"/>
                    <a:pt x="9175" y="2083"/>
                  </a:cubicBezTo>
                  <a:cubicBezTo>
                    <a:pt x="9168" y="2054"/>
                    <a:pt x="9160" y="2025"/>
                    <a:pt x="9153" y="1996"/>
                  </a:cubicBezTo>
                  <a:cubicBezTo>
                    <a:pt x="9146" y="1935"/>
                    <a:pt x="9089" y="1893"/>
                    <a:pt x="9023" y="1893"/>
                  </a:cubicBezTo>
                  <a:cubicBezTo>
                    <a:pt x="9018" y="1893"/>
                    <a:pt x="9013" y="1893"/>
                    <a:pt x="9007" y="1894"/>
                  </a:cubicBezTo>
                  <a:lnTo>
                    <a:pt x="8235" y="1981"/>
                  </a:lnTo>
                  <a:cubicBezTo>
                    <a:pt x="8191" y="1988"/>
                    <a:pt x="8155" y="2032"/>
                    <a:pt x="8162" y="2083"/>
                  </a:cubicBezTo>
                  <a:cubicBezTo>
                    <a:pt x="8220" y="2324"/>
                    <a:pt x="8279" y="2571"/>
                    <a:pt x="8330" y="2812"/>
                  </a:cubicBezTo>
                  <a:cubicBezTo>
                    <a:pt x="8344" y="2906"/>
                    <a:pt x="8359" y="2994"/>
                    <a:pt x="8351" y="3089"/>
                  </a:cubicBezTo>
                  <a:cubicBezTo>
                    <a:pt x="8344" y="3132"/>
                    <a:pt x="8322" y="3183"/>
                    <a:pt x="8279" y="3213"/>
                  </a:cubicBezTo>
                  <a:cubicBezTo>
                    <a:pt x="8257" y="3228"/>
                    <a:pt x="8235" y="3234"/>
                    <a:pt x="8213" y="3234"/>
                  </a:cubicBezTo>
                  <a:cubicBezTo>
                    <a:pt x="8163" y="3234"/>
                    <a:pt x="8117" y="3196"/>
                    <a:pt x="8096" y="3140"/>
                  </a:cubicBezTo>
                  <a:cubicBezTo>
                    <a:pt x="8082" y="3103"/>
                    <a:pt x="8067" y="3067"/>
                    <a:pt x="8053" y="3030"/>
                  </a:cubicBezTo>
                  <a:cubicBezTo>
                    <a:pt x="8024" y="2892"/>
                    <a:pt x="8002" y="2753"/>
                    <a:pt x="7973" y="2615"/>
                  </a:cubicBezTo>
                  <a:cubicBezTo>
                    <a:pt x="7936" y="2447"/>
                    <a:pt x="7892" y="2280"/>
                    <a:pt x="7856" y="2112"/>
                  </a:cubicBezTo>
                  <a:cubicBezTo>
                    <a:pt x="7843" y="2073"/>
                    <a:pt x="7812" y="2046"/>
                    <a:pt x="7774" y="2046"/>
                  </a:cubicBezTo>
                  <a:cubicBezTo>
                    <a:pt x="7770" y="2046"/>
                    <a:pt x="7766" y="2046"/>
                    <a:pt x="7761" y="2047"/>
                  </a:cubicBezTo>
                  <a:lnTo>
                    <a:pt x="7382" y="2090"/>
                  </a:lnTo>
                  <a:cubicBezTo>
                    <a:pt x="7331" y="2090"/>
                    <a:pt x="7302" y="2134"/>
                    <a:pt x="7309" y="2185"/>
                  </a:cubicBezTo>
                  <a:cubicBezTo>
                    <a:pt x="7309" y="2200"/>
                    <a:pt x="7309" y="2214"/>
                    <a:pt x="7309" y="2222"/>
                  </a:cubicBezTo>
                  <a:cubicBezTo>
                    <a:pt x="7331" y="2418"/>
                    <a:pt x="7353" y="2608"/>
                    <a:pt x="7368" y="2804"/>
                  </a:cubicBezTo>
                  <a:cubicBezTo>
                    <a:pt x="7375" y="2892"/>
                    <a:pt x="7353" y="2979"/>
                    <a:pt x="7251" y="2994"/>
                  </a:cubicBezTo>
                  <a:cubicBezTo>
                    <a:pt x="7244" y="2995"/>
                    <a:pt x="7236" y="2996"/>
                    <a:pt x="7229" y="2996"/>
                  </a:cubicBezTo>
                  <a:cubicBezTo>
                    <a:pt x="7159" y="2996"/>
                    <a:pt x="7103" y="2932"/>
                    <a:pt x="7084" y="2826"/>
                  </a:cubicBezTo>
                  <a:cubicBezTo>
                    <a:pt x="7062" y="2666"/>
                    <a:pt x="7054" y="2513"/>
                    <a:pt x="7025" y="2360"/>
                  </a:cubicBezTo>
                  <a:cubicBezTo>
                    <a:pt x="7018" y="2316"/>
                    <a:pt x="7018" y="2265"/>
                    <a:pt x="7011" y="2222"/>
                  </a:cubicBezTo>
                  <a:cubicBezTo>
                    <a:pt x="7011" y="2175"/>
                    <a:pt x="6974" y="2140"/>
                    <a:pt x="6929" y="2140"/>
                  </a:cubicBezTo>
                  <a:cubicBezTo>
                    <a:pt x="6925" y="2140"/>
                    <a:pt x="6920" y="2141"/>
                    <a:pt x="6916" y="2141"/>
                  </a:cubicBezTo>
                  <a:lnTo>
                    <a:pt x="6151" y="2229"/>
                  </a:lnTo>
                  <a:cubicBezTo>
                    <a:pt x="6107" y="2236"/>
                    <a:pt x="6071" y="2280"/>
                    <a:pt x="6078" y="2324"/>
                  </a:cubicBezTo>
                  <a:cubicBezTo>
                    <a:pt x="6078" y="2338"/>
                    <a:pt x="6078" y="2353"/>
                    <a:pt x="6078" y="2367"/>
                  </a:cubicBezTo>
                  <a:cubicBezTo>
                    <a:pt x="6114" y="2586"/>
                    <a:pt x="6151" y="2804"/>
                    <a:pt x="6180" y="3023"/>
                  </a:cubicBezTo>
                  <a:cubicBezTo>
                    <a:pt x="6187" y="3111"/>
                    <a:pt x="6180" y="3191"/>
                    <a:pt x="6165" y="3271"/>
                  </a:cubicBezTo>
                  <a:cubicBezTo>
                    <a:pt x="6158" y="3315"/>
                    <a:pt x="6107" y="3373"/>
                    <a:pt x="6078" y="3373"/>
                  </a:cubicBezTo>
                  <a:cubicBezTo>
                    <a:pt x="6034" y="3373"/>
                    <a:pt x="5969" y="3336"/>
                    <a:pt x="5947" y="3300"/>
                  </a:cubicBezTo>
                  <a:cubicBezTo>
                    <a:pt x="5910" y="3234"/>
                    <a:pt x="5888" y="3154"/>
                    <a:pt x="5874" y="3081"/>
                  </a:cubicBezTo>
                  <a:cubicBezTo>
                    <a:pt x="5852" y="2958"/>
                    <a:pt x="5845" y="2834"/>
                    <a:pt x="5823" y="2717"/>
                  </a:cubicBezTo>
                  <a:cubicBezTo>
                    <a:pt x="5801" y="2600"/>
                    <a:pt x="5779" y="2491"/>
                    <a:pt x="5757" y="2375"/>
                  </a:cubicBezTo>
                  <a:cubicBezTo>
                    <a:pt x="5751" y="2335"/>
                    <a:pt x="5721" y="2308"/>
                    <a:pt x="5678" y="2308"/>
                  </a:cubicBezTo>
                  <a:cubicBezTo>
                    <a:pt x="5673" y="2308"/>
                    <a:pt x="5668" y="2308"/>
                    <a:pt x="5663" y="2309"/>
                  </a:cubicBezTo>
                  <a:lnTo>
                    <a:pt x="5109" y="2375"/>
                  </a:lnTo>
                  <a:cubicBezTo>
                    <a:pt x="5065" y="2382"/>
                    <a:pt x="5029" y="2418"/>
                    <a:pt x="5036" y="2469"/>
                  </a:cubicBezTo>
                  <a:cubicBezTo>
                    <a:pt x="5043" y="2542"/>
                    <a:pt x="5058" y="2608"/>
                    <a:pt x="5058" y="2681"/>
                  </a:cubicBezTo>
                  <a:cubicBezTo>
                    <a:pt x="5065" y="2826"/>
                    <a:pt x="5065" y="2979"/>
                    <a:pt x="5058" y="3132"/>
                  </a:cubicBezTo>
                  <a:cubicBezTo>
                    <a:pt x="5050" y="3169"/>
                    <a:pt x="4999" y="3242"/>
                    <a:pt x="4963" y="3242"/>
                  </a:cubicBezTo>
                  <a:cubicBezTo>
                    <a:pt x="4961" y="3242"/>
                    <a:pt x="4958" y="3242"/>
                    <a:pt x="4956" y="3242"/>
                  </a:cubicBezTo>
                  <a:cubicBezTo>
                    <a:pt x="4918" y="3242"/>
                    <a:pt x="4860" y="3195"/>
                    <a:pt x="4839" y="3154"/>
                  </a:cubicBezTo>
                  <a:cubicBezTo>
                    <a:pt x="4803" y="3067"/>
                    <a:pt x="4781" y="2965"/>
                    <a:pt x="4766" y="2870"/>
                  </a:cubicBezTo>
                  <a:cubicBezTo>
                    <a:pt x="4752" y="2753"/>
                    <a:pt x="4737" y="2630"/>
                    <a:pt x="4722" y="2506"/>
                  </a:cubicBezTo>
                  <a:cubicBezTo>
                    <a:pt x="4722" y="2466"/>
                    <a:pt x="4686" y="2432"/>
                    <a:pt x="4641" y="2432"/>
                  </a:cubicBezTo>
                  <a:cubicBezTo>
                    <a:pt x="4637" y="2432"/>
                    <a:pt x="4632" y="2432"/>
                    <a:pt x="4628" y="2433"/>
                  </a:cubicBezTo>
                  <a:lnTo>
                    <a:pt x="4132" y="2491"/>
                  </a:lnTo>
                  <a:cubicBezTo>
                    <a:pt x="4059" y="2498"/>
                    <a:pt x="4008" y="2564"/>
                    <a:pt x="4016" y="2637"/>
                  </a:cubicBezTo>
                  <a:cubicBezTo>
                    <a:pt x="4037" y="2775"/>
                    <a:pt x="4052" y="2914"/>
                    <a:pt x="4059" y="3045"/>
                  </a:cubicBezTo>
                  <a:cubicBezTo>
                    <a:pt x="4067" y="3169"/>
                    <a:pt x="4052" y="3293"/>
                    <a:pt x="4037" y="3409"/>
                  </a:cubicBezTo>
                  <a:cubicBezTo>
                    <a:pt x="4030" y="3446"/>
                    <a:pt x="3986" y="3504"/>
                    <a:pt x="3965" y="3504"/>
                  </a:cubicBezTo>
                  <a:cubicBezTo>
                    <a:pt x="3921" y="3504"/>
                    <a:pt x="3863" y="3468"/>
                    <a:pt x="3848" y="3431"/>
                  </a:cubicBezTo>
                  <a:cubicBezTo>
                    <a:pt x="3812" y="3351"/>
                    <a:pt x="3782" y="3256"/>
                    <a:pt x="3768" y="3162"/>
                  </a:cubicBezTo>
                  <a:cubicBezTo>
                    <a:pt x="3739" y="3001"/>
                    <a:pt x="3724" y="2841"/>
                    <a:pt x="3710" y="2673"/>
                  </a:cubicBezTo>
                  <a:cubicBezTo>
                    <a:pt x="3696" y="2605"/>
                    <a:pt x="3644" y="2556"/>
                    <a:pt x="3578" y="2556"/>
                  </a:cubicBezTo>
                  <a:cubicBezTo>
                    <a:pt x="3573" y="2556"/>
                    <a:pt x="3568" y="2556"/>
                    <a:pt x="3564" y="2557"/>
                  </a:cubicBezTo>
                  <a:lnTo>
                    <a:pt x="3105" y="2615"/>
                  </a:lnTo>
                  <a:cubicBezTo>
                    <a:pt x="3039" y="2622"/>
                    <a:pt x="2988" y="2688"/>
                    <a:pt x="2995" y="2753"/>
                  </a:cubicBezTo>
                  <a:cubicBezTo>
                    <a:pt x="3003" y="2790"/>
                    <a:pt x="3003" y="2819"/>
                    <a:pt x="3010" y="2848"/>
                  </a:cubicBezTo>
                  <a:cubicBezTo>
                    <a:pt x="3017" y="2928"/>
                    <a:pt x="3039" y="3001"/>
                    <a:pt x="3039" y="3081"/>
                  </a:cubicBezTo>
                  <a:cubicBezTo>
                    <a:pt x="3046" y="3154"/>
                    <a:pt x="3017" y="3227"/>
                    <a:pt x="2937" y="3249"/>
                  </a:cubicBezTo>
                  <a:cubicBezTo>
                    <a:pt x="2925" y="3252"/>
                    <a:pt x="2912" y="3254"/>
                    <a:pt x="2901" y="3254"/>
                  </a:cubicBezTo>
                  <a:cubicBezTo>
                    <a:pt x="2832" y="3254"/>
                    <a:pt x="2780" y="3201"/>
                    <a:pt x="2755" y="3132"/>
                  </a:cubicBezTo>
                  <a:cubicBezTo>
                    <a:pt x="2726" y="3052"/>
                    <a:pt x="2711" y="2965"/>
                    <a:pt x="2697" y="2877"/>
                  </a:cubicBezTo>
                  <a:cubicBezTo>
                    <a:pt x="2697" y="2848"/>
                    <a:pt x="2697" y="2826"/>
                    <a:pt x="2689" y="2804"/>
                  </a:cubicBezTo>
                  <a:cubicBezTo>
                    <a:pt x="2689" y="2736"/>
                    <a:pt x="2631" y="2680"/>
                    <a:pt x="2563" y="2680"/>
                  </a:cubicBezTo>
                  <a:cubicBezTo>
                    <a:pt x="2559" y="2680"/>
                    <a:pt x="2555" y="2680"/>
                    <a:pt x="2551" y="2681"/>
                  </a:cubicBezTo>
                  <a:lnTo>
                    <a:pt x="1975" y="2753"/>
                  </a:lnTo>
                  <a:cubicBezTo>
                    <a:pt x="1902" y="2761"/>
                    <a:pt x="1851" y="2819"/>
                    <a:pt x="1859" y="2892"/>
                  </a:cubicBezTo>
                  <a:cubicBezTo>
                    <a:pt x="1866" y="2921"/>
                    <a:pt x="1866" y="2943"/>
                    <a:pt x="1873" y="2972"/>
                  </a:cubicBezTo>
                  <a:cubicBezTo>
                    <a:pt x="1888" y="3176"/>
                    <a:pt x="1902" y="3380"/>
                    <a:pt x="1910" y="3584"/>
                  </a:cubicBezTo>
                  <a:cubicBezTo>
                    <a:pt x="1910" y="3591"/>
                    <a:pt x="1910" y="3591"/>
                    <a:pt x="1910" y="3591"/>
                  </a:cubicBezTo>
                  <a:cubicBezTo>
                    <a:pt x="1910" y="3655"/>
                    <a:pt x="1857" y="3691"/>
                    <a:pt x="1805" y="3691"/>
                  </a:cubicBezTo>
                  <a:cubicBezTo>
                    <a:pt x="1762" y="3691"/>
                    <a:pt x="1719" y="3666"/>
                    <a:pt x="1706" y="3613"/>
                  </a:cubicBezTo>
                  <a:cubicBezTo>
                    <a:pt x="1698" y="3606"/>
                    <a:pt x="1698" y="3591"/>
                    <a:pt x="1698" y="3584"/>
                  </a:cubicBezTo>
                  <a:cubicBezTo>
                    <a:pt x="1662" y="3395"/>
                    <a:pt x="1640" y="3205"/>
                    <a:pt x="1611" y="3009"/>
                  </a:cubicBezTo>
                  <a:cubicBezTo>
                    <a:pt x="1611" y="2987"/>
                    <a:pt x="1611" y="2958"/>
                    <a:pt x="1604" y="2928"/>
                  </a:cubicBezTo>
                  <a:cubicBezTo>
                    <a:pt x="1604" y="2863"/>
                    <a:pt x="1551" y="2810"/>
                    <a:pt x="1488" y="2810"/>
                  </a:cubicBezTo>
                  <a:cubicBezTo>
                    <a:pt x="1480" y="2810"/>
                    <a:pt x="1473" y="2810"/>
                    <a:pt x="1465" y="2812"/>
                  </a:cubicBezTo>
                  <a:cubicBezTo>
                    <a:pt x="1407" y="2812"/>
                    <a:pt x="1356" y="2819"/>
                    <a:pt x="1305" y="2826"/>
                  </a:cubicBezTo>
                  <a:cubicBezTo>
                    <a:pt x="991" y="2870"/>
                    <a:pt x="671" y="2906"/>
                    <a:pt x="357" y="2958"/>
                  </a:cubicBezTo>
                  <a:cubicBezTo>
                    <a:pt x="132" y="2994"/>
                    <a:pt x="15" y="3132"/>
                    <a:pt x="0" y="3351"/>
                  </a:cubicBezTo>
                  <a:cubicBezTo>
                    <a:pt x="0" y="3482"/>
                    <a:pt x="8" y="3621"/>
                    <a:pt x="15" y="3752"/>
                  </a:cubicBezTo>
                  <a:cubicBezTo>
                    <a:pt x="81" y="4648"/>
                    <a:pt x="161" y="5552"/>
                    <a:pt x="204" y="6448"/>
                  </a:cubicBezTo>
                  <a:cubicBezTo>
                    <a:pt x="248" y="7228"/>
                    <a:pt x="328" y="8000"/>
                    <a:pt x="467" y="8773"/>
                  </a:cubicBezTo>
                  <a:cubicBezTo>
                    <a:pt x="474" y="8831"/>
                    <a:pt x="496" y="8889"/>
                    <a:pt x="511" y="8948"/>
                  </a:cubicBezTo>
                  <a:cubicBezTo>
                    <a:pt x="556" y="9071"/>
                    <a:pt x="619" y="9125"/>
                    <a:pt x="730" y="9125"/>
                  </a:cubicBezTo>
                  <a:cubicBezTo>
                    <a:pt x="743" y="9125"/>
                    <a:pt x="758" y="9124"/>
                    <a:pt x="773" y="9122"/>
                  </a:cubicBezTo>
                  <a:cubicBezTo>
                    <a:pt x="860" y="9122"/>
                    <a:pt x="940" y="9108"/>
                    <a:pt x="1021" y="9101"/>
                  </a:cubicBezTo>
                  <a:lnTo>
                    <a:pt x="5947" y="8503"/>
                  </a:lnTo>
                  <a:cubicBezTo>
                    <a:pt x="7973" y="8255"/>
                    <a:pt x="9998" y="8007"/>
                    <a:pt x="12017" y="7767"/>
                  </a:cubicBezTo>
                  <a:cubicBezTo>
                    <a:pt x="14254" y="7490"/>
                    <a:pt x="16498" y="7220"/>
                    <a:pt x="18736" y="6951"/>
                  </a:cubicBezTo>
                  <a:cubicBezTo>
                    <a:pt x="20696" y="6710"/>
                    <a:pt x="22656" y="6477"/>
                    <a:pt x="24624" y="6244"/>
                  </a:cubicBezTo>
                  <a:cubicBezTo>
                    <a:pt x="24828" y="6222"/>
                    <a:pt x="25032" y="6193"/>
                    <a:pt x="25236" y="6149"/>
                  </a:cubicBezTo>
                  <a:cubicBezTo>
                    <a:pt x="25411" y="6113"/>
                    <a:pt x="25491" y="6011"/>
                    <a:pt x="25498" y="5836"/>
                  </a:cubicBezTo>
                  <a:cubicBezTo>
                    <a:pt x="25505" y="5450"/>
                    <a:pt x="25527" y="5063"/>
                    <a:pt x="25498" y="4685"/>
                  </a:cubicBezTo>
                  <a:cubicBezTo>
                    <a:pt x="25447" y="4087"/>
                    <a:pt x="25367" y="3497"/>
                    <a:pt x="25294" y="2906"/>
                  </a:cubicBezTo>
                  <a:cubicBezTo>
                    <a:pt x="25185" y="2068"/>
                    <a:pt x="24988" y="1245"/>
                    <a:pt x="24704" y="451"/>
                  </a:cubicBezTo>
                  <a:cubicBezTo>
                    <a:pt x="24675" y="378"/>
                    <a:pt x="24638" y="305"/>
                    <a:pt x="24594" y="239"/>
                  </a:cubicBezTo>
                  <a:cubicBezTo>
                    <a:pt x="24459" y="53"/>
                    <a:pt x="24309" y="1"/>
                    <a:pt x="241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6"/>
            <p:cNvSpPr/>
            <p:nvPr/>
          </p:nvSpPr>
          <p:spPr>
            <a:xfrm>
              <a:off x="1281382" y="2477686"/>
              <a:ext cx="98066" cy="112198"/>
            </a:xfrm>
            <a:custGeom>
              <a:avLst/>
              <a:gdLst/>
              <a:ahLst/>
              <a:cxnLst/>
              <a:rect l="l" t="t" r="r" b="b"/>
              <a:pathLst>
                <a:path w="2172" h="2485" extrusionOk="0">
                  <a:moveTo>
                    <a:pt x="1090" y="324"/>
                  </a:moveTo>
                  <a:cubicBezTo>
                    <a:pt x="1147" y="324"/>
                    <a:pt x="1209" y="331"/>
                    <a:pt x="1276" y="345"/>
                  </a:cubicBezTo>
                  <a:cubicBezTo>
                    <a:pt x="1545" y="396"/>
                    <a:pt x="1764" y="665"/>
                    <a:pt x="1808" y="1044"/>
                  </a:cubicBezTo>
                  <a:cubicBezTo>
                    <a:pt x="1815" y="1365"/>
                    <a:pt x="1691" y="1715"/>
                    <a:pt x="1407" y="1991"/>
                  </a:cubicBezTo>
                  <a:cubicBezTo>
                    <a:pt x="1293" y="2102"/>
                    <a:pt x="1168" y="2155"/>
                    <a:pt x="1041" y="2155"/>
                  </a:cubicBezTo>
                  <a:cubicBezTo>
                    <a:pt x="916" y="2155"/>
                    <a:pt x="790" y="2104"/>
                    <a:pt x="671" y="2006"/>
                  </a:cubicBezTo>
                  <a:cubicBezTo>
                    <a:pt x="394" y="1780"/>
                    <a:pt x="277" y="1408"/>
                    <a:pt x="387" y="1044"/>
                  </a:cubicBezTo>
                  <a:cubicBezTo>
                    <a:pt x="423" y="920"/>
                    <a:pt x="481" y="796"/>
                    <a:pt x="547" y="680"/>
                  </a:cubicBezTo>
                  <a:cubicBezTo>
                    <a:pt x="709" y="430"/>
                    <a:pt x="867" y="324"/>
                    <a:pt x="1090" y="324"/>
                  </a:cubicBezTo>
                  <a:close/>
                  <a:moveTo>
                    <a:pt x="1081" y="0"/>
                  </a:moveTo>
                  <a:cubicBezTo>
                    <a:pt x="957" y="0"/>
                    <a:pt x="821" y="20"/>
                    <a:pt x="722" y="82"/>
                  </a:cubicBezTo>
                  <a:cubicBezTo>
                    <a:pt x="212" y="403"/>
                    <a:pt x="0" y="884"/>
                    <a:pt x="29" y="1496"/>
                  </a:cubicBezTo>
                  <a:cubicBezTo>
                    <a:pt x="51" y="1591"/>
                    <a:pt x="66" y="1693"/>
                    <a:pt x="110" y="1787"/>
                  </a:cubicBezTo>
                  <a:cubicBezTo>
                    <a:pt x="277" y="2166"/>
                    <a:pt x="540" y="2436"/>
                    <a:pt x="962" y="2480"/>
                  </a:cubicBezTo>
                  <a:cubicBezTo>
                    <a:pt x="996" y="2483"/>
                    <a:pt x="1028" y="2485"/>
                    <a:pt x="1060" y="2485"/>
                  </a:cubicBezTo>
                  <a:cubicBezTo>
                    <a:pt x="1429" y="2485"/>
                    <a:pt x="1685" y="2256"/>
                    <a:pt x="1873" y="1948"/>
                  </a:cubicBezTo>
                  <a:cubicBezTo>
                    <a:pt x="2033" y="1693"/>
                    <a:pt x="2128" y="1416"/>
                    <a:pt x="2143" y="1117"/>
                  </a:cubicBezTo>
                  <a:cubicBezTo>
                    <a:pt x="2172" y="527"/>
                    <a:pt x="1735" y="24"/>
                    <a:pt x="1144" y="2"/>
                  </a:cubicBezTo>
                  <a:cubicBezTo>
                    <a:pt x="1124" y="1"/>
                    <a:pt x="1103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6"/>
            <p:cNvSpPr/>
            <p:nvPr/>
          </p:nvSpPr>
          <p:spPr>
            <a:xfrm>
              <a:off x="2152242" y="2431635"/>
              <a:ext cx="63526" cy="54722"/>
            </a:xfrm>
            <a:custGeom>
              <a:avLst/>
              <a:gdLst/>
              <a:ahLst/>
              <a:cxnLst/>
              <a:rect l="l" t="t" r="r" b="b"/>
              <a:pathLst>
                <a:path w="1407" h="1212" extrusionOk="0">
                  <a:moveTo>
                    <a:pt x="1165" y="1"/>
                  </a:moveTo>
                  <a:cubicBezTo>
                    <a:pt x="1161" y="1"/>
                    <a:pt x="1156" y="1"/>
                    <a:pt x="1152" y="2"/>
                  </a:cubicBezTo>
                  <a:cubicBezTo>
                    <a:pt x="1108" y="2"/>
                    <a:pt x="1057" y="82"/>
                    <a:pt x="1042" y="133"/>
                  </a:cubicBezTo>
                  <a:cubicBezTo>
                    <a:pt x="1028" y="191"/>
                    <a:pt x="1050" y="264"/>
                    <a:pt x="1050" y="330"/>
                  </a:cubicBezTo>
                  <a:cubicBezTo>
                    <a:pt x="1050" y="432"/>
                    <a:pt x="1057" y="541"/>
                    <a:pt x="1035" y="643"/>
                  </a:cubicBezTo>
                  <a:cubicBezTo>
                    <a:pt x="1009" y="787"/>
                    <a:pt x="900" y="870"/>
                    <a:pt x="774" y="870"/>
                  </a:cubicBezTo>
                  <a:cubicBezTo>
                    <a:pt x="721" y="870"/>
                    <a:pt x="666" y="855"/>
                    <a:pt x="612" y="825"/>
                  </a:cubicBezTo>
                  <a:cubicBezTo>
                    <a:pt x="481" y="752"/>
                    <a:pt x="408" y="643"/>
                    <a:pt x="379" y="497"/>
                  </a:cubicBezTo>
                  <a:cubicBezTo>
                    <a:pt x="357" y="425"/>
                    <a:pt x="350" y="344"/>
                    <a:pt x="321" y="271"/>
                  </a:cubicBezTo>
                  <a:cubicBezTo>
                    <a:pt x="294" y="183"/>
                    <a:pt x="228" y="132"/>
                    <a:pt x="154" y="132"/>
                  </a:cubicBezTo>
                  <a:cubicBezTo>
                    <a:pt x="149" y="132"/>
                    <a:pt x="144" y="133"/>
                    <a:pt x="139" y="133"/>
                  </a:cubicBezTo>
                  <a:cubicBezTo>
                    <a:pt x="66" y="148"/>
                    <a:pt x="0" y="220"/>
                    <a:pt x="8" y="323"/>
                  </a:cubicBezTo>
                  <a:cubicBezTo>
                    <a:pt x="30" y="650"/>
                    <a:pt x="132" y="942"/>
                    <a:pt x="438" y="1117"/>
                  </a:cubicBezTo>
                  <a:cubicBezTo>
                    <a:pt x="547" y="1181"/>
                    <a:pt x="664" y="1211"/>
                    <a:pt x="776" y="1211"/>
                  </a:cubicBezTo>
                  <a:cubicBezTo>
                    <a:pt x="1045" y="1211"/>
                    <a:pt x="1291" y="1038"/>
                    <a:pt x="1363" y="745"/>
                  </a:cubicBezTo>
                  <a:cubicBezTo>
                    <a:pt x="1385" y="658"/>
                    <a:pt x="1392" y="570"/>
                    <a:pt x="1399" y="476"/>
                  </a:cubicBezTo>
                  <a:cubicBezTo>
                    <a:pt x="1407" y="374"/>
                    <a:pt x="1392" y="271"/>
                    <a:pt x="1356" y="169"/>
                  </a:cubicBezTo>
                  <a:cubicBezTo>
                    <a:pt x="1348" y="140"/>
                    <a:pt x="1334" y="104"/>
                    <a:pt x="1312" y="82"/>
                  </a:cubicBezTo>
                  <a:cubicBezTo>
                    <a:pt x="1285" y="35"/>
                    <a:pt x="1216" y="1"/>
                    <a:pt x="11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6"/>
            <p:cNvSpPr/>
            <p:nvPr/>
          </p:nvSpPr>
          <p:spPr>
            <a:xfrm>
              <a:off x="2093685" y="2422424"/>
              <a:ext cx="19460" cy="23162"/>
            </a:xfrm>
            <a:custGeom>
              <a:avLst/>
              <a:gdLst/>
              <a:ahLst/>
              <a:cxnLst/>
              <a:rect l="l" t="t" r="r" b="b"/>
              <a:pathLst>
                <a:path w="431" h="513" extrusionOk="0">
                  <a:moveTo>
                    <a:pt x="189" y="1"/>
                  </a:moveTo>
                  <a:cubicBezTo>
                    <a:pt x="182" y="1"/>
                    <a:pt x="175" y="1"/>
                    <a:pt x="168" y="2"/>
                  </a:cubicBezTo>
                  <a:cubicBezTo>
                    <a:pt x="59" y="9"/>
                    <a:pt x="0" y="126"/>
                    <a:pt x="22" y="286"/>
                  </a:cubicBezTo>
                  <a:cubicBezTo>
                    <a:pt x="36" y="426"/>
                    <a:pt x="124" y="512"/>
                    <a:pt x="228" y="512"/>
                  </a:cubicBezTo>
                  <a:cubicBezTo>
                    <a:pt x="232" y="512"/>
                    <a:pt x="236" y="512"/>
                    <a:pt x="241" y="512"/>
                  </a:cubicBezTo>
                  <a:cubicBezTo>
                    <a:pt x="343" y="497"/>
                    <a:pt x="430" y="366"/>
                    <a:pt x="408" y="228"/>
                  </a:cubicBezTo>
                  <a:cubicBezTo>
                    <a:pt x="395" y="104"/>
                    <a:pt x="297" y="1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6"/>
            <p:cNvSpPr/>
            <p:nvPr/>
          </p:nvSpPr>
          <p:spPr>
            <a:xfrm>
              <a:off x="2251929" y="2404004"/>
              <a:ext cx="19144" cy="23207"/>
            </a:xfrm>
            <a:custGeom>
              <a:avLst/>
              <a:gdLst/>
              <a:ahLst/>
              <a:cxnLst/>
              <a:rect l="l" t="t" r="r" b="b"/>
              <a:pathLst>
                <a:path w="424" h="514" extrusionOk="0">
                  <a:moveTo>
                    <a:pt x="188" y="0"/>
                  </a:moveTo>
                  <a:cubicBezTo>
                    <a:pt x="181" y="0"/>
                    <a:pt x="175" y="1"/>
                    <a:pt x="168" y="2"/>
                  </a:cubicBezTo>
                  <a:cubicBezTo>
                    <a:pt x="59" y="16"/>
                    <a:pt x="0" y="126"/>
                    <a:pt x="15" y="286"/>
                  </a:cubicBezTo>
                  <a:cubicBezTo>
                    <a:pt x="35" y="422"/>
                    <a:pt x="113" y="513"/>
                    <a:pt x="212" y="513"/>
                  </a:cubicBezTo>
                  <a:cubicBezTo>
                    <a:pt x="219" y="513"/>
                    <a:pt x="226" y="513"/>
                    <a:pt x="234" y="512"/>
                  </a:cubicBezTo>
                  <a:cubicBezTo>
                    <a:pt x="343" y="505"/>
                    <a:pt x="423" y="366"/>
                    <a:pt x="408" y="235"/>
                  </a:cubicBezTo>
                  <a:cubicBezTo>
                    <a:pt x="388" y="105"/>
                    <a:pt x="290" y="0"/>
                    <a:pt x="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1" name="Picture 6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91" y="205488"/>
            <a:ext cx="5708987" cy="4582650"/>
          </a:xfrm>
          <a:prstGeom prst="rect">
            <a:avLst/>
          </a:prstGeom>
        </p:spPr>
      </p:pic>
      <p:sp>
        <p:nvSpPr>
          <p:cNvPr id="62" name="Rounded Rectangle 61"/>
          <p:cNvSpPr/>
          <p:nvPr/>
        </p:nvSpPr>
        <p:spPr>
          <a:xfrm>
            <a:off x="1255397" y="1094788"/>
            <a:ext cx="5833377" cy="3693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2481;p38"/>
          <p:cNvGrpSpPr/>
          <p:nvPr/>
        </p:nvGrpSpPr>
        <p:grpSpPr>
          <a:xfrm>
            <a:off x="8100225" y="922891"/>
            <a:ext cx="742615" cy="1193721"/>
            <a:chOff x="3050417" y="1840599"/>
            <a:chExt cx="638963" cy="809585"/>
          </a:xfrm>
        </p:grpSpPr>
        <p:sp>
          <p:nvSpPr>
            <p:cNvPr id="47" name="Google Shape;2482;p38"/>
            <p:cNvSpPr/>
            <p:nvPr/>
          </p:nvSpPr>
          <p:spPr>
            <a:xfrm>
              <a:off x="3050417" y="1840599"/>
              <a:ext cx="638963" cy="809585"/>
            </a:xfrm>
            <a:custGeom>
              <a:avLst/>
              <a:gdLst/>
              <a:ahLst/>
              <a:cxnLst/>
              <a:rect l="l" t="t" r="r" b="b"/>
              <a:pathLst>
                <a:path w="14152" h="17931" extrusionOk="0">
                  <a:moveTo>
                    <a:pt x="8506" y="289"/>
                  </a:moveTo>
                  <a:cubicBezTo>
                    <a:pt x="8963" y="289"/>
                    <a:pt x="9404" y="383"/>
                    <a:pt x="9823" y="610"/>
                  </a:cubicBezTo>
                  <a:cubicBezTo>
                    <a:pt x="9984" y="690"/>
                    <a:pt x="10122" y="800"/>
                    <a:pt x="10246" y="931"/>
                  </a:cubicBezTo>
                  <a:cubicBezTo>
                    <a:pt x="10508" y="1222"/>
                    <a:pt x="10698" y="1550"/>
                    <a:pt x="10829" y="1914"/>
                  </a:cubicBezTo>
                  <a:cubicBezTo>
                    <a:pt x="10996" y="2366"/>
                    <a:pt x="11179" y="2811"/>
                    <a:pt x="11303" y="3270"/>
                  </a:cubicBezTo>
                  <a:cubicBezTo>
                    <a:pt x="11740" y="4909"/>
                    <a:pt x="13183" y="10572"/>
                    <a:pt x="13489" y="11759"/>
                  </a:cubicBezTo>
                  <a:cubicBezTo>
                    <a:pt x="13591" y="12160"/>
                    <a:pt x="13649" y="12568"/>
                    <a:pt x="13736" y="12969"/>
                  </a:cubicBezTo>
                  <a:cubicBezTo>
                    <a:pt x="13824" y="13341"/>
                    <a:pt x="13868" y="13712"/>
                    <a:pt x="13875" y="14091"/>
                  </a:cubicBezTo>
                  <a:cubicBezTo>
                    <a:pt x="13875" y="14310"/>
                    <a:pt x="13846" y="14528"/>
                    <a:pt x="13817" y="14740"/>
                  </a:cubicBezTo>
                  <a:cubicBezTo>
                    <a:pt x="13758" y="15119"/>
                    <a:pt x="13540" y="15403"/>
                    <a:pt x="13234" y="15622"/>
                  </a:cubicBezTo>
                  <a:cubicBezTo>
                    <a:pt x="12891" y="15855"/>
                    <a:pt x="12527" y="16037"/>
                    <a:pt x="12133" y="16175"/>
                  </a:cubicBezTo>
                  <a:cubicBezTo>
                    <a:pt x="11208" y="16503"/>
                    <a:pt x="10253" y="16715"/>
                    <a:pt x="9299" y="16933"/>
                  </a:cubicBezTo>
                  <a:cubicBezTo>
                    <a:pt x="8635" y="17086"/>
                    <a:pt x="7980" y="17247"/>
                    <a:pt x="7309" y="17370"/>
                  </a:cubicBezTo>
                  <a:cubicBezTo>
                    <a:pt x="6631" y="17505"/>
                    <a:pt x="5948" y="17633"/>
                    <a:pt x="5254" y="17633"/>
                  </a:cubicBezTo>
                  <a:cubicBezTo>
                    <a:pt x="5157" y="17633"/>
                    <a:pt x="5060" y="17631"/>
                    <a:pt x="4963" y="17625"/>
                  </a:cubicBezTo>
                  <a:cubicBezTo>
                    <a:pt x="4628" y="17611"/>
                    <a:pt x="4314" y="17538"/>
                    <a:pt x="4023" y="17378"/>
                  </a:cubicBezTo>
                  <a:cubicBezTo>
                    <a:pt x="3731" y="17217"/>
                    <a:pt x="3578" y="16948"/>
                    <a:pt x="3476" y="16649"/>
                  </a:cubicBezTo>
                  <a:cubicBezTo>
                    <a:pt x="3119" y="15636"/>
                    <a:pt x="2908" y="14587"/>
                    <a:pt x="2631" y="13552"/>
                  </a:cubicBezTo>
                  <a:cubicBezTo>
                    <a:pt x="2500" y="13042"/>
                    <a:pt x="2376" y="12532"/>
                    <a:pt x="2252" y="12014"/>
                  </a:cubicBezTo>
                  <a:cubicBezTo>
                    <a:pt x="2011" y="10958"/>
                    <a:pt x="1771" y="9901"/>
                    <a:pt x="1523" y="8844"/>
                  </a:cubicBezTo>
                  <a:cubicBezTo>
                    <a:pt x="1239" y="7649"/>
                    <a:pt x="940" y="6454"/>
                    <a:pt x="663" y="5252"/>
                  </a:cubicBezTo>
                  <a:cubicBezTo>
                    <a:pt x="554" y="4815"/>
                    <a:pt x="467" y="4363"/>
                    <a:pt x="379" y="3918"/>
                  </a:cubicBezTo>
                  <a:cubicBezTo>
                    <a:pt x="270" y="3365"/>
                    <a:pt x="452" y="2949"/>
                    <a:pt x="875" y="2585"/>
                  </a:cubicBezTo>
                  <a:cubicBezTo>
                    <a:pt x="1254" y="2257"/>
                    <a:pt x="1669" y="1980"/>
                    <a:pt x="2135" y="1812"/>
                  </a:cubicBezTo>
                  <a:cubicBezTo>
                    <a:pt x="2747" y="1594"/>
                    <a:pt x="3374" y="1404"/>
                    <a:pt x="3994" y="1215"/>
                  </a:cubicBezTo>
                  <a:cubicBezTo>
                    <a:pt x="4445" y="1076"/>
                    <a:pt x="4904" y="953"/>
                    <a:pt x="5364" y="836"/>
                  </a:cubicBezTo>
                  <a:cubicBezTo>
                    <a:pt x="5976" y="683"/>
                    <a:pt x="6588" y="537"/>
                    <a:pt x="7222" y="450"/>
                  </a:cubicBezTo>
                  <a:cubicBezTo>
                    <a:pt x="7513" y="406"/>
                    <a:pt x="7812" y="348"/>
                    <a:pt x="8111" y="311"/>
                  </a:cubicBezTo>
                  <a:cubicBezTo>
                    <a:pt x="8244" y="297"/>
                    <a:pt x="8376" y="289"/>
                    <a:pt x="8506" y="289"/>
                  </a:cubicBezTo>
                  <a:close/>
                  <a:moveTo>
                    <a:pt x="8500" y="1"/>
                  </a:moveTo>
                  <a:cubicBezTo>
                    <a:pt x="8378" y="1"/>
                    <a:pt x="8256" y="7"/>
                    <a:pt x="8133" y="20"/>
                  </a:cubicBezTo>
                  <a:cubicBezTo>
                    <a:pt x="7848" y="49"/>
                    <a:pt x="7564" y="115"/>
                    <a:pt x="7273" y="144"/>
                  </a:cubicBezTo>
                  <a:cubicBezTo>
                    <a:pt x="6610" y="209"/>
                    <a:pt x="5983" y="406"/>
                    <a:pt x="5334" y="552"/>
                  </a:cubicBezTo>
                  <a:cubicBezTo>
                    <a:pt x="4423" y="756"/>
                    <a:pt x="3542" y="1047"/>
                    <a:pt x="2653" y="1317"/>
                  </a:cubicBezTo>
                  <a:cubicBezTo>
                    <a:pt x="2070" y="1484"/>
                    <a:pt x="1531" y="1732"/>
                    <a:pt x="1028" y="2075"/>
                  </a:cubicBezTo>
                  <a:cubicBezTo>
                    <a:pt x="758" y="2257"/>
                    <a:pt x="510" y="2461"/>
                    <a:pt x="335" y="2745"/>
                  </a:cubicBezTo>
                  <a:cubicBezTo>
                    <a:pt x="146" y="3051"/>
                    <a:pt x="0" y="3314"/>
                    <a:pt x="73" y="3685"/>
                  </a:cubicBezTo>
                  <a:cubicBezTo>
                    <a:pt x="190" y="4312"/>
                    <a:pt x="292" y="4939"/>
                    <a:pt x="430" y="5558"/>
                  </a:cubicBezTo>
                  <a:cubicBezTo>
                    <a:pt x="758" y="6964"/>
                    <a:pt x="1101" y="8364"/>
                    <a:pt x="1428" y="9763"/>
                  </a:cubicBezTo>
                  <a:cubicBezTo>
                    <a:pt x="1669" y="10776"/>
                    <a:pt x="1917" y="11788"/>
                    <a:pt x="2157" y="12801"/>
                  </a:cubicBezTo>
                  <a:cubicBezTo>
                    <a:pt x="2150" y="12801"/>
                    <a:pt x="2143" y="12809"/>
                    <a:pt x="2135" y="12809"/>
                  </a:cubicBezTo>
                  <a:cubicBezTo>
                    <a:pt x="2252" y="13275"/>
                    <a:pt x="2369" y="13734"/>
                    <a:pt x="2485" y="14201"/>
                  </a:cubicBezTo>
                  <a:cubicBezTo>
                    <a:pt x="2594" y="14616"/>
                    <a:pt x="2711" y="15031"/>
                    <a:pt x="2813" y="15447"/>
                  </a:cubicBezTo>
                  <a:cubicBezTo>
                    <a:pt x="2922" y="15913"/>
                    <a:pt x="3054" y="16372"/>
                    <a:pt x="3228" y="16817"/>
                  </a:cubicBezTo>
                  <a:cubicBezTo>
                    <a:pt x="3454" y="17400"/>
                    <a:pt x="3855" y="17771"/>
                    <a:pt x="4489" y="17888"/>
                  </a:cubicBezTo>
                  <a:cubicBezTo>
                    <a:pt x="4663" y="17919"/>
                    <a:pt x="4837" y="17930"/>
                    <a:pt x="5010" y="17930"/>
                  </a:cubicBezTo>
                  <a:cubicBezTo>
                    <a:pt x="5237" y="17930"/>
                    <a:pt x="5464" y="17912"/>
                    <a:pt x="5691" y="17895"/>
                  </a:cubicBezTo>
                  <a:cubicBezTo>
                    <a:pt x="6478" y="17829"/>
                    <a:pt x="7258" y="17691"/>
                    <a:pt x="8031" y="17516"/>
                  </a:cubicBezTo>
                  <a:cubicBezTo>
                    <a:pt x="9036" y="17290"/>
                    <a:pt x="10035" y="17050"/>
                    <a:pt x="11040" y="16809"/>
                  </a:cubicBezTo>
                  <a:cubicBezTo>
                    <a:pt x="11681" y="16656"/>
                    <a:pt x="12308" y="16467"/>
                    <a:pt x="12898" y="16168"/>
                  </a:cubicBezTo>
                  <a:cubicBezTo>
                    <a:pt x="13591" y="15826"/>
                    <a:pt x="14086" y="15352"/>
                    <a:pt x="14137" y="14528"/>
                  </a:cubicBezTo>
                  <a:cubicBezTo>
                    <a:pt x="14137" y="14470"/>
                    <a:pt x="14145" y="14412"/>
                    <a:pt x="14145" y="14361"/>
                  </a:cubicBezTo>
                  <a:cubicBezTo>
                    <a:pt x="14152" y="13938"/>
                    <a:pt x="14115" y="13530"/>
                    <a:pt x="14042" y="13115"/>
                  </a:cubicBezTo>
                  <a:cubicBezTo>
                    <a:pt x="13919" y="12488"/>
                    <a:pt x="13838" y="11847"/>
                    <a:pt x="13649" y="11235"/>
                  </a:cubicBezTo>
                  <a:cubicBezTo>
                    <a:pt x="13613" y="11133"/>
                    <a:pt x="13583" y="11038"/>
                    <a:pt x="13554" y="10929"/>
                  </a:cubicBezTo>
                  <a:cubicBezTo>
                    <a:pt x="13241" y="9704"/>
                    <a:pt x="12928" y="8473"/>
                    <a:pt x="12614" y="7241"/>
                  </a:cubicBezTo>
                  <a:cubicBezTo>
                    <a:pt x="12476" y="6702"/>
                    <a:pt x="12345" y="6163"/>
                    <a:pt x="12206" y="5624"/>
                  </a:cubicBezTo>
                  <a:cubicBezTo>
                    <a:pt x="11915" y="4436"/>
                    <a:pt x="11623" y="3241"/>
                    <a:pt x="11201" y="2097"/>
                  </a:cubicBezTo>
                  <a:cubicBezTo>
                    <a:pt x="11077" y="1761"/>
                    <a:pt x="10945" y="1426"/>
                    <a:pt x="10749" y="1127"/>
                  </a:cubicBezTo>
                  <a:cubicBezTo>
                    <a:pt x="10545" y="814"/>
                    <a:pt x="10304" y="530"/>
                    <a:pt x="9962" y="355"/>
                  </a:cubicBezTo>
                  <a:cubicBezTo>
                    <a:pt x="9497" y="114"/>
                    <a:pt x="9008" y="1"/>
                    <a:pt x="8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483;p38"/>
            <p:cNvSpPr/>
            <p:nvPr/>
          </p:nvSpPr>
          <p:spPr>
            <a:xfrm>
              <a:off x="3062562" y="1853601"/>
              <a:ext cx="614311" cy="783172"/>
            </a:xfrm>
            <a:custGeom>
              <a:avLst/>
              <a:gdLst/>
              <a:ahLst/>
              <a:cxnLst/>
              <a:rect l="l" t="t" r="r" b="b"/>
              <a:pathLst>
                <a:path w="13606" h="17346" extrusionOk="0">
                  <a:moveTo>
                    <a:pt x="8237" y="1"/>
                  </a:moveTo>
                  <a:cubicBezTo>
                    <a:pt x="8107" y="1"/>
                    <a:pt x="7975" y="9"/>
                    <a:pt x="7842" y="23"/>
                  </a:cubicBezTo>
                  <a:cubicBezTo>
                    <a:pt x="7543" y="60"/>
                    <a:pt x="7244" y="118"/>
                    <a:pt x="6953" y="162"/>
                  </a:cubicBezTo>
                  <a:cubicBezTo>
                    <a:pt x="6319" y="249"/>
                    <a:pt x="5707" y="395"/>
                    <a:pt x="5095" y="548"/>
                  </a:cubicBezTo>
                  <a:cubicBezTo>
                    <a:pt x="4635" y="665"/>
                    <a:pt x="4176" y="788"/>
                    <a:pt x="3725" y="927"/>
                  </a:cubicBezTo>
                  <a:cubicBezTo>
                    <a:pt x="3105" y="1116"/>
                    <a:pt x="2478" y="1306"/>
                    <a:pt x="1866" y="1524"/>
                  </a:cubicBezTo>
                  <a:cubicBezTo>
                    <a:pt x="1400" y="1692"/>
                    <a:pt x="985" y="1969"/>
                    <a:pt x="606" y="2297"/>
                  </a:cubicBezTo>
                  <a:cubicBezTo>
                    <a:pt x="183" y="2661"/>
                    <a:pt x="1" y="3077"/>
                    <a:pt x="110" y="3630"/>
                  </a:cubicBezTo>
                  <a:cubicBezTo>
                    <a:pt x="198" y="4075"/>
                    <a:pt x="285" y="4527"/>
                    <a:pt x="394" y="4964"/>
                  </a:cubicBezTo>
                  <a:cubicBezTo>
                    <a:pt x="671" y="6166"/>
                    <a:pt x="970" y="7361"/>
                    <a:pt x="1254" y="8556"/>
                  </a:cubicBezTo>
                  <a:cubicBezTo>
                    <a:pt x="1502" y="9613"/>
                    <a:pt x="1742" y="10670"/>
                    <a:pt x="1983" y="11726"/>
                  </a:cubicBezTo>
                  <a:cubicBezTo>
                    <a:pt x="2107" y="12244"/>
                    <a:pt x="2231" y="12754"/>
                    <a:pt x="2362" y="13264"/>
                  </a:cubicBezTo>
                  <a:cubicBezTo>
                    <a:pt x="2639" y="14299"/>
                    <a:pt x="2850" y="15348"/>
                    <a:pt x="3207" y="16361"/>
                  </a:cubicBezTo>
                  <a:cubicBezTo>
                    <a:pt x="3309" y="16660"/>
                    <a:pt x="3462" y="16929"/>
                    <a:pt x="3754" y="17090"/>
                  </a:cubicBezTo>
                  <a:cubicBezTo>
                    <a:pt x="4045" y="17250"/>
                    <a:pt x="4359" y="17323"/>
                    <a:pt x="4694" y="17337"/>
                  </a:cubicBezTo>
                  <a:cubicBezTo>
                    <a:pt x="4791" y="17343"/>
                    <a:pt x="4888" y="17345"/>
                    <a:pt x="4985" y="17345"/>
                  </a:cubicBezTo>
                  <a:cubicBezTo>
                    <a:pt x="5679" y="17345"/>
                    <a:pt x="6362" y="17217"/>
                    <a:pt x="7040" y="17082"/>
                  </a:cubicBezTo>
                  <a:cubicBezTo>
                    <a:pt x="7711" y="16959"/>
                    <a:pt x="8366" y="16798"/>
                    <a:pt x="9030" y="16645"/>
                  </a:cubicBezTo>
                  <a:cubicBezTo>
                    <a:pt x="9984" y="16427"/>
                    <a:pt x="10939" y="16215"/>
                    <a:pt x="11864" y="15887"/>
                  </a:cubicBezTo>
                  <a:cubicBezTo>
                    <a:pt x="12258" y="15749"/>
                    <a:pt x="12622" y="15567"/>
                    <a:pt x="12965" y="15334"/>
                  </a:cubicBezTo>
                  <a:cubicBezTo>
                    <a:pt x="13271" y="15115"/>
                    <a:pt x="13489" y="14831"/>
                    <a:pt x="13548" y="14452"/>
                  </a:cubicBezTo>
                  <a:cubicBezTo>
                    <a:pt x="13577" y="14240"/>
                    <a:pt x="13606" y="14022"/>
                    <a:pt x="13606" y="13803"/>
                  </a:cubicBezTo>
                  <a:cubicBezTo>
                    <a:pt x="13599" y="13424"/>
                    <a:pt x="13555" y="13053"/>
                    <a:pt x="13467" y="12681"/>
                  </a:cubicBezTo>
                  <a:cubicBezTo>
                    <a:pt x="13380" y="12280"/>
                    <a:pt x="13322" y="11872"/>
                    <a:pt x="13220" y="11471"/>
                  </a:cubicBezTo>
                  <a:cubicBezTo>
                    <a:pt x="12914" y="10284"/>
                    <a:pt x="11471" y="4621"/>
                    <a:pt x="11034" y="2982"/>
                  </a:cubicBezTo>
                  <a:cubicBezTo>
                    <a:pt x="10910" y="2523"/>
                    <a:pt x="10727" y="2078"/>
                    <a:pt x="10560" y="1626"/>
                  </a:cubicBezTo>
                  <a:cubicBezTo>
                    <a:pt x="10429" y="1262"/>
                    <a:pt x="10239" y="934"/>
                    <a:pt x="9977" y="643"/>
                  </a:cubicBezTo>
                  <a:cubicBezTo>
                    <a:pt x="9853" y="512"/>
                    <a:pt x="9715" y="402"/>
                    <a:pt x="9554" y="322"/>
                  </a:cubicBezTo>
                  <a:cubicBezTo>
                    <a:pt x="9135" y="95"/>
                    <a:pt x="8694" y="1"/>
                    <a:pt x="82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484;p38"/>
            <p:cNvSpPr/>
            <p:nvPr/>
          </p:nvSpPr>
          <p:spPr>
            <a:xfrm>
              <a:off x="3105001" y="1936990"/>
              <a:ext cx="454751" cy="268642"/>
            </a:xfrm>
            <a:custGeom>
              <a:avLst/>
              <a:gdLst/>
              <a:ahLst/>
              <a:cxnLst/>
              <a:rect l="l" t="t" r="r" b="b"/>
              <a:pathLst>
                <a:path w="10072" h="5950" extrusionOk="0">
                  <a:moveTo>
                    <a:pt x="8448" y="321"/>
                  </a:moveTo>
                  <a:cubicBezTo>
                    <a:pt x="8615" y="321"/>
                    <a:pt x="8751" y="416"/>
                    <a:pt x="8796" y="552"/>
                  </a:cubicBezTo>
                  <a:cubicBezTo>
                    <a:pt x="8862" y="734"/>
                    <a:pt x="8928" y="916"/>
                    <a:pt x="8993" y="1098"/>
                  </a:cubicBezTo>
                  <a:cubicBezTo>
                    <a:pt x="9190" y="1689"/>
                    <a:pt x="9379" y="2286"/>
                    <a:pt x="9576" y="2876"/>
                  </a:cubicBezTo>
                  <a:cubicBezTo>
                    <a:pt x="9613" y="3000"/>
                    <a:pt x="9642" y="3124"/>
                    <a:pt x="9664" y="3248"/>
                  </a:cubicBezTo>
                  <a:cubicBezTo>
                    <a:pt x="9700" y="3438"/>
                    <a:pt x="9576" y="3649"/>
                    <a:pt x="9365" y="3714"/>
                  </a:cubicBezTo>
                  <a:cubicBezTo>
                    <a:pt x="8935" y="3846"/>
                    <a:pt x="8505" y="3977"/>
                    <a:pt x="8068" y="4079"/>
                  </a:cubicBezTo>
                  <a:cubicBezTo>
                    <a:pt x="7145" y="4301"/>
                    <a:pt x="5315" y="4684"/>
                    <a:pt x="5243" y="4684"/>
                  </a:cubicBezTo>
                  <a:cubicBezTo>
                    <a:pt x="5241" y="4684"/>
                    <a:pt x="5240" y="4684"/>
                    <a:pt x="5240" y="4684"/>
                  </a:cubicBezTo>
                  <a:cubicBezTo>
                    <a:pt x="3965" y="4990"/>
                    <a:pt x="2690" y="5296"/>
                    <a:pt x="1407" y="5602"/>
                  </a:cubicBezTo>
                  <a:cubicBezTo>
                    <a:pt x="1371" y="5609"/>
                    <a:pt x="1334" y="5616"/>
                    <a:pt x="1291" y="5616"/>
                  </a:cubicBezTo>
                  <a:cubicBezTo>
                    <a:pt x="1239" y="5623"/>
                    <a:pt x="1194" y="5628"/>
                    <a:pt x="1155" y="5628"/>
                  </a:cubicBezTo>
                  <a:cubicBezTo>
                    <a:pt x="993" y="5628"/>
                    <a:pt x="936" y="5557"/>
                    <a:pt x="883" y="5340"/>
                  </a:cubicBezTo>
                  <a:cubicBezTo>
                    <a:pt x="737" y="4727"/>
                    <a:pt x="584" y="4115"/>
                    <a:pt x="460" y="3496"/>
                  </a:cubicBezTo>
                  <a:cubicBezTo>
                    <a:pt x="394" y="3197"/>
                    <a:pt x="373" y="2884"/>
                    <a:pt x="351" y="2570"/>
                  </a:cubicBezTo>
                  <a:cubicBezTo>
                    <a:pt x="336" y="2315"/>
                    <a:pt x="416" y="2221"/>
                    <a:pt x="664" y="2155"/>
                  </a:cubicBezTo>
                  <a:cubicBezTo>
                    <a:pt x="1079" y="2038"/>
                    <a:pt x="1495" y="1922"/>
                    <a:pt x="1917" y="1813"/>
                  </a:cubicBezTo>
                  <a:cubicBezTo>
                    <a:pt x="2500" y="1660"/>
                    <a:pt x="3083" y="1506"/>
                    <a:pt x="3666" y="1368"/>
                  </a:cubicBezTo>
                  <a:cubicBezTo>
                    <a:pt x="4891" y="1084"/>
                    <a:pt x="6115" y="800"/>
                    <a:pt x="7346" y="523"/>
                  </a:cubicBezTo>
                  <a:cubicBezTo>
                    <a:pt x="7689" y="443"/>
                    <a:pt x="8031" y="392"/>
                    <a:pt x="8381" y="326"/>
                  </a:cubicBezTo>
                  <a:cubicBezTo>
                    <a:pt x="8404" y="323"/>
                    <a:pt x="8426" y="321"/>
                    <a:pt x="8448" y="321"/>
                  </a:cubicBezTo>
                  <a:close/>
                  <a:moveTo>
                    <a:pt x="8592" y="0"/>
                  </a:moveTo>
                  <a:cubicBezTo>
                    <a:pt x="8562" y="0"/>
                    <a:pt x="8531" y="2"/>
                    <a:pt x="8498" y="5"/>
                  </a:cubicBezTo>
                  <a:cubicBezTo>
                    <a:pt x="8432" y="13"/>
                    <a:pt x="8366" y="20"/>
                    <a:pt x="8301" y="27"/>
                  </a:cubicBezTo>
                  <a:cubicBezTo>
                    <a:pt x="7864" y="115"/>
                    <a:pt x="7426" y="188"/>
                    <a:pt x="6989" y="290"/>
                  </a:cubicBezTo>
                  <a:cubicBezTo>
                    <a:pt x="5736" y="574"/>
                    <a:pt x="4482" y="851"/>
                    <a:pt x="3236" y="1157"/>
                  </a:cubicBezTo>
                  <a:cubicBezTo>
                    <a:pt x="2289" y="1397"/>
                    <a:pt x="1349" y="1638"/>
                    <a:pt x="424" y="1951"/>
                  </a:cubicBezTo>
                  <a:cubicBezTo>
                    <a:pt x="161" y="2038"/>
                    <a:pt x="1" y="2286"/>
                    <a:pt x="37" y="2556"/>
                  </a:cubicBezTo>
                  <a:cubicBezTo>
                    <a:pt x="81" y="2906"/>
                    <a:pt x="110" y="3255"/>
                    <a:pt x="183" y="3598"/>
                  </a:cubicBezTo>
                  <a:cubicBezTo>
                    <a:pt x="322" y="4254"/>
                    <a:pt x="482" y="4910"/>
                    <a:pt x="649" y="5565"/>
                  </a:cubicBezTo>
                  <a:cubicBezTo>
                    <a:pt x="712" y="5803"/>
                    <a:pt x="914" y="5949"/>
                    <a:pt x="1126" y="5949"/>
                  </a:cubicBezTo>
                  <a:cubicBezTo>
                    <a:pt x="1162" y="5949"/>
                    <a:pt x="1197" y="5945"/>
                    <a:pt x="1232" y="5937"/>
                  </a:cubicBezTo>
                  <a:cubicBezTo>
                    <a:pt x="1597" y="5850"/>
                    <a:pt x="1961" y="5748"/>
                    <a:pt x="2318" y="5667"/>
                  </a:cubicBezTo>
                  <a:cubicBezTo>
                    <a:pt x="3309" y="5434"/>
                    <a:pt x="5568" y="4953"/>
                    <a:pt x="5714" y="4917"/>
                  </a:cubicBezTo>
                  <a:cubicBezTo>
                    <a:pt x="6333" y="4778"/>
                    <a:pt x="6953" y="4640"/>
                    <a:pt x="7565" y="4494"/>
                  </a:cubicBezTo>
                  <a:cubicBezTo>
                    <a:pt x="8155" y="4363"/>
                    <a:pt x="8745" y="4239"/>
                    <a:pt x="9321" y="4079"/>
                  </a:cubicBezTo>
                  <a:cubicBezTo>
                    <a:pt x="9868" y="3919"/>
                    <a:pt x="10072" y="3459"/>
                    <a:pt x="9919" y="2978"/>
                  </a:cubicBezTo>
                  <a:cubicBezTo>
                    <a:pt x="9751" y="2432"/>
                    <a:pt x="9562" y="1900"/>
                    <a:pt x="9379" y="1361"/>
                  </a:cubicBezTo>
                  <a:cubicBezTo>
                    <a:pt x="9270" y="1018"/>
                    <a:pt x="9161" y="676"/>
                    <a:pt x="9022" y="341"/>
                  </a:cubicBezTo>
                  <a:cubicBezTo>
                    <a:pt x="8926" y="97"/>
                    <a:pt x="8808" y="0"/>
                    <a:pt x="8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485;p38"/>
            <p:cNvSpPr/>
            <p:nvPr/>
          </p:nvSpPr>
          <p:spPr>
            <a:xfrm>
              <a:off x="3120171" y="1951438"/>
              <a:ext cx="422830" cy="239656"/>
            </a:xfrm>
            <a:custGeom>
              <a:avLst/>
              <a:gdLst/>
              <a:ahLst/>
              <a:cxnLst/>
              <a:rect l="l" t="t" r="r" b="b"/>
              <a:pathLst>
                <a:path w="9365" h="5308" extrusionOk="0">
                  <a:moveTo>
                    <a:pt x="8112" y="1"/>
                  </a:moveTo>
                  <a:cubicBezTo>
                    <a:pt x="8090" y="1"/>
                    <a:pt x="8068" y="3"/>
                    <a:pt x="8045" y="6"/>
                  </a:cubicBezTo>
                  <a:cubicBezTo>
                    <a:pt x="7695" y="72"/>
                    <a:pt x="7353" y="123"/>
                    <a:pt x="7010" y="203"/>
                  </a:cubicBezTo>
                  <a:cubicBezTo>
                    <a:pt x="5779" y="480"/>
                    <a:pt x="4555" y="764"/>
                    <a:pt x="3330" y="1048"/>
                  </a:cubicBezTo>
                  <a:cubicBezTo>
                    <a:pt x="2747" y="1186"/>
                    <a:pt x="2164" y="1340"/>
                    <a:pt x="1581" y="1493"/>
                  </a:cubicBezTo>
                  <a:cubicBezTo>
                    <a:pt x="1159" y="1602"/>
                    <a:pt x="743" y="1718"/>
                    <a:pt x="328" y="1835"/>
                  </a:cubicBezTo>
                  <a:cubicBezTo>
                    <a:pt x="80" y="1901"/>
                    <a:pt x="0" y="1995"/>
                    <a:pt x="15" y="2250"/>
                  </a:cubicBezTo>
                  <a:cubicBezTo>
                    <a:pt x="37" y="2564"/>
                    <a:pt x="58" y="2877"/>
                    <a:pt x="124" y="3176"/>
                  </a:cubicBezTo>
                  <a:cubicBezTo>
                    <a:pt x="248" y="3795"/>
                    <a:pt x="401" y="4407"/>
                    <a:pt x="547" y="5020"/>
                  </a:cubicBezTo>
                  <a:cubicBezTo>
                    <a:pt x="600" y="5237"/>
                    <a:pt x="657" y="5308"/>
                    <a:pt x="819" y="5308"/>
                  </a:cubicBezTo>
                  <a:cubicBezTo>
                    <a:pt x="858" y="5308"/>
                    <a:pt x="903" y="5303"/>
                    <a:pt x="955" y="5296"/>
                  </a:cubicBezTo>
                  <a:cubicBezTo>
                    <a:pt x="998" y="5296"/>
                    <a:pt x="1035" y="5289"/>
                    <a:pt x="1071" y="5282"/>
                  </a:cubicBezTo>
                  <a:cubicBezTo>
                    <a:pt x="2354" y="4976"/>
                    <a:pt x="3629" y="4670"/>
                    <a:pt x="4904" y="4364"/>
                  </a:cubicBezTo>
                  <a:cubicBezTo>
                    <a:pt x="4904" y="4364"/>
                    <a:pt x="4905" y="4364"/>
                    <a:pt x="4907" y="4364"/>
                  </a:cubicBezTo>
                  <a:cubicBezTo>
                    <a:pt x="4979" y="4364"/>
                    <a:pt x="6809" y="3981"/>
                    <a:pt x="7732" y="3759"/>
                  </a:cubicBezTo>
                  <a:cubicBezTo>
                    <a:pt x="8169" y="3657"/>
                    <a:pt x="8599" y="3526"/>
                    <a:pt x="9029" y="3394"/>
                  </a:cubicBezTo>
                  <a:cubicBezTo>
                    <a:pt x="9240" y="3329"/>
                    <a:pt x="9364" y="3118"/>
                    <a:pt x="9328" y="2928"/>
                  </a:cubicBezTo>
                  <a:cubicBezTo>
                    <a:pt x="9306" y="2804"/>
                    <a:pt x="9277" y="2680"/>
                    <a:pt x="9240" y="2556"/>
                  </a:cubicBezTo>
                  <a:cubicBezTo>
                    <a:pt x="9043" y="1966"/>
                    <a:pt x="8854" y="1369"/>
                    <a:pt x="8657" y="778"/>
                  </a:cubicBezTo>
                  <a:cubicBezTo>
                    <a:pt x="8592" y="596"/>
                    <a:pt x="8526" y="414"/>
                    <a:pt x="8460" y="232"/>
                  </a:cubicBezTo>
                  <a:cubicBezTo>
                    <a:pt x="8415" y="96"/>
                    <a:pt x="8279" y="1"/>
                    <a:pt x="81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486;p38"/>
            <p:cNvSpPr/>
            <p:nvPr/>
          </p:nvSpPr>
          <p:spPr>
            <a:xfrm>
              <a:off x="3310966" y="1875273"/>
              <a:ext cx="146467" cy="76800"/>
            </a:xfrm>
            <a:custGeom>
              <a:avLst/>
              <a:gdLst/>
              <a:ahLst/>
              <a:cxnLst/>
              <a:rect l="l" t="t" r="r" b="b"/>
              <a:pathLst>
                <a:path w="3244" h="1701" extrusionOk="0">
                  <a:moveTo>
                    <a:pt x="2701" y="272"/>
                  </a:moveTo>
                  <a:cubicBezTo>
                    <a:pt x="2802" y="272"/>
                    <a:pt x="2820" y="339"/>
                    <a:pt x="2894" y="556"/>
                  </a:cubicBezTo>
                  <a:cubicBezTo>
                    <a:pt x="2908" y="593"/>
                    <a:pt x="2915" y="629"/>
                    <a:pt x="2923" y="665"/>
                  </a:cubicBezTo>
                  <a:cubicBezTo>
                    <a:pt x="2945" y="753"/>
                    <a:pt x="2908" y="804"/>
                    <a:pt x="2828" y="826"/>
                  </a:cubicBezTo>
                  <a:cubicBezTo>
                    <a:pt x="2755" y="855"/>
                    <a:pt x="2682" y="884"/>
                    <a:pt x="2609" y="906"/>
                  </a:cubicBezTo>
                  <a:cubicBezTo>
                    <a:pt x="1939" y="1088"/>
                    <a:pt x="1247" y="1205"/>
                    <a:pt x="576" y="1387"/>
                  </a:cubicBezTo>
                  <a:cubicBezTo>
                    <a:pt x="553" y="1395"/>
                    <a:pt x="531" y="1399"/>
                    <a:pt x="511" y="1399"/>
                  </a:cubicBezTo>
                  <a:cubicBezTo>
                    <a:pt x="457" y="1399"/>
                    <a:pt x="417" y="1369"/>
                    <a:pt x="401" y="1299"/>
                  </a:cubicBezTo>
                  <a:cubicBezTo>
                    <a:pt x="365" y="1161"/>
                    <a:pt x="350" y="1081"/>
                    <a:pt x="321" y="935"/>
                  </a:cubicBezTo>
                  <a:cubicBezTo>
                    <a:pt x="307" y="855"/>
                    <a:pt x="372" y="833"/>
                    <a:pt x="431" y="819"/>
                  </a:cubicBezTo>
                  <a:cubicBezTo>
                    <a:pt x="780" y="731"/>
                    <a:pt x="1130" y="644"/>
                    <a:pt x="1487" y="556"/>
                  </a:cubicBezTo>
                  <a:cubicBezTo>
                    <a:pt x="1815" y="469"/>
                    <a:pt x="2150" y="374"/>
                    <a:pt x="2486" y="308"/>
                  </a:cubicBezTo>
                  <a:cubicBezTo>
                    <a:pt x="2587" y="287"/>
                    <a:pt x="2653" y="272"/>
                    <a:pt x="2701" y="272"/>
                  </a:cubicBezTo>
                  <a:close/>
                  <a:moveTo>
                    <a:pt x="2825" y="0"/>
                  </a:moveTo>
                  <a:cubicBezTo>
                    <a:pt x="2814" y="0"/>
                    <a:pt x="2803" y="1"/>
                    <a:pt x="2792" y="2"/>
                  </a:cubicBezTo>
                  <a:cubicBezTo>
                    <a:pt x="2741" y="10"/>
                    <a:pt x="2682" y="2"/>
                    <a:pt x="2624" y="17"/>
                  </a:cubicBezTo>
                  <a:cubicBezTo>
                    <a:pt x="1873" y="134"/>
                    <a:pt x="1130" y="316"/>
                    <a:pt x="409" y="556"/>
                  </a:cubicBezTo>
                  <a:cubicBezTo>
                    <a:pt x="59" y="665"/>
                    <a:pt x="1" y="673"/>
                    <a:pt x="52" y="1117"/>
                  </a:cubicBezTo>
                  <a:cubicBezTo>
                    <a:pt x="73" y="1299"/>
                    <a:pt x="103" y="1409"/>
                    <a:pt x="212" y="1555"/>
                  </a:cubicBezTo>
                  <a:cubicBezTo>
                    <a:pt x="278" y="1645"/>
                    <a:pt x="355" y="1700"/>
                    <a:pt x="457" y="1700"/>
                  </a:cubicBezTo>
                  <a:cubicBezTo>
                    <a:pt x="479" y="1700"/>
                    <a:pt x="501" y="1698"/>
                    <a:pt x="525" y="1693"/>
                  </a:cubicBezTo>
                  <a:cubicBezTo>
                    <a:pt x="766" y="1627"/>
                    <a:pt x="2136" y="1336"/>
                    <a:pt x="2573" y="1205"/>
                  </a:cubicBezTo>
                  <a:cubicBezTo>
                    <a:pt x="2690" y="1168"/>
                    <a:pt x="2813" y="1125"/>
                    <a:pt x="2930" y="1074"/>
                  </a:cubicBezTo>
                  <a:cubicBezTo>
                    <a:pt x="3149" y="993"/>
                    <a:pt x="3243" y="819"/>
                    <a:pt x="3192" y="600"/>
                  </a:cubicBezTo>
                  <a:cubicBezTo>
                    <a:pt x="3156" y="447"/>
                    <a:pt x="3105" y="301"/>
                    <a:pt x="3047" y="155"/>
                  </a:cubicBezTo>
                  <a:cubicBezTo>
                    <a:pt x="3007" y="63"/>
                    <a:pt x="2931" y="0"/>
                    <a:pt x="28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487;p38"/>
            <p:cNvSpPr/>
            <p:nvPr/>
          </p:nvSpPr>
          <p:spPr>
            <a:xfrm>
              <a:off x="3324782" y="1887553"/>
              <a:ext cx="119151" cy="50884"/>
            </a:xfrm>
            <a:custGeom>
              <a:avLst/>
              <a:gdLst/>
              <a:ahLst/>
              <a:cxnLst/>
              <a:rect l="l" t="t" r="r" b="b"/>
              <a:pathLst>
                <a:path w="2639" h="1127" extrusionOk="0">
                  <a:moveTo>
                    <a:pt x="2395" y="0"/>
                  </a:moveTo>
                  <a:cubicBezTo>
                    <a:pt x="2347" y="0"/>
                    <a:pt x="2281" y="15"/>
                    <a:pt x="2180" y="36"/>
                  </a:cubicBezTo>
                  <a:cubicBezTo>
                    <a:pt x="1844" y="102"/>
                    <a:pt x="1509" y="197"/>
                    <a:pt x="1181" y="284"/>
                  </a:cubicBezTo>
                  <a:cubicBezTo>
                    <a:pt x="824" y="372"/>
                    <a:pt x="474" y="459"/>
                    <a:pt x="125" y="547"/>
                  </a:cubicBezTo>
                  <a:cubicBezTo>
                    <a:pt x="66" y="561"/>
                    <a:pt x="1" y="583"/>
                    <a:pt x="15" y="663"/>
                  </a:cubicBezTo>
                  <a:cubicBezTo>
                    <a:pt x="44" y="809"/>
                    <a:pt x="59" y="889"/>
                    <a:pt x="95" y="1027"/>
                  </a:cubicBezTo>
                  <a:cubicBezTo>
                    <a:pt x="111" y="1097"/>
                    <a:pt x="151" y="1127"/>
                    <a:pt x="205" y="1127"/>
                  </a:cubicBezTo>
                  <a:cubicBezTo>
                    <a:pt x="225" y="1127"/>
                    <a:pt x="247" y="1123"/>
                    <a:pt x="270" y="1115"/>
                  </a:cubicBezTo>
                  <a:cubicBezTo>
                    <a:pt x="941" y="933"/>
                    <a:pt x="1633" y="816"/>
                    <a:pt x="2303" y="634"/>
                  </a:cubicBezTo>
                  <a:cubicBezTo>
                    <a:pt x="2376" y="612"/>
                    <a:pt x="2449" y="583"/>
                    <a:pt x="2522" y="554"/>
                  </a:cubicBezTo>
                  <a:cubicBezTo>
                    <a:pt x="2602" y="532"/>
                    <a:pt x="2639" y="481"/>
                    <a:pt x="2617" y="393"/>
                  </a:cubicBezTo>
                  <a:cubicBezTo>
                    <a:pt x="2609" y="357"/>
                    <a:pt x="2602" y="321"/>
                    <a:pt x="2588" y="284"/>
                  </a:cubicBezTo>
                  <a:cubicBezTo>
                    <a:pt x="2514" y="67"/>
                    <a:pt x="2496" y="0"/>
                    <a:pt x="23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488;p38"/>
            <p:cNvSpPr/>
            <p:nvPr/>
          </p:nvSpPr>
          <p:spPr>
            <a:xfrm>
              <a:off x="3483025" y="2279620"/>
              <a:ext cx="131973" cy="109444"/>
            </a:xfrm>
            <a:custGeom>
              <a:avLst/>
              <a:gdLst/>
              <a:ahLst/>
              <a:cxnLst/>
              <a:rect l="l" t="t" r="r" b="b"/>
              <a:pathLst>
                <a:path w="2923" h="2424" extrusionOk="0">
                  <a:moveTo>
                    <a:pt x="1969" y="292"/>
                  </a:moveTo>
                  <a:cubicBezTo>
                    <a:pt x="2207" y="292"/>
                    <a:pt x="2354" y="409"/>
                    <a:pt x="2442" y="665"/>
                  </a:cubicBezTo>
                  <a:cubicBezTo>
                    <a:pt x="2486" y="797"/>
                    <a:pt x="2515" y="928"/>
                    <a:pt x="2551" y="1052"/>
                  </a:cubicBezTo>
                  <a:cubicBezTo>
                    <a:pt x="2595" y="1212"/>
                    <a:pt x="2551" y="1365"/>
                    <a:pt x="2515" y="1511"/>
                  </a:cubicBezTo>
                  <a:cubicBezTo>
                    <a:pt x="2471" y="1664"/>
                    <a:pt x="2347" y="1751"/>
                    <a:pt x="2201" y="1795"/>
                  </a:cubicBezTo>
                  <a:cubicBezTo>
                    <a:pt x="2005" y="1853"/>
                    <a:pt x="1793" y="1897"/>
                    <a:pt x="1589" y="1948"/>
                  </a:cubicBezTo>
                  <a:cubicBezTo>
                    <a:pt x="1589" y="1948"/>
                    <a:pt x="1589" y="1955"/>
                    <a:pt x="1589" y="1955"/>
                  </a:cubicBezTo>
                  <a:cubicBezTo>
                    <a:pt x="1407" y="1999"/>
                    <a:pt x="1225" y="2050"/>
                    <a:pt x="1036" y="2086"/>
                  </a:cubicBezTo>
                  <a:cubicBezTo>
                    <a:pt x="967" y="2102"/>
                    <a:pt x="906" y="2110"/>
                    <a:pt x="851" y="2110"/>
                  </a:cubicBezTo>
                  <a:cubicBezTo>
                    <a:pt x="652" y="2110"/>
                    <a:pt x="532" y="2004"/>
                    <a:pt x="453" y="1758"/>
                  </a:cubicBezTo>
                  <a:cubicBezTo>
                    <a:pt x="394" y="1576"/>
                    <a:pt x="351" y="1394"/>
                    <a:pt x="321" y="1205"/>
                  </a:cubicBezTo>
                  <a:cubicBezTo>
                    <a:pt x="285" y="986"/>
                    <a:pt x="372" y="811"/>
                    <a:pt x="562" y="680"/>
                  </a:cubicBezTo>
                  <a:cubicBezTo>
                    <a:pt x="737" y="556"/>
                    <a:pt x="919" y="461"/>
                    <a:pt x="1130" y="425"/>
                  </a:cubicBezTo>
                  <a:cubicBezTo>
                    <a:pt x="1371" y="388"/>
                    <a:pt x="1604" y="337"/>
                    <a:pt x="1844" y="301"/>
                  </a:cubicBezTo>
                  <a:cubicBezTo>
                    <a:pt x="1888" y="295"/>
                    <a:pt x="1930" y="292"/>
                    <a:pt x="1969" y="292"/>
                  </a:cubicBezTo>
                  <a:close/>
                  <a:moveTo>
                    <a:pt x="1978" y="0"/>
                  </a:moveTo>
                  <a:cubicBezTo>
                    <a:pt x="1956" y="0"/>
                    <a:pt x="1933" y="1"/>
                    <a:pt x="1910" y="2"/>
                  </a:cubicBezTo>
                  <a:cubicBezTo>
                    <a:pt x="1385" y="31"/>
                    <a:pt x="883" y="163"/>
                    <a:pt x="402" y="388"/>
                  </a:cubicBezTo>
                  <a:cubicBezTo>
                    <a:pt x="307" y="432"/>
                    <a:pt x="212" y="512"/>
                    <a:pt x="154" y="600"/>
                  </a:cubicBezTo>
                  <a:cubicBezTo>
                    <a:pt x="45" y="767"/>
                    <a:pt x="1" y="964"/>
                    <a:pt x="8" y="1168"/>
                  </a:cubicBezTo>
                  <a:cubicBezTo>
                    <a:pt x="23" y="1438"/>
                    <a:pt x="74" y="1693"/>
                    <a:pt x="176" y="1933"/>
                  </a:cubicBezTo>
                  <a:cubicBezTo>
                    <a:pt x="311" y="2255"/>
                    <a:pt x="548" y="2423"/>
                    <a:pt x="867" y="2423"/>
                  </a:cubicBezTo>
                  <a:cubicBezTo>
                    <a:pt x="910" y="2423"/>
                    <a:pt x="954" y="2420"/>
                    <a:pt x="999" y="2414"/>
                  </a:cubicBezTo>
                  <a:cubicBezTo>
                    <a:pt x="1232" y="2378"/>
                    <a:pt x="2143" y="2137"/>
                    <a:pt x="2369" y="2064"/>
                  </a:cubicBezTo>
                  <a:cubicBezTo>
                    <a:pt x="2602" y="1984"/>
                    <a:pt x="2755" y="1809"/>
                    <a:pt x="2821" y="1562"/>
                  </a:cubicBezTo>
                  <a:cubicBezTo>
                    <a:pt x="2923" y="1183"/>
                    <a:pt x="2843" y="826"/>
                    <a:pt x="2697" y="476"/>
                  </a:cubicBezTo>
                  <a:cubicBezTo>
                    <a:pt x="2560" y="155"/>
                    <a:pt x="2315" y="0"/>
                    <a:pt x="19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489;p38"/>
            <p:cNvSpPr/>
            <p:nvPr/>
          </p:nvSpPr>
          <p:spPr>
            <a:xfrm>
              <a:off x="3495847" y="2292759"/>
              <a:ext cx="104342" cy="82173"/>
            </a:xfrm>
            <a:custGeom>
              <a:avLst/>
              <a:gdLst/>
              <a:ahLst/>
              <a:cxnLst/>
              <a:rect l="l" t="t" r="r" b="b"/>
              <a:pathLst>
                <a:path w="2311" h="1820" extrusionOk="0">
                  <a:moveTo>
                    <a:pt x="1685" y="1"/>
                  </a:moveTo>
                  <a:cubicBezTo>
                    <a:pt x="1646" y="1"/>
                    <a:pt x="1604" y="4"/>
                    <a:pt x="1560" y="10"/>
                  </a:cubicBezTo>
                  <a:cubicBezTo>
                    <a:pt x="1320" y="46"/>
                    <a:pt x="1087" y="97"/>
                    <a:pt x="846" y="134"/>
                  </a:cubicBezTo>
                  <a:cubicBezTo>
                    <a:pt x="635" y="170"/>
                    <a:pt x="453" y="265"/>
                    <a:pt x="278" y="389"/>
                  </a:cubicBezTo>
                  <a:cubicBezTo>
                    <a:pt x="88" y="520"/>
                    <a:pt x="1" y="695"/>
                    <a:pt x="37" y="914"/>
                  </a:cubicBezTo>
                  <a:cubicBezTo>
                    <a:pt x="67" y="1103"/>
                    <a:pt x="110" y="1285"/>
                    <a:pt x="169" y="1467"/>
                  </a:cubicBezTo>
                  <a:cubicBezTo>
                    <a:pt x="248" y="1713"/>
                    <a:pt x="368" y="1819"/>
                    <a:pt x="567" y="1819"/>
                  </a:cubicBezTo>
                  <a:cubicBezTo>
                    <a:pt x="622" y="1819"/>
                    <a:pt x="683" y="1811"/>
                    <a:pt x="752" y="1795"/>
                  </a:cubicBezTo>
                  <a:cubicBezTo>
                    <a:pt x="941" y="1759"/>
                    <a:pt x="1123" y="1708"/>
                    <a:pt x="1305" y="1664"/>
                  </a:cubicBezTo>
                  <a:cubicBezTo>
                    <a:pt x="1305" y="1664"/>
                    <a:pt x="1305" y="1657"/>
                    <a:pt x="1305" y="1657"/>
                  </a:cubicBezTo>
                  <a:cubicBezTo>
                    <a:pt x="1509" y="1606"/>
                    <a:pt x="1721" y="1562"/>
                    <a:pt x="1917" y="1504"/>
                  </a:cubicBezTo>
                  <a:cubicBezTo>
                    <a:pt x="2063" y="1460"/>
                    <a:pt x="2187" y="1373"/>
                    <a:pt x="2231" y="1220"/>
                  </a:cubicBezTo>
                  <a:cubicBezTo>
                    <a:pt x="2267" y="1074"/>
                    <a:pt x="2311" y="921"/>
                    <a:pt x="2267" y="761"/>
                  </a:cubicBezTo>
                  <a:cubicBezTo>
                    <a:pt x="2231" y="637"/>
                    <a:pt x="2202" y="506"/>
                    <a:pt x="2158" y="374"/>
                  </a:cubicBezTo>
                  <a:cubicBezTo>
                    <a:pt x="2070" y="118"/>
                    <a:pt x="1923" y="1"/>
                    <a:pt x="1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490;p38"/>
            <p:cNvSpPr/>
            <p:nvPr/>
          </p:nvSpPr>
          <p:spPr>
            <a:xfrm>
              <a:off x="3233989" y="2482562"/>
              <a:ext cx="123079" cy="112378"/>
            </a:xfrm>
            <a:custGeom>
              <a:avLst/>
              <a:gdLst/>
              <a:ahLst/>
              <a:cxnLst/>
              <a:rect l="l" t="t" r="r" b="b"/>
              <a:pathLst>
                <a:path w="2726" h="2489" extrusionOk="0">
                  <a:moveTo>
                    <a:pt x="1946" y="306"/>
                  </a:moveTo>
                  <a:cubicBezTo>
                    <a:pt x="2125" y="306"/>
                    <a:pt x="2198" y="386"/>
                    <a:pt x="2230" y="586"/>
                  </a:cubicBezTo>
                  <a:cubicBezTo>
                    <a:pt x="2296" y="936"/>
                    <a:pt x="2340" y="1293"/>
                    <a:pt x="2405" y="1643"/>
                  </a:cubicBezTo>
                  <a:cubicBezTo>
                    <a:pt x="2427" y="1767"/>
                    <a:pt x="2383" y="1862"/>
                    <a:pt x="2274" y="1920"/>
                  </a:cubicBezTo>
                  <a:cubicBezTo>
                    <a:pt x="2223" y="1949"/>
                    <a:pt x="2165" y="1985"/>
                    <a:pt x="2106" y="2000"/>
                  </a:cubicBezTo>
                  <a:cubicBezTo>
                    <a:pt x="1764" y="2066"/>
                    <a:pt x="1421" y="2131"/>
                    <a:pt x="1079" y="2197"/>
                  </a:cubicBezTo>
                  <a:cubicBezTo>
                    <a:pt x="1064" y="2199"/>
                    <a:pt x="1050" y="2200"/>
                    <a:pt x="1035" y="2200"/>
                  </a:cubicBezTo>
                  <a:cubicBezTo>
                    <a:pt x="1006" y="2200"/>
                    <a:pt x="977" y="2197"/>
                    <a:pt x="948" y="2197"/>
                  </a:cubicBezTo>
                  <a:cubicBezTo>
                    <a:pt x="751" y="2182"/>
                    <a:pt x="605" y="2131"/>
                    <a:pt x="532" y="1913"/>
                  </a:cubicBezTo>
                  <a:cubicBezTo>
                    <a:pt x="438" y="1628"/>
                    <a:pt x="336" y="1351"/>
                    <a:pt x="306" y="1060"/>
                  </a:cubicBezTo>
                  <a:cubicBezTo>
                    <a:pt x="285" y="892"/>
                    <a:pt x="336" y="776"/>
                    <a:pt x="489" y="710"/>
                  </a:cubicBezTo>
                  <a:cubicBezTo>
                    <a:pt x="758" y="601"/>
                    <a:pt x="1028" y="492"/>
                    <a:pt x="1247" y="404"/>
                  </a:cubicBezTo>
                  <a:cubicBezTo>
                    <a:pt x="1494" y="368"/>
                    <a:pt x="1684" y="331"/>
                    <a:pt x="1873" y="309"/>
                  </a:cubicBezTo>
                  <a:cubicBezTo>
                    <a:pt x="1899" y="307"/>
                    <a:pt x="1923" y="306"/>
                    <a:pt x="1946" y="306"/>
                  </a:cubicBezTo>
                  <a:close/>
                  <a:moveTo>
                    <a:pt x="1893" y="1"/>
                  </a:moveTo>
                  <a:cubicBezTo>
                    <a:pt x="1866" y="1"/>
                    <a:pt x="1840" y="2"/>
                    <a:pt x="1815" y="3"/>
                  </a:cubicBezTo>
                  <a:cubicBezTo>
                    <a:pt x="1429" y="33"/>
                    <a:pt x="1057" y="135"/>
                    <a:pt x="700" y="273"/>
                  </a:cubicBezTo>
                  <a:cubicBezTo>
                    <a:pt x="540" y="331"/>
                    <a:pt x="387" y="411"/>
                    <a:pt x="241" y="506"/>
                  </a:cubicBezTo>
                  <a:cubicBezTo>
                    <a:pt x="73" y="608"/>
                    <a:pt x="0" y="769"/>
                    <a:pt x="0" y="973"/>
                  </a:cubicBezTo>
                  <a:cubicBezTo>
                    <a:pt x="0" y="1373"/>
                    <a:pt x="95" y="1752"/>
                    <a:pt x="277" y="2109"/>
                  </a:cubicBezTo>
                  <a:cubicBezTo>
                    <a:pt x="379" y="2299"/>
                    <a:pt x="525" y="2437"/>
                    <a:pt x="751" y="2459"/>
                  </a:cubicBezTo>
                  <a:cubicBezTo>
                    <a:pt x="838" y="2470"/>
                    <a:pt x="928" y="2489"/>
                    <a:pt x="1014" y="2489"/>
                  </a:cubicBezTo>
                  <a:cubicBezTo>
                    <a:pt x="1044" y="2489"/>
                    <a:pt x="1073" y="2487"/>
                    <a:pt x="1101" y="2481"/>
                  </a:cubicBezTo>
                  <a:cubicBezTo>
                    <a:pt x="1465" y="2430"/>
                    <a:pt x="1829" y="2379"/>
                    <a:pt x="2187" y="2299"/>
                  </a:cubicBezTo>
                  <a:cubicBezTo>
                    <a:pt x="2318" y="2270"/>
                    <a:pt x="2442" y="2175"/>
                    <a:pt x="2558" y="2095"/>
                  </a:cubicBezTo>
                  <a:cubicBezTo>
                    <a:pt x="2682" y="2007"/>
                    <a:pt x="2726" y="1876"/>
                    <a:pt x="2711" y="1723"/>
                  </a:cubicBezTo>
                  <a:cubicBezTo>
                    <a:pt x="2668" y="1373"/>
                    <a:pt x="2507" y="477"/>
                    <a:pt x="2485" y="375"/>
                  </a:cubicBezTo>
                  <a:cubicBezTo>
                    <a:pt x="2449" y="178"/>
                    <a:pt x="2310" y="76"/>
                    <a:pt x="2128" y="25"/>
                  </a:cubicBezTo>
                  <a:cubicBezTo>
                    <a:pt x="2052" y="9"/>
                    <a:pt x="1971" y="1"/>
                    <a:pt x="18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491;p38"/>
            <p:cNvSpPr/>
            <p:nvPr/>
          </p:nvSpPr>
          <p:spPr>
            <a:xfrm>
              <a:off x="3246811" y="2496332"/>
              <a:ext cx="96802" cy="85604"/>
            </a:xfrm>
            <a:custGeom>
              <a:avLst/>
              <a:gdLst/>
              <a:ahLst/>
              <a:cxnLst/>
              <a:rect l="l" t="t" r="r" b="b"/>
              <a:pathLst>
                <a:path w="2144" h="1896" extrusionOk="0">
                  <a:moveTo>
                    <a:pt x="1662" y="1"/>
                  </a:moveTo>
                  <a:cubicBezTo>
                    <a:pt x="1639" y="1"/>
                    <a:pt x="1615" y="2"/>
                    <a:pt x="1589" y="4"/>
                  </a:cubicBezTo>
                  <a:cubicBezTo>
                    <a:pt x="1400" y="26"/>
                    <a:pt x="1210" y="63"/>
                    <a:pt x="963" y="99"/>
                  </a:cubicBezTo>
                  <a:cubicBezTo>
                    <a:pt x="744" y="187"/>
                    <a:pt x="474" y="296"/>
                    <a:pt x="205" y="405"/>
                  </a:cubicBezTo>
                  <a:cubicBezTo>
                    <a:pt x="52" y="471"/>
                    <a:pt x="1" y="587"/>
                    <a:pt x="22" y="755"/>
                  </a:cubicBezTo>
                  <a:cubicBezTo>
                    <a:pt x="52" y="1046"/>
                    <a:pt x="154" y="1323"/>
                    <a:pt x="248" y="1608"/>
                  </a:cubicBezTo>
                  <a:cubicBezTo>
                    <a:pt x="321" y="1826"/>
                    <a:pt x="467" y="1877"/>
                    <a:pt x="664" y="1892"/>
                  </a:cubicBezTo>
                  <a:cubicBezTo>
                    <a:pt x="693" y="1892"/>
                    <a:pt x="722" y="1895"/>
                    <a:pt x="751" y="1895"/>
                  </a:cubicBezTo>
                  <a:cubicBezTo>
                    <a:pt x="766" y="1895"/>
                    <a:pt x="780" y="1894"/>
                    <a:pt x="795" y="1892"/>
                  </a:cubicBezTo>
                  <a:cubicBezTo>
                    <a:pt x="1137" y="1826"/>
                    <a:pt x="1480" y="1761"/>
                    <a:pt x="1822" y="1695"/>
                  </a:cubicBezTo>
                  <a:cubicBezTo>
                    <a:pt x="1881" y="1680"/>
                    <a:pt x="1939" y="1644"/>
                    <a:pt x="1990" y="1615"/>
                  </a:cubicBezTo>
                  <a:cubicBezTo>
                    <a:pt x="2099" y="1557"/>
                    <a:pt x="2143" y="1462"/>
                    <a:pt x="2121" y="1338"/>
                  </a:cubicBezTo>
                  <a:cubicBezTo>
                    <a:pt x="2056" y="988"/>
                    <a:pt x="2012" y="631"/>
                    <a:pt x="1946" y="281"/>
                  </a:cubicBezTo>
                  <a:cubicBezTo>
                    <a:pt x="1914" y="81"/>
                    <a:pt x="1841" y="1"/>
                    <a:pt x="16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492;p38"/>
            <p:cNvSpPr/>
            <p:nvPr/>
          </p:nvSpPr>
          <p:spPr>
            <a:xfrm>
              <a:off x="3377740" y="2463284"/>
              <a:ext cx="123440" cy="103529"/>
            </a:xfrm>
            <a:custGeom>
              <a:avLst/>
              <a:gdLst/>
              <a:ahLst/>
              <a:cxnLst/>
              <a:rect l="l" t="t" r="r" b="b"/>
              <a:pathLst>
                <a:path w="2734" h="2293" extrusionOk="0">
                  <a:moveTo>
                    <a:pt x="1845" y="328"/>
                  </a:moveTo>
                  <a:cubicBezTo>
                    <a:pt x="2311" y="358"/>
                    <a:pt x="2333" y="416"/>
                    <a:pt x="2406" y="860"/>
                  </a:cubicBezTo>
                  <a:cubicBezTo>
                    <a:pt x="2428" y="970"/>
                    <a:pt x="2420" y="1094"/>
                    <a:pt x="2420" y="1210"/>
                  </a:cubicBezTo>
                  <a:cubicBezTo>
                    <a:pt x="2420" y="1378"/>
                    <a:pt x="2355" y="1509"/>
                    <a:pt x="2194" y="1567"/>
                  </a:cubicBezTo>
                  <a:cubicBezTo>
                    <a:pt x="1917" y="1676"/>
                    <a:pt x="999" y="1946"/>
                    <a:pt x="824" y="1975"/>
                  </a:cubicBezTo>
                  <a:cubicBezTo>
                    <a:pt x="775" y="1985"/>
                    <a:pt x="733" y="1990"/>
                    <a:pt x="696" y="1990"/>
                  </a:cubicBezTo>
                  <a:cubicBezTo>
                    <a:pt x="560" y="1990"/>
                    <a:pt x="501" y="1920"/>
                    <a:pt x="438" y="1742"/>
                  </a:cubicBezTo>
                  <a:cubicBezTo>
                    <a:pt x="343" y="1472"/>
                    <a:pt x="329" y="1188"/>
                    <a:pt x="351" y="904"/>
                  </a:cubicBezTo>
                  <a:cubicBezTo>
                    <a:pt x="358" y="751"/>
                    <a:pt x="431" y="642"/>
                    <a:pt x="577" y="583"/>
                  </a:cubicBezTo>
                  <a:cubicBezTo>
                    <a:pt x="970" y="430"/>
                    <a:pt x="1378" y="328"/>
                    <a:pt x="1808" y="328"/>
                  </a:cubicBezTo>
                  <a:close/>
                  <a:moveTo>
                    <a:pt x="1769" y="1"/>
                  </a:moveTo>
                  <a:cubicBezTo>
                    <a:pt x="1675" y="1"/>
                    <a:pt x="1581" y="10"/>
                    <a:pt x="1487" y="30"/>
                  </a:cubicBezTo>
                  <a:cubicBezTo>
                    <a:pt x="1174" y="88"/>
                    <a:pt x="861" y="175"/>
                    <a:pt x="547" y="263"/>
                  </a:cubicBezTo>
                  <a:cubicBezTo>
                    <a:pt x="263" y="336"/>
                    <a:pt x="96" y="532"/>
                    <a:pt x="52" y="824"/>
                  </a:cubicBezTo>
                  <a:cubicBezTo>
                    <a:pt x="1" y="1196"/>
                    <a:pt x="23" y="1560"/>
                    <a:pt x="161" y="1910"/>
                  </a:cubicBezTo>
                  <a:cubicBezTo>
                    <a:pt x="261" y="2161"/>
                    <a:pt x="432" y="2293"/>
                    <a:pt x="681" y="2293"/>
                  </a:cubicBezTo>
                  <a:cubicBezTo>
                    <a:pt x="706" y="2293"/>
                    <a:pt x="732" y="2291"/>
                    <a:pt x="759" y="2289"/>
                  </a:cubicBezTo>
                  <a:cubicBezTo>
                    <a:pt x="963" y="2267"/>
                    <a:pt x="1174" y="2216"/>
                    <a:pt x="1378" y="2179"/>
                  </a:cubicBezTo>
                  <a:cubicBezTo>
                    <a:pt x="1713" y="2085"/>
                    <a:pt x="2041" y="1997"/>
                    <a:pt x="2347" y="1822"/>
                  </a:cubicBezTo>
                  <a:cubicBezTo>
                    <a:pt x="2581" y="1698"/>
                    <a:pt x="2697" y="1509"/>
                    <a:pt x="2712" y="1247"/>
                  </a:cubicBezTo>
                  <a:cubicBezTo>
                    <a:pt x="2734" y="970"/>
                    <a:pt x="2712" y="693"/>
                    <a:pt x="2610" y="430"/>
                  </a:cubicBezTo>
                  <a:cubicBezTo>
                    <a:pt x="2537" y="226"/>
                    <a:pt x="2413" y="110"/>
                    <a:pt x="2216" y="59"/>
                  </a:cubicBezTo>
                  <a:cubicBezTo>
                    <a:pt x="2069" y="23"/>
                    <a:pt x="1919" y="1"/>
                    <a:pt x="17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493;p38"/>
            <p:cNvSpPr/>
            <p:nvPr/>
          </p:nvSpPr>
          <p:spPr>
            <a:xfrm>
              <a:off x="3392549" y="2478092"/>
              <a:ext cx="94815" cy="75039"/>
            </a:xfrm>
            <a:custGeom>
              <a:avLst/>
              <a:gdLst/>
              <a:ahLst/>
              <a:cxnLst/>
              <a:rect l="l" t="t" r="r" b="b"/>
              <a:pathLst>
                <a:path w="2100" h="1662" extrusionOk="0">
                  <a:moveTo>
                    <a:pt x="1480" y="0"/>
                  </a:moveTo>
                  <a:cubicBezTo>
                    <a:pt x="1050" y="0"/>
                    <a:pt x="642" y="102"/>
                    <a:pt x="249" y="255"/>
                  </a:cubicBezTo>
                  <a:cubicBezTo>
                    <a:pt x="103" y="314"/>
                    <a:pt x="30" y="423"/>
                    <a:pt x="23" y="576"/>
                  </a:cubicBezTo>
                  <a:cubicBezTo>
                    <a:pt x="1" y="860"/>
                    <a:pt x="15" y="1144"/>
                    <a:pt x="110" y="1414"/>
                  </a:cubicBezTo>
                  <a:cubicBezTo>
                    <a:pt x="173" y="1592"/>
                    <a:pt x="232" y="1662"/>
                    <a:pt x="368" y="1662"/>
                  </a:cubicBezTo>
                  <a:cubicBezTo>
                    <a:pt x="405" y="1662"/>
                    <a:pt x="447" y="1657"/>
                    <a:pt x="496" y="1647"/>
                  </a:cubicBezTo>
                  <a:cubicBezTo>
                    <a:pt x="671" y="1618"/>
                    <a:pt x="1589" y="1348"/>
                    <a:pt x="1866" y="1239"/>
                  </a:cubicBezTo>
                  <a:cubicBezTo>
                    <a:pt x="2027" y="1181"/>
                    <a:pt x="2092" y="1050"/>
                    <a:pt x="2092" y="882"/>
                  </a:cubicBezTo>
                  <a:cubicBezTo>
                    <a:pt x="2092" y="766"/>
                    <a:pt x="2100" y="642"/>
                    <a:pt x="2078" y="532"/>
                  </a:cubicBezTo>
                  <a:cubicBezTo>
                    <a:pt x="2005" y="88"/>
                    <a:pt x="1983" y="30"/>
                    <a:pt x="15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494;p38"/>
            <p:cNvSpPr/>
            <p:nvPr/>
          </p:nvSpPr>
          <p:spPr>
            <a:xfrm>
              <a:off x="3200444" y="2351677"/>
              <a:ext cx="123079" cy="100504"/>
            </a:xfrm>
            <a:custGeom>
              <a:avLst/>
              <a:gdLst/>
              <a:ahLst/>
              <a:cxnLst/>
              <a:rect l="l" t="t" r="r" b="b"/>
              <a:pathLst>
                <a:path w="2726" h="2226" extrusionOk="0">
                  <a:moveTo>
                    <a:pt x="1768" y="296"/>
                  </a:moveTo>
                  <a:cubicBezTo>
                    <a:pt x="1815" y="296"/>
                    <a:pt x="1862" y="298"/>
                    <a:pt x="1909" y="301"/>
                  </a:cubicBezTo>
                  <a:cubicBezTo>
                    <a:pt x="2077" y="308"/>
                    <a:pt x="2201" y="388"/>
                    <a:pt x="2259" y="541"/>
                  </a:cubicBezTo>
                  <a:cubicBezTo>
                    <a:pt x="2303" y="636"/>
                    <a:pt x="2332" y="738"/>
                    <a:pt x="2368" y="833"/>
                  </a:cubicBezTo>
                  <a:cubicBezTo>
                    <a:pt x="2383" y="979"/>
                    <a:pt x="2405" y="1110"/>
                    <a:pt x="2419" y="1248"/>
                  </a:cubicBezTo>
                  <a:cubicBezTo>
                    <a:pt x="2434" y="1401"/>
                    <a:pt x="2383" y="1511"/>
                    <a:pt x="2237" y="1569"/>
                  </a:cubicBezTo>
                  <a:cubicBezTo>
                    <a:pt x="2135" y="1605"/>
                    <a:pt x="2026" y="1649"/>
                    <a:pt x="1924" y="1685"/>
                  </a:cubicBezTo>
                  <a:cubicBezTo>
                    <a:pt x="1807" y="1722"/>
                    <a:pt x="1698" y="1780"/>
                    <a:pt x="1581" y="1802"/>
                  </a:cubicBezTo>
                  <a:cubicBezTo>
                    <a:pt x="1305" y="1853"/>
                    <a:pt x="1020" y="1904"/>
                    <a:pt x="743" y="1940"/>
                  </a:cubicBezTo>
                  <a:cubicBezTo>
                    <a:pt x="725" y="1942"/>
                    <a:pt x="709" y="1943"/>
                    <a:pt x="693" y="1943"/>
                  </a:cubicBezTo>
                  <a:cubicBezTo>
                    <a:pt x="563" y="1943"/>
                    <a:pt x="510" y="1887"/>
                    <a:pt x="452" y="1744"/>
                  </a:cubicBezTo>
                  <a:cubicBezTo>
                    <a:pt x="357" y="1503"/>
                    <a:pt x="328" y="1255"/>
                    <a:pt x="350" y="993"/>
                  </a:cubicBezTo>
                  <a:cubicBezTo>
                    <a:pt x="364" y="818"/>
                    <a:pt x="445" y="687"/>
                    <a:pt x="598" y="607"/>
                  </a:cubicBezTo>
                  <a:cubicBezTo>
                    <a:pt x="971" y="411"/>
                    <a:pt x="1356" y="296"/>
                    <a:pt x="1768" y="296"/>
                  </a:cubicBezTo>
                  <a:close/>
                  <a:moveTo>
                    <a:pt x="1840" y="1"/>
                  </a:moveTo>
                  <a:cubicBezTo>
                    <a:pt x="1356" y="1"/>
                    <a:pt x="899" y="110"/>
                    <a:pt x="467" y="323"/>
                  </a:cubicBezTo>
                  <a:cubicBezTo>
                    <a:pt x="211" y="454"/>
                    <a:pt x="73" y="658"/>
                    <a:pt x="44" y="942"/>
                  </a:cubicBezTo>
                  <a:cubicBezTo>
                    <a:pt x="0" y="1292"/>
                    <a:pt x="73" y="1627"/>
                    <a:pt x="226" y="1948"/>
                  </a:cubicBezTo>
                  <a:cubicBezTo>
                    <a:pt x="299" y="2094"/>
                    <a:pt x="423" y="2188"/>
                    <a:pt x="590" y="2210"/>
                  </a:cubicBezTo>
                  <a:cubicBezTo>
                    <a:pt x="653" y="2219"/>
                    <a:pt x="719" y="2225"/>
                    <a:pt x="784" y="2225"/>
                  </a:cubicBezTo>
                  <a:cubicBezTo>
                    <a:pt x="825" y="2225"/>
                    <a:pt x="865" y="2223"/>
                    <a:pt x="904" y="2217"/>
                  </a:cubicBezTo>
                  <a:cubicBezTo>
                    <a:pt x="1152" y="2188"/>
                    <a:pt x="2150" y="1926"/>
                    <a:pt x="2398" y="1824"/>
                  </a:cubicBezTo>
                  <a:cubicBezTo>
                    <a:pt x="2624" y="1729"/>
                    <a:pt x="2726" y="1532"/>
                    <a:pt x="2726" y="1292"/>
                  </a:cubicBezTo>
                  <a:cubicBezTo>
                    <a:pt x="2726" y="1022"/>
                    <a:pt x="2682" y="760"/>
                    <a:pt x="2587" y="505"/>
                  </a:cubicBezTo>
                  <a:cubicBezTo>
                    <a:pt x="2478" y="199"/>
                    <a:pt x="2266" y="17"/>
                    <a:pt x="1931" y="2"/>
                  </a:cubicBezTo>
                  <a:cubicBezTo>
                    <a:pt x="1901" y="1"/>
                    <a:pt x="1870" y="1"/>
                    <a:pt x="1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495;p38"/>
            <p:cNvSpPr/>
            <p:nvPr/>
          </p:nvSpPr>
          <p:spPr>
            <a:xfrm>
              <a:off x="3215252" y="2365041"/>
              <a:ext cx="95131" cy="74362"/>
            </a:xfrm>
            <a:custGeom>
              <a:avLst/>
              <a:gdLst/>
              <a:ahLst/>
              <a:cxnLst/>
              <a:rect l="l" t="t" r="r" b="b"/>
              <a:pathLst>
                <a:path w="2107" h="1647" extrusionOk="0">
                  <a:moveTo>
                    <a:pt x="1440" y="0"/>
                  </a:moveTo>
                  <a:cubicBezTo>
                    <a:pt x="1028" y="0"/>
                    <a:pt x="643" y="115"/>
                    <a:pt x="270" y="311"/>
                  </a:cubicBezTo>
                  <a:cubicBezTo>
                    <a:pt x="117" y="391"/>
                    <a:pt x="36" y="522"/>
                    <a:pt x="22" y="697"/>
                  </a:cubicBezTo>
                  <a:cubicBezTo>
                    <a:pt x="0" y="959"/>
                    <a:pt x="29" y="1207"/>
                    <a:pt x="124" y="1448"/>
                  </a:cubicBezTo>
                  <a:cubicBezTo>
                    <a:pt x="182" y="1591"/>
                    <a:pt x="235" y="1647"/>
                    <a:pt x="365" y="1647"/>
                  </a:cubicBezTo>
                  <a:cubicBezTo>
                    <a:pt x="381" y="1647"/>
                    <a:pt x="397" y="1646"/>
                    <a:pt x="415" y="1644"/>
                  </a:cubicBezTo>
                  <a:cubicBezTo>
                    <a:pt x="692" y="1608"/>
                    <a:pt x="977" y="1557"/>
                    <a:pt x="1253" y="1506"/>
                  </a:cubicBezTo>
                  <a:cubicBezTo>
                    <a:pt x="1370" y="1484"/>
                    <a:pt x="1479" y="1426"/>
                    <a:pt x="1596" y="1389"/>
                  </a:cubicBezTo>
                  <a:cubicBezTo>
                    <a:pt x="1698" y="1353"/>
                    <a:pt x="1807" y="1309"/>
                    <a:pt x="1909" y="1273"/>
                  </a:cubicBezTo>
                  <a:cubicBezTo>
                    <a:pt x="2055" y="1215"/>
                    <a:pt x="2106" y="1105"/>
                    <a:pt x="2091" y="952"/>
                  </a:cubicBezTo>
                  <a:cubicBezTo>
                    <a:pt x="2077" y="814"/>
                    <a:pt x="2055" y="683"/>
                    <a:pt x="2040" y="537"/>
                  </a:cubicBezTo>
                  <a:cubicBezTo>
                    <a:pt x="2004" y="442"/>
                    <a:pt x="1975" y="340"/>
                    <a:pt x="1931" y="245"/>
                  </a:cubicBezTo>
                  <a:cubicBezTo>
                    <a:pt x="1873" y="92"/>
                    <a:pt x="1749" y="12"/>
                    <a:pt x="1581" y="5"/>
                  </a:cubicBezTo>
                  <a:cubicBezTo>
                    <a:pt x="1534" y="2"/>
                    <a:pt x="1487" y="0"/>
                    <a:pt x="14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496;p38"/>
            <p:cNvSpPr/>
            <p:nvPr/>
          </p:nvSpPr>
          <p:spPr>
            <a:xfrm>
              <a:off x="3309341" y="2187924"/>
              <a:ext cx="121770" cy="95763"/>
            </a:xfrm>
            <a:custGeom>
              <a:avLst/>
              <a:gdLst/>
              <a:ahLst/>
              <a:cxnLst/>
              <a:rect l="l" t="t" r="r" b="b"/>
              <a:pathLst>
                <a:path w="2697" h="2121" extrusionOk="0">
                  <a:moveTo>
                    <a:pt x="1774" y="313"/>
                  </a:moveTo>
                  <a:cubicBezTo>
                    <a:pt x="1790" y="313"/>
                    <a:pt x="1806" y="313"/>
                    <a:pt x="1822" y="313"/>
                  </a:cubicBezTo>
                  <a:cubicBezTo>
                    <a:pt x="2113" y="328"/>
                    <a:pt x="2274" y="474"/>
                    <a:pt x="2339" y="751"/>
                  </a:cubicBezTo>
                  <a:cubicBezTo>
                    <a:pt x="2376" y="918"/>
                    <a:pt x="2390" y="1093"/>
                    <a:pt x="2398" y="1261"/>
                  </a:cubicBezTo>
                  <a:cubicBezTo>
                    <a:pt x="2405" y="1516"/>
                    <a:pt x="2317" y="1618"/>
                    <a:pt x="2070" y="1669"/>
                  </a:cubicBezTo>
                  <a:cubicBezTo>
                    <a:pt x="1837" y="1705"/>
                    <a:pt x="1611" y="1734"/>
                    <a:pt x="1377" y="1771"/>
                  </a:cubicBezTo>
                  <a:cubicBezTo>
                    <a:pt x="1232" y="1793"/>
                    <a:pt x="1079" y="1800"/>
                    <a:pt x="933" y="1822"/>
                  </a:cubicBezTo>
                  <a:cubicBezTo>
                    <a:pt x="883" y="1829"/>
                    <a:pt x="837" y="1833"/>
                    <a:pt x="796" y="1833"/>
                  </a:cubicBezTo>
                  <a:cubicBezTo>
                    <a:pt x="577" y="1833"/>
                    <a:pt x="468" y="1732"/>
                    <a:pt x="401" y="1487"/>
                  </a:cubicBezTo>
                  <a:cubicBezTo>
                    <a:pt x="357" y="1326"/>
                    <a:pt x="328" y="1159"/>
                    <a:pt x="321" y="991"/>
                  </a:cubicBezTo>
                  <a:cubicBezTo>
                    <a:pt x="314" y="794"/>
                    <a:pt x="423" y="649"/>
                    <a:pt x="612" y="576"/>
                  </a:cubicBezTo>
                  <a:cubicBezTo>
                    <a:pt x="794" y="503"/>
                    <a:pt x="984" y="452"/>
                    <a:pt x="1246" y="372"/>
                  </a:cubicBezTo>
                  <a:cubicBezTo>
                    <a:pt x="1374" y="352"/>
                    <a:pt x="1577" y="313"/>
                    <a:pt x="1774" y="313"/>
                  </a:cubicBezTo>
                  <a:close/>
                  <a:moveTo>
                    <a:pt x="1765" y="1"/>
                  </a:moveTo>
                  <a:cubicBezTo>
                    <a:pt x="1701" y="1"/>
                    <a:pt x="1635" y="5"/>
                    <a:pt x="1567" y="15"/>
                  </a:cubicBezTo>
                  <a:cubicBezTo>
                    <a:pt x="1341" y="44"/>
                    <a:pt x="649" y="226"/>
                    <a:pt x="532" y="270"/>
                  </a:cubicBezTo>
                  <a:cubicBezTo>
                    <a:pt x="204" y="401"/>
                    <a:pt x="22" y="634"/>
                    <a:pt x="7" y="991"/>
                  </a:cubicBezTo>
                  <a:cubicBezTo>
                    <a:pt x="0" y="1210"/>
                    <a:pt x="44" y="1414"/>
                    <a:pt x="117" y="1611"/>
                  </a:cubicBezTo>
                  <a:cubicBezTo>
                    <a:pt x="241" y="1938"/>
                    <a:pt x="459" y="2113"/>
                    <a:pt x="816" y="2121"/>
                  </a:cubicBezTo>
                  <a:cubicBezTo>
                    <a:pt x="832" y="2121"/>
                    <a:pt x="847" y="2121"/>
                    <a:pt x="862" y="2121"/>
                  </a:cubicBezTo>
                  <a:cubicBezTo>
                    <a:pt x="1356" y="2121"/>
                    <a:pt x="1829" y="2008"/>
                    <a:pt x="2296" y="1895"/>
                  </a:cubicBezTo>
                  <a:cubicBezTo>
                    <a:pt x="2543" y="1836"/>
                    <a:pt x="2689" y="1647"/>
                    <a:pt x="2689" y="1377"/>
                  </a:cubicBezTo>
                  <a:cubicBezTo>
                    <a:pt x="2696" y="1181"/>
                    <a:pt x="2682" y="977"/>
                    <a:pt x="2645" y="780"/>
                  </a:cubicBezTo>
                  <a:cubicBezTo>
                    <a:pt x="2562" y="265"/>
                    <a:pt x="2240" y="1"/>
                    <a:pt x="17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497;p38"/>
            <p:cNvSpPr/>
            <p:nvPr/>
          </p:nvSpPr>
          <p:spPr>
            <a:xfrm>
              <a:off x="3323472" y="2202011"/>
              <a:ext cx="94454" cy="68673"/>
            </a:xfrm>
            <a:custGeom>
              <a:avLst/>
              <a:gdLst/>
              <a:ahLst/>
              <a:cxnLst/>
              <a:rect l="l" t="t" r="r" b="b"/>
              <a:pathLst>
                <a:path w="2092" h="1521" extrusionOk="0">
                  <a:moveTo>
                    <a:pt x="1461" y="1"/>
                  </a:moveTo>
                  <a:cubicBezTo>
                    <a:pt x="1264" y="1"/>
                    <a:pt x="1061" y="40"/>
                    <a:pt x="933" y="60"/>
                  </a:cubicBezTo>
                  <a:cubicBezTo>
                    <a:pt x="671" y="140"/>
                    <a:pt x="481" y="191"/>
                    <a:pt x="299" y="264"/>
                  </a:cubicBezTo>
                  <a:cubicBezTo>
                    <a:pt x="110" y="337"/>
                    <a:pt x="1" y="482"/>
                    <a:pt x="8" y="679"/>
                  </a:cubicBezTo>
                  <a:cubicBezTo>
                    <a:pt x="15" y="847"/>
                    <a:pt x="44" y="1014"/>
                    <a:pt x="88" y="1175"/>
                  </a:cubicBezTo>
                  <a:cubicBezTo>
                    <a:pt x="155" y="1420"/>
                    <a:pt x="264" y="1521"/>
                    <a:pt x="483" y="1521"/>
                  </a:cubicBezTo>
                  <a:cubicBezTo>
                    <a:pt x="524" y="1521"/>
                    <a:pt x="570" y="1517"/>
                    <a:pt x="620" y="1510"/>
                  </a:cubicBezTo>
                  <a:cubicBezTo>
                    <a:pt x="766" y="1488"/>
                    <a:pt x="919" y="1481"/>
                    <a:pt x="1064" y="1459"/>
                  </a:cubicBezTo>
                  <a:cubicBezTo>
                    <a:pt x="1298" y="1422"/>
                    <a:pt x="1524" y="1393"/>
                    <a:pt x="1757" y="1357"/>
                  </a:cubicBezTo>
                  <a:cubicBezTo>
                    <a:pt x="2004" y="1306"/>
                    <a:pt x="2092" y="1204"/>
                    <a:pt x="2085" y="949"/>
                  </a:cubicBezTo>
                  <a:cubicBezTo>
                    <a:pt x="2077" y="781"/>
                    <a:pt x="2063" y="606"/>
                    <a:pt x="2026" y="439"/>
                  </a:cubicBezTo>
                  <a:cubicBezTo>
                    <a:pt x="1961" y="162"/>
                    <a:pt x="1800" y="16"/>
                    <a:pt x="1509" y="1"/>
                  </a:cubicBezTo>
                  <a:cubicBezTo>
                    <a:pt x="1493" y="1"/>
                    <a:pt x="1477" y="1"/>
                    <a:pt x="14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498;p38"/>
            <p:cNvSpPr/>
            <p:nvPr/>
          </p:nvSpPr>
          <p:spPr>
            <a:xfrm>
              <a:off x="3340583" y="2324633"/>
              <a:ext cx="126691" cy="98066"/>
            </a:xfrm>
            <a:custGeom>
              <a:avLst/>
              <a:gdLst/>
              <a:ahLst/>
              <a:cxnLst/>
              <a:rect l="l" t="t" r="r" b="b"/>
              <a:pathLst>
                <a:path w="2806" h="2172" extrusionOk="0">
                  <a:moveTo>
                    <a:pt x="1831" y="311"/>
                  </a:moveTo>
                  <a:cubicBezTo>
                    <a:pt x="1996" y="311"/>
                    <a:pt x="2136" y="394"/>
                    <a:pt x="2238" y="521"/>
                  </a:cubicBezTo>
                  <a:cubicBezTo>
                    <a:pt x="2376" y="696"/>
                    <a:pt x="2471" y="907"/>
                    <a:pt x="2500" y="1126"/>
                  </a:cubicBezTo>
                  <a:cubicBezTo>
                    <a:pt x="2544" y="1403"/>
                    <a:pt x="2405" y="1614"/>
                    <a:pt x="2128" y="1694"/>
                  </a:cubicBezTo>
                  <a:cubicBezTo>
                    <a:pt x="1759" y="1804"/>
                    <a:pt x="1389" y="1880"/>
                    <a:pt x="1005" y="1880"/>
                  </a:cubicBezTo>
                  <a:cubicBezTo>
                    <a:pt x="957" y="1880"/>
                    <a:pt x="909" y="1879"/>
                    <a:pt x="860" y="1876"/>
                  </a:cubicBezTo>
                  <a:cubicBezTo>
                    <a:pt x="613" y="1869"/>
                    <a:pt x="525" y="1803"/>
                    <a:pt x="467" y="1563"/>
                  </a:cubicBezTo>
                  <a:cubicBezTo>
                    <a:pt x="430" y="1395"/>
                    <a:pt x="387" y="1235"/>
                    <a:pt x="365" y="1067"/>
                  </a:cubicBezTo>
                  <a:cubicBezTo>
                    <a:pt x="336" y="856"/>
                    <a:pt x="409" y="732"/>
                    <a:pt x="605" y="645"/>
                  </a:cubicBezTo>
                  <a:cubicBezTo>
                    <a:pt x="860" y="543"/>
                    <a:pt x="1115" y="463"/>
                    <a:pt x="1356" y="375"/>
                  </a:cubicBezTo>
                  <a:cubicBezTo>
                    <a:pt x="1502" y="353"/>
                    <a:pt x="1625" y="331"/>
                    <a:pt x="1757" y="317"/>
                  </a:cubicBezTo>
                  <a:cubicBezTo>
                    <a:pt x="1782" y="313"/>
                    <a:pt x="1807" y="311"/>
                    <a:pt x="1831" y="311"/>
                  </a:cubicBezTo>
                  <a:close/>
                  <a:moveTo>
                    <a:pt x="1806" y="0"/>
                  </a:moveTo>
                  <a:cubicBezTo>
                    <a:pt x="1778" y="0"/>
                    <a:pt x="1750" y="1"/>
                    <a:pt x="1720" y="4"/>
                  </a:cubicBezTo>
                  <a:cubicBezTo>
                    <a:pt x="1327" y="33"/>
                    <a:pt x="970" y="200"/>
                    <a:pt x="598" y="310"/>
                  </a:cubicBezTo>
                  <a:cubicBezTo>
                    <a:pt x="518" y="331"/>
                    <a:pt x="430" y="375"/>
                    <a:pt x="358" y="426"/>
                  </a:cubicBezTo>
                  <a:cubicBezTo>
                    <a:pt x="124" y="579"/>
                    <a:pt x="0" y="798"/>
                    <a:pt x="51" y="1075"/>
                  </a:cubicBezTo>
                  <a:cubicBezTo>
                    <a:pt x="95" y="1315"/>
                    <a:pt x="153" y="1548"/>
                    <a:pt x="234" y="1767"/>
                  </a:cubicBezTo>
                  <a:cubicBezTo>
                    <a:pt x="321" y="2022"/>
                    <a:pt x="511" y="2146"/>
                    <a:pt x="780" y="2168"/>
                  </a:cubicBezTo>
                  <a:cubicBezTo>
                    <a:pt x="824" y="2168"/>
                    <a:pt x="868" y="2171"/>
                    <a:pt x="911" y="2171"/>
                  </a:cubicBezTo>
                  <a:cubicBezTo>
                    <a:pt x="933" y="2171"/>
                    <a:pt x="955" y="2170"/>
                    <a:pt x="977" y="2168"/>
                  </a:cubicBezTo>
                  <a:cubicBezTo>
                    <a:pt x="1276" y="2131"/>
                    <a:pt x="2157" y="1942"/>
                    <a:pt x="2303" y="1913"/>
                  </a:cubicBezTo>
                  <a:cubicBezTo>
                    <a:pt x="2580" y="1869"/>
                    <a:pt x="2806" y="1585"/>
                    <a:pt x="2791" y="1235"/>
                  </a:cubicBezTo>
                  <a:cubicBezTo>
                    <a:pt x="2777" y="951"/>
                    <a:pt x="2697" y="696"/>
                    <a:pt x="2566" y="455"/>
                  </a:cubicBezTo>
                  <a:cubicBezTo>
                    <a:pt x="2397" y="160"/>
                    <a:pt x="2143" y="0"/>
                    <a:pt x="1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499;p38"/>
            <p:cNvSpPr/>
            <p:nvPr/>
          </p:nvSpPr>
          <p:spPr>
            <a:xfrm>
              <a:off x="3355708" y="2338674"/>
              <a:ext cx="99736" cy="70840"/>
            </a:xfrm>
            <a:custGeom>
              <a:avLst/>
              <a:gdLst/>
              <a:ahLst/>
              <a:cxnLst/>
              <a:rect l="l" t="t" r="r" b="b"/>
              <a:pathLst>
                <a:path w="2209" h="1569" extrusionOk="0">
                  <a:moveTo>
                    <a:pt x="1496" y="0"/>
                  </a:moveTo>
                  <a:cubicBezTo>
                    <a:pt x="1472" y="0"/>
                    <a:pt x="1447" y="2"/>
                    <a:pt x="1422" y="6"/>
                  </a:cubicBezTo>
                  <a:cubicBezTo>
                    <a:pt x="1290" y="20"/>
                    <a:pt x="1167" y="42"/>
                    <a:pt x="1021" y="64"/>
                  </a:cubicBezTo>
                  <a:cubicBezTo>
                    <a:pt x="780" y="152"/>
                    <a:pt x="525" y="232"/>
                    <a:pt x="270" y="334"/>
                  </a:cubicBezTo>
                  <a:cubicBezTo>
                    <a:pt x="74" y="421"/>
                    <a:pt x="1" y="545"/>
                    <a:pt x="30" y="756"/>
                  </a:cubicBezTo>
                  <a:cubicBezTo>
                    <a:pt x="52" y="924"/>
                    <a:pt x="95" y="1084"/>
                    <a:pt x="132" y="1252"/>
                  </a:cubicBezTo>
                  <a:cubicBezTo>
                    <a:pt x="190" y="1492"/>
                    <a:pt x="278" y="1558"/>
                    <a:pt x="525" y="1565"/>
                  </a:cubicBezTo>
                  <a:cubicBezTo>
                    <a:pt x="574" y="1568"/>
                    <a:pt x="622" y="1569"/>
                    <a:pt x="670" y="1569"/>
                  </a:cubicBezTo>
                  <a:cubicBezTo>
                    <a:pt x="1054" y="1569"/>
                    <a:pt x="1424" y="1493"/>
                    <a:pt x="1793" y="1383"/>
                  </a:cubicBezTo>
                  <a:cubicBezTo>
                    <a:pt x="2070" y="1303"/>
                    <a:pt x="2209" y="1092"/>
                    <a:pt x="2165" y="815"/>
                  </a:cubicBezTo>
                  <a:cubicBezTo>
                    <a:pt x="2136" y="596"/>
                    <a:pt x="2041" y="385"/>
                    <a:pt x="1903" y="210"/>
                  </a:cubicBezTo>
                  <a:cubicBezTo>
                    <a:pt x="1801" y="83"/>
                    <a:pt x="1661" y="0"/>
                    <a:pt x="14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500;p38"/>
            <p:cNvSpPr/>
            <p:nvPr/>
          </p:nvSpPr>
          <p:spPr>
            <a:xfrm>
              <a:off x="3522169" y="2419490"/>
              <a:ext cx="114907" cy="102039"/>
            </a:xfrm>
            <a:custGeom>
              <a:avLst/>
              <a:gdLst/>
              <a:ahLst/>
              <a:cxnLst/>
              <a:rect l="l" t="t" r="r" b="b"/>
              <a:pathLst>
                <a:path w="2545" h="2260" extrusionOk="0">
                  <a:moveTo>
                    <a:pt x="1694" y="298"/>
                  </a:moveTo>
                  <a:cubicBezTo>
                    <a:pt x="1791" y="298"/>
                    <a:pt x="1867" y="346"/>
                    <a:pt x="1932" y="424"/>
                  </a:cubicBezTo>
                  <a:cubicBezTo>
                    <a:pt x="2165" y="694"/>
                    <a:pt x="2224" y="1021"/>
                    <a:pt x="2231" y="1357"/>
                  </a:cubicBezTo>
                  <a:cubicBezTo>
                    <a:pt x="2238" y="1510"/>
                    <a:pt x="2129" y="1604"/>
                    <a:pt x="1990" y="1648"/>
                  </a:cubicBezTo>
                  <a:cubicBezTo>
                    <a:pt x="1677" y="1757"/>
                    <a:pt x="1364" y="1867"/>
                    <a:pt x="1043" y="1954"/>
                  </a:cubicBezTo>
                  <a:cubicBezTo>
                    <a:pt x="983" y="1971"/>
                    <a:pt x="926" y="1979"/>
                    <a:pt x="873" y="1979"/>
                  </a:cubicBezTo>
                  <a:cubicBezTo>
                    <a:pt x="667" y="1979"/>
                    <a:pt x="515" y="1858"/>
                    <a:pt x="445" y="1626"/>
                  </a:cubicBezTo>
                  <a:cubicBezTo>
                    <a:pt x="380" y="1430"/>
                    <a:pt x="351" y="1218"/>
                    <a:pt x="322" y="1007"/>
                  </a:cubicBezTo>
                  <a:cubicBezTo>
                    <a:pt x="292" y="796"/>
                    <a:pt x="438" y="686"/>
                    <a:pt x="598" y="613"/>
                  </a:cubicBezTo>
                  <a:cubicBezTo>
                    <a:pt x="810" y="511"/>
                    <a:pt x="1524" y="307"/>
                    <a:pt x="1655" y="300"/>
                  </a:cubicBezTo>
                  <a:cubicBezTo>
                    <a:pt x="1668" y="298"/>
                    <a:pt x="1681" y="298"/>
                    <a:pt x="1694" y="298"/>
                  </a:cubicBezTo>
                  <a:close/>
                  <a:moveTo>
                    <a:pt x="1737" y="1"/>
                  </a:moveTo>
                  <a:cubicBezTo>
                    <a:pt x="1729" y="1"/>
                    <a:pt x="1721" y="1"/>
                    <a:pt x="1713" y="1"/>
                  </a:cubicBezTo>
                  <a:cubicBezTo>
                    <a:pt x="1517" y="9"/>
                    <a:pt x="620" y="249"/>
                    <a:pt x="380" y="373"/>
                  </a:cubicBezTo>
                  <a:cubicBezTo>
                    <a:pt x="125" y="504"/>
                    <a:pt x="1" y="723"/>
                    <a:pt x="16" y="1014"/>
                  </a:cubicBezTo>
                  <a:cubicBezTo>
                    <a:pt x="30" y="1255"/>
                    <a:pt x="81" y="1481"/>
                    <a:pt x="154" y="1699"/>
                  </a:cubicBezTo>
                  <a:cubicBezTo>
                    <a:pt x="269" y="2049"/>
                    <a:pt x="543" y="2259"/>
                    <a:pt x="878" y="2259"/>
                  </a:cubicBezTo>
                  <a:cubicBezTo>
                    <a:pt x="948" y="2259"/>
                    <a:pt x="1020" y="2250"/>
                    <a:pt x="1094" y="2231"/>
                  </a:cubicBezTo>
                  <a:cubicBezTo>
                    <a:pt x="1298" y="2180"/>
                    <a:pt x="1502" y="2107"/>
                    <a:pt x="1699" y="2034"/>
                  </a:cubicBezTo>
                  <a:cubicBezTo>
                    <a:pt x="1859" y="1983"/>
                    <a:pt x="2027" y="1925"/>
                    <a:pt x="2180" y="1859"/>
                  </a:cubicBezTo>
                  <a:cubicBezTo>
                    <a:pt x="2406" y="1757"/>
                    <a:pt x="2537" y="1583"/>
                    <a:pt x="2544" y="1342"/>
                  </a:cubicBezTo>
                  <a:cubicBezTo>
                    <a:pt x="2544" y="919"/>
                    <a:pt x="2442" y="526"/>
                    <a:pt x="2151" y="205"/>
                  </a:cubicBezTo>
                  <a:cubicBezTo>
                    <a:pt x="2039" y="73"/>
                    <a:pt x="1902" y="1"/>
                    <a:pt x="17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501;p38"/>
            <p:cNvSpPr/>
            <p:nvPr/>
          </p:nvSpPr>
          <p:spPr>
            <a:xfrm>
              <a:off x="3535352" y="2432899"/>
              <a:ext cx="87907" cy="75942"/>
            </a:xfrm>
            <a:custGeom>
              <a:avLst/>
              <a:gdLst/>
              <a:ahLst/>
              <a:cxnLst/>
              <a:rect l="l" t="t" r="r" b="b"/>
              <a:pathLst>
                <a:path w="1947" h="1682" extrusionOk="0">
                  <a:moveTo>
                    <a:pt x="1402" y="1"/>
                  </a:moveTo>
                  <a:cubicBezTo>
                    <a:pt x="1389" y="1"/>
                    <a:pt x="1376" y="1"/>
                    <a:pt x="1363" y="3"/>
                  </a:cubicBezTo>
                  <a:cubicBezTo>
                    <a:pt x="1232" y="10"/>
                    <a:pt x="518" y="214"/>
                    <a:pt x="306" y="316"/>
                  </a:cubicBezTo>
                  <a:cubicBezTo>
                    <a:pt x="146" y="389"/>
                    <a:pt x="0" y="499"/>
                    <a:pt x="30" y="710"/>
                  </a:cubicBezTo>
                  <a:cubicBezTo>
                    <a:pt x="59" y="921"/>
                    <a:pt x="88" y="1133"/>
                    <a:pt x="153" y="1329"/>
                  </a:cubicBezTo>
                  <a:cubicBezTo>
                    <a:pt x="223" y="1561"/>
                    <a:pt x="375" y="1682"/>
                    <a:pt x="581" y="1682"/>
                  </a:cubicBezTo>
                  <a:cubicBezTo>
                    <a:pt x="634" y="1682"/>
                    <a:pt x="691" y="1674"/>
                    <a:pt x="751" y="1657"/>
                  </a:cubicBezTo>
                  <a:cubicBezTo>
                    <a:pt x="1072" y="1570"/>
                    <a:pt x="1385" y="1460"/>
                    <a:pt x="1698" y="1351"/>
                  </a:cubicBezTo>
                  <a:cubicBezTo>
                    <a:pt x="1837" y="1307"/>
                    <a:pt x="1946" y="1213"/>
                    <a:pt x="1939" y="1060"/>
                  </a:cubicBezTo>
                  <a:cubicBezTo>
                    <a:pt x="1932" y="724"/>
                    <a:pt x="1873" y="397"/>
                    <a:pt x="1640" y="127"/>
                  </a:cubicBezTo>
                  <a:cubicBezTo>
                    <a:pt x="1575" y="49"/>
                    <a:pt x="1499" y="1"/>
                    <a:pt x="14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502;p38"/>
            <p:cNvSpPr/>
            <p:nvPr/>
          </p:nvSpPr>
          <p:spPr>
            <a:xfrm>
              <a:off x="3454763" y="2148104"/>
              <a:ext cx="114862" cy="100098"/>
            </a:xfrm>
            <a:custGeom>
              <a:avLst/>
              <a:gdLst/>
              <a:ahLst/>
              <a:cxnLst/>
              <a:rect l="l" t="t" r="r" b="b"/>
              <a:pathLst>
                <a:path w="2544" h="2217" extrusionOk="0">
                  <a:moveTo>
                    <a:pt x="1799" y="284"/>
                  </a:moveTo>
                  <a:cubicBezTo>
                    <a:pt x="1984" y="284"/>
                    <a:pt x="2108" y="379"/>
                    <a:pt x="2164" y="561"/>
                  </a:cubicBezTo>
                  <a:cubicBezTo>
                    <a:pt x="2237" y="802"/>
                    <a:pt x="2296" y="1042"/>
                    <a:pt x="2274" y="1297"/>
                  </a:cubicBezTo>
                  <a:cubicBezTo>
                    <a:pt x="2259" y="1509"/>
                    <a:pt x="2157" y="1640"/>
                    <a:pt x="1960" y="1706"/>
                  </a:cubicBezTo>
                  <a:cubicBezTo>
                    <a:pt x="1822" y="1757"/>
                    <a:pt x="1676" y="1793"/>
                    <a:pt x="1545" y="1837"/>
                  </a:cubicBezTo>
                  <a:cubicBezTo>
                    <a:pt x="1319" y="1873"/>
                    <a:pt x="1100" y="1917"/>
                    <a:pt x="889" y="1939"/>
                  </a:cubicBezTo>
                  <a:cubicBezTo>
                    <a:pt x="867" y="1943"/>
                    <a:pt x="843" y="1945"/>
                    <a:pt x="819" y="1945"/>
                  </a:cubicBezTo>
                  <a:cubicBezTo>
                    <a:pt x="767" y="1945"/>
                    <a:pt x="711" y="1936"/>
                    <a:pt x="656" y="1931"/>
                  </a:cubicBezTo>
                  <a:cubicBezTo>
                    <a:pt x="554" y="1917"/>
                    <a:pt x="488" y="1851"/>
                    <a:pt x="459" y="1749"/>
                  </a:cubicBezTo>
                  <a:cubicBezTo>
                    <a:pt x="401" y="1545"/>
                    <a:pt x="335" y="1334"/>
                    <a:pt x="292" y="1123"/>
                  </a:cubicBezTo>
                  <a:cubicBezTo>
                    <a:pt x="248" y="919"/>
                    <a:pt x="321" y="744"/>
                    <a:pt x="488" y="605"/>
                  </a:cubicBezTo>
                  <a:cubicBezTo>
                    <a:pt x="692" y="445"/>
                    <a:pt x="933" y="379"/>
                    <a:pt x="1181" y="343"/>
                  </a:cubicBezTo>
                  <a:cubicBezTo>
                    <a:pt x="1377" y="306"/>
                    <a:pt x="1574" y="299"/>
                    <a:pt x="1778" y="285"/>
                  </a:cubicBezTo>
                  <a:cubicBezTo>
                    <a:pt x="1785" y="284"/>
                    <a:pt x="1792" y="284"/>
                    <a:pt x="1799" y="284"/>
                  </a:cubicBezTo>
                  <a:close/>
                  <a:moveTo>
                    <a:pt x="1778" y="0"/>
                  </a:moveTo>
                  <a:cubicBezTo>
                    <a:pt x="1640" y="0"/>
                    <a:pt x="1501" y="0"/>
                    <a:pt x="1363" y="15"/>
                  </a:cubicBezTo>
                  <a:cubicBezTo>
                    <a:pt x="998" y="51"/>
                    <a:pt x="641" y="139"/>
                    <a:pt x="335" y="357"/>
                  </a:cubicBezTo>
                  <a:cubicBezTo>
                    <a:pt x="117" y="503"/>
                    <a:pt x="0" y="707"/>
                    <a:pt x="0" y="962"/>
                  </a:cubicBezTo>
                  <a:cubicBezTo>
                    <a:pt x="0" y="1108"/>
                    <a:pt x="37" y="1254"/>
                    <a:pt x="51" y="1407"/>
                  </a:cubicBezTo>
                  <a:cubicBezTo>
                    <a:pt x="117" y="1582"/>
                    <a:pt x="175" y="1757"/>
                    <a:pt x="241" y="1924"/>
                  </a:cubicBezTo>
                  <a:cubicBezTo>
                    <a:pt x="292" y="2033"/>
                    <a:pt x="372" y="2121"/>
                    <a:pt x="496" y="2157"/>
                  </a:cubicBezTo>
                  <a:cubicBezTo>
                    <a:pt x="590" y="2179"/>
                    <a:pt x="685" y="2208"/>
                    <a:pt x="787" y="2216"/>
                  </a:cubicBezTo>
                  <a:cubicBezTo>
                    <a:pt x="813" y="2216"/>
                    <a:pt x="840" y="2217"/>
                    <a:pt x="866" y="2217"/>
                  </a:cubicBezTo>
                  <a:cubicBezTo>
                    <a:pt x="1304" y="2217"/>
                    <a:pt x="1730" y="2104"/>
                    <a:pt x="2135" y="1946"/>
                  </a:cubicBezTo>
                  <a:cubicBezTo>
                    <a:pt x="2383" y="1844"/>
                    <a:pt x="2543" y="1647"/>
                    <a:pt x="2536" y="1370"/>
                  </a:cubicBezTo>
                  <a:cubicBezTo>
                    <a:pt x="2529" y="1093"/>
                    <a:pt x="2500" y="809"/>
                    <a:pt x="2449" y="540"/>
                  </a:cubicBezTo>
                  <a:cubicBezTo>
                    <a:pt x="2383" y="168"/>
                    <a:pt x="2164" y="0"/>
                    <a:pt x="1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503;p38"/>
            <p:cNvSpPr/>
            <p:nvPr/>
          </p:nvSpPr>
          <p:spPr>
            <a:xfrm>
              <a:off x="3465914" y="2160926"/>
              <a:ext cx="92512" cy="74994"/>
            </a:xfrm>
            <a:custGeom>
              <a:avLst/>
              <a:gdLst/>
              <a:ahLst/>
              <a:cxnLst/>
              <a:rect l="l" t="t" r="r" b="b"/>
              <a:pathLst>
                <a:path w="2049" h="1661" extrusionOk="0">
                  <a:moveTo>
                    <a:pt x="1552" y="0"/>
                  </a:moveTo>
                  <a:cubicBezTo>
                    <a:pt x="1545" y="0"/>
                    <a:pt x="1538" y="0"/>
                    <a:pt x="1531" y="1"/>
                  </a:cubicBezTo>
                  <a:cubicBezTo>
                    <a:pt x="1327" y="15"/>
                    <a:pt x="1130" y="22"/>
                    <a:pt x="934" y="59"/>
                  </a:cubicBezTo>
                  <a:cubicBezTo>
                    <a:pt x="686" y="95"/>
                    <a:pt x="445" y="161"/>
                    <a:pt x="241" y="321"/>
                  </a:cubicBezTo>
                  <a:cubicBezTo>
                    <a:pt x="74" y="460"/>
                    <a:pt x="1" y="635"/>
                    <a:pt x="45" y="839"/>
                  </a:cubicBezTo>
                  <a:cubicBezTo>
                    <a:pt x="88" y="1050"/>
                    <a:pt x="154" y="1261"/>
                    <a:pt x="212" y="1465"/>
                  </a:cubicBezTo>
                  <a:cubicBezTo>
                    <a:pt x="241" y="1567"/>
                    <a:pt x="307" y="1633"/>
                    <a:pt x="409" y="1647"/>
                  </a:cubicBezTo>
                  <a:cubicBezTo>
                    <a:pt x="464" y="1652"/>
                    <a:pt x="520" y="1661"/>
                    <a:pt x="572" y="1661"/>
                  </a:cubicBezTo>
                  <a:cubicBezTo>
                    <a:pt x="596" y="1661"/>
                    <a:pt x="620" y="1659"/>
                    <a:pt x="642" y="1655"/>
                  </a:cubicBezTo>
                  <a:cubicBezTo>
                    <a:pt x="853" y="1633"/>
                    <a:pt x="1072" y="1589"/>
                    <a:pt x="1298" y="1553"/>
                  </a:cubicBezTo>
                  <a:cubicBezTo>
                    <a:pt x="1429" y="1509"/>
                    <a:pt x="1575" y="1473"/>
                    <a:pt x="1713" y="1422"/>
                  </a:cubicBezTo>
                  <a:cubicBezTo>
                    <a:pt x="1910" y="1356"/>
                    <a:pt x="2012" y="1225"/>
                    <a:pt x="2027" y="1013"/>
                  </a:cubicBezTo>
                  <a:cubicBezTo>
                    <a:pt x="2049" y="758"/>
                    <a:pt x="1990" y="518"/>
                    <a:pt x="1917" y="277"/>
                  </a:cubicBezTo>
                  <a:cubicBezTo>
                    <a:pt x="1861" y="95"/>
                    <a:pt x="1737" y="0"/>
                    <a:pt x="15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504;p38"/>
            <p:cNvSpPr/>
            <p:nvPr/>
          </p:nvSpPr>
          <p:spPr>
            <a:xfrm>
              <a:off x="3169156" y="2217722"/>
              <a:ext cx="120821" cy="99465"/>
            </a:xfrm>
            <a:custGeom>
              <a:avLst/>
              <a:gdLst/>
              <a:ahLst/>
              <a:cxnLst/>
              <a:rect l="l" t="t" r="r" b="b"/>
              <a:pathLst>
                <a:path w="2676" h="2203" extrusionOk="0">
                  <a:moveTo>
                    <a:pt x="1799" y="263"/>
                  </a:moveTo>
                  <a:cubicBezTo>
                    <a:pt x="1916" y="263"/>
                    <a:pt x="2013" y="311"/>
                    <a:pt x="2070" y="426"/>
                  </a:cubicBezTo>
                  <a:cubicBezTo>
                    <a:pt x="2151" y="586"/>
                    <a:pt x="2238" y="747"/>
                    <a:pt x="2304" y="921"/>
                  </a:cubicBezTo>
                  <a:cubicBezTo>
                    <a:pt x="2362" y="1074"/>
                    <a:pt x="2318" y="1227"/>
                    <a:pt x="2202" y="1351"/>
                  </a:cubicBezTo>
                  <a:cubicBezTo>
                    <a:pt x="2056" y="1504"/>
                    <a:pt x="1881" y="1599"/>
                    <a:pt x="1684" y="1672"/>
                  </a:cubicBezTo>
                  <a:cubicBezTo>
                    <a:pt x="1502" y="1745"/>
                    <a:pt x="1305" y="1803"/>
                    <a:pt x="1065" y="1883"/>
                  </a:cubicBezTo>
                  <a:cubicBezTo>
                    <a:pt x="985" y="1891"/>
                    <a:pt x="853" y="1912"/>
                    <a:pt x="722" y="1912"/>
                  </a:cubicBezTo>
                  <a:cubicBezTo>
                    <a:pt x="717" y="1913"/>
                    <a:pt x="711" y="1913"/>
                    <a:pt x="705" y="1913"/>
                  </a:cubicBezTo>
                  <a:cubicBezTo>
                    <a:pt x="611" y="1913"/>
                    <a:pt x="537" y="1856"/>
                    <a:pt x="482" y="1767"/>
                  </a:cubicBezTo>
                  <a:cubicBezTo>
                    <a:pt x="321" y="1519"/>
                    <a:pt x="285" y="1249"/>
                    <a:pt x="300" y="965"/>
                  </a:cubicBezTo>
                  <a:cubicBezTo>
                    <a:pt x="307" y="819"/>
                    <a:pt x="394" y="703"/>
                    <a:pt x="533" y="645"/>
                  </a:cubicBezTo>
                  <a:cubicBezTo>
                    <a:pt x="919" y="462"/>
                    <a:pt x="1320" y="309"/>
                    <a:pt x="1750" y="266"/>
                  </a:cubicBezTo>
                  <a:cubicBezTo>
                    <a:pt x="1767" y="264"/>
                    <a:pt x="1783" y="263"/>
                    <a:pt x="1799" y="263"/>
                  </a:cubicBezTo>
                  <a:close/>
                  <a:moveTo>
                    <a:pt x="1834" y="0"/>
                  </a:moveTo>
                  <a:cubicBezTo>
                    <a:pt x="1814" y="0"/>
                    <a:pt x="1793" y="1"/>
                    <a:pt x="1772" y="3"/>
                  </a:cubicBezTo>
                  <a:cubicBezTo>
                    <a:pt x="1604" y="11"/>
                    <a:pt x="1444" y="47"/>
                    <a:pt x="1254" y="76"/>
                  </a:cubicBezTo>
                  <a:cubicBezTo>
                    <a:pt x="1006" y="171"/>
                    <a:pt x="737" y="258"/>
                    <a:pt x="475" y="368"/>
                  </a:cubicBezTo>
                  <a:cubicBezTo>
                    <a:pt x="234" y="470"/>
                    <a:pt x="74" y="652"/>
                    <a:pt x="37" y="914"/>
                  </a:cubicBezTo>
                  <a:cubicBezTo>
                    <a:pt x="1" y="1176"/>
                    <a:pt x="15" y="1439"/>
                    <a:pt x="117" y="1687"/>
                  </a:cubicBezTo>
                  <a:cubicBezTo>
                    <a:pt x="253" y="2036"/>
                    <a:pt x="449" y="2202"/>
                    <a:pt x="751" y="2202"/>
                  </a:cubicBezTo>
                  <a:cubicBezTo>
                    <a:pt x="839" y="2202"/>
                    <a:pt x="936" y="2188"/>
                    <a:pt x="1043" y="2160"/>
                  </a:cubicBezTo>
                  <a:cubicBezTo>
                    <a:pt x="1342" y="2080"/>
                    <a:pt x="1633" y="1985"/>
                    <a:pt x="1910" y="1869"/>
                  </a:cubicBezTo>
                  <a:cubicBezTo>
                    <a:pt x="2078" y="1803"/>
                    <a:pt x="2238" y="1687"/>
                    <a:pt x="2362" y="1555"/>
                  </a:cubicBezTo>
                  <a:cubicBezTo>
                    <a:pt x="2573" y="1337"/>
                    <a:pt x="2675" y="1074"/>
                    <a:pt x="2544" y="768"/>
                  </a:cubicBezTo>
                  <a:cubicBezTo>
                    <a:pt x="2478" y="608"/>
                    <a:pt x="2406" y="448"/>
                    <a:pt x="2325" y="302"/>
                  </a:cubicBezTo>
                  <a:cubicBezTo>
                    <a:pt x="2219" y="103"/>
                    <a:pt x="2046" y="0"/>
                    <a:pt x="1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505;p38"/>
            <p:cNvSpPr/>
            <p:nvPr/>
          </p:nvSpPr>
          <p:spPr>
            <a:xfrm>
              <a:off x="3182024" y="2229551"/>
              <a:ext cx="93777" cy="74588"/>
            </a:xfrm>
            <a:custGeom>
              <a:avLst/>
              <a:gdLst/>
              <a:ahLst/>
              <a:cxnLst/>
              <a:rect l="l" t="t" r="r" b="b"/>
              <a:pathLst>
                <a:path w="2077" h="1652" extrusionOk="0">
                  <a:moveTo>
                    <a:pt x="1514" y="1"/>
                  </a:moveTo>
                  <a:cubicBezTo>
                    <a:pt x="1498" y="1"/>
                    <a:pt x="1482" y="2"/>
                    <a:pt x="1465" y="4"/>
                  </a:cubicBezTo>
                  <a:cubicBezTo>
                    <a:pt x="1035" y="47"/>
                    <a:pt x="634" y="200"/>
                    <a:pt x="248" y="383"/>
                  </a:cubicBezTo>
                  <a:cubicBezTo>
                    <a:pt x="109" y="441"/>
                    <a:pt x="22" y="557"/>
                    <a:pt x="15" y="703"/>
                  </a:cubicBezTo>
                  <a:cubicBezTo>
                    <a:pt x="0" y="987"/>
                    <a:pt x="36" y="1257"/>
                    <a:pt x="197" y="1505"/>
                  </a:cubicBezTo>
                  <a:cubicBezTo>
                    <a:pt x="252" y="1594"/>
                    <a:pt x="326" y="1651"/>
                    <a:pt x="420" y="1651"/>
                  </a:cubicBezTo>
                  <a:cubicBezTo>
                    <a:pt x="426" y="1651"/>
                    <a:pt x="432" y="1651"/>
                    <a:pt x="437" y="1650"/>
                  </a:cubicBezTo>
                  <a:cubicBezTo>
                    <a:pt x="568" y="1650"/>
                    <a:pt x="700" y="1629"/>
                    <a:pt x="780" y="1621"/>
                  </a:cubicBezTo>
                  <a:cubicBezTo>
                    <a:pt x="1020" y="1541"/>
                    <a:pt x="1217" y="1483"/>
                    <a:pt x="1399" y="1410"/>
                  </a:cubicBezTo>
                  <a:cubicBezTo>
                    <a:pt x="1596" y="1337"/>
                    <a:pt x="1771" y="1242"/>
                    <a:pt x="1917" y="1089"/>
                  </a:cubicBezTo>
                  <a:cubicBezTo>
                    <a:pt x="2033" y="965"/>
                    <a:pt x="2077" y="812"/>
                    <a:pt x="2019" y="659"/>
                  </a:cubicBezTo>
                  <a:cubicBezTo>
                    <a:pt x="1953" y="485"/>
                    <a:pt x="1866" y="324"/>
                    <a:pt x="1785" y="164"/>
                  </a:cubicBezTo>
                  <a:cubicBezTo>
                    <a:pt x="1728" y="49"/>
                    <a:pt x="1631" y="1"/>
                    <a:pt x="15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506;p38"/>
            <p:cNvSpPr/>
            <p:nvPr/>
          </p:nvSpPr>
          <p:spPr>
            <a:xfrm>
              <a:off x="3302749" y="2069094"/>
              <a:ext cx="63210" cy="47814"/>
            </a:xfrm>
            <a:custGeom>
              <a:avLst/>
              <a:gdLst/>
              <a:ahLst/>
              <a:cxnLst/>
              <a:rect l="l" t="t" r="r" b="b"/>
              <a:pathLst>
                <a:path w="1400" h="1059" extrusionOk="0">
                  <a:moveTo>
                    <a:pt x="1158" y="1"/>
                  </a:moveTo>
                  <a:cubicBezTo>
                    <a:pt x="1154" y="1"/>
                    <a:pt x="1149" y="1"/>
                    <a:pt x="1145" y="1"/>
                  </a:cubicBezTo>
                  <a:cubicBezTo>
                    <a:pt x="1064" y="1"/>
                    <a:pt x="1028" y="52"/>
                    <a:pt x="1013" y="125"/>
                  </a:cubicBezTo>
                  <a:cubicBezTo>
                    <a:pt x="1006" y="176"/>
                    <a:pt x="1006" y="235"/>
                    <a:pt x="999" y="293"/>
                  </a:cubicBezTo>
                  <a:cubicBezTo>
                    <a:pt x="977" y="380"/>
                    <a:pt x="962" y="482"/>
                    <a:pt x="926" y="563"/>
                  </a:cubicBezTo>
                  <a:cubicBezTo>
                    <a:pt x="861" y="677"/>
                    <a:pt x="752" y="739"/>
                    <a:pt x="640" y="739"/>
                  </a:cubicBezTo>
                  <a:cubicBezTo>
                    <a:pt x="553" y="739"/>
                    <a:pt x="464" y="701"/>
                    <a:pt x="394" y="621"/>
                  </a:cubicBezTo>
                  <a:cubicBezTo>
                    <a:pt x="328" y="555"/>
                    <a:pt x="292" y="453"/>
                    <a:pt x="248" y="366"/>
                  </a:cubicBezTo>
                  <a:cubicBezTo>
                    <a:pt x="221" y="304"/>
                    <a:pt x="187" y="256"/>
                    <a:pt x="117" y="256"/>
                  </a:cubicBezTo>
                  <a:cubicBezTo>
                    <a:pt x="113" y="256"/>
                    <a:pt x="108" y="256"/>
                    <a:pt x="102" y="257"/>
                  </a:cubicBezTo>
                  <a:cubicBezTo>
                    <a:pt x="22" y="271"/>
                    <a:pt x="0" y="337"/>
                    <a:pt x="0" y="410"/>
                  </a:cubicBezTo>
                  <a:cubicBezTo>
                    <a:pt x="0" y="716"/>
                    <a:pt x="281" y="1058"/>
                    <a:pt x="617" y="1058"/>
                  </a:cubicBezTo>
                  <a:cubicBezTo>
                    <a:pt x="656" y="1058"/>
                    <a:pt x="696" y="1053"/>
                    <a:pt x="736" y="1044"/>
                  </a:cubicBezTo>
                  <a:cubicBezTo>
                    <a:pt x="1130" y="971"/>
                    <a:pt x="1400" y="512"/>
                    <a:pt x="1283" y="118"/>
                  </a:cubicBezTo>
                  <a:cubicBezTo>
                    <a:pt x="1262" y="56"/>
                    <a:pt x="1229" y="1"/>
                    <a:pt x="1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507;p38"/>
            <p:cNvSpPr/>
            <p:nvPr/>
          </p:nvSpPr>
          <p:spPr>
            <a:xfrm>
              <a:off x="3384016" y="2035504"/>
              <a:ext cx="19144" cy="26503"/>
            </a:xfrm>
            <a:custGeom>
              <a:avLst/>
              <a:gdLst/>
              <a:ahLst/>
              <a:cxnLst/>
              <a:rect l="l" t="t" r="r" b="b"/>
              <a:pathLst>
                <a:path w="424" h="587" extrusionOk="0">
                  <a:moveTo>
                    <a:pt x="193" y="0"/>
                  </a:moveTo>
                  <a:cubicBezTo>
                    <a:pt x="132" y="0"/>
                    <a:pt x="75" y="35"/>
                    <a:pt x="44" y="104"/>
                  </a:cubicBezTo>
                  <a:cubicBezTo>
                    <a:pt x="30" y="148"/>
                    <a:pt x="15" y="199"/>
                    <a:pt x="15" y="243"/>
                  </a:cubicBezTo>
                  <a:cubicBezTo>
                    <a:pt x="0" y="316"/>
                    <a:pt x="15" y="396"/>
                    <a:pt x="44" y="461"/>
                  </a:cubicBezTo>
                  <a:cubicBezTo>
                    <a:pt x="51" y="476"/>
                    <a:pt x="59" y="490"/>
                    <a:pt x="66" y="498"/>
                  </a:cubicBezTo>
                  <a:cubicBezTo>
                    <a:pt x="111" y="557"/>
                    <a:pt x="173" y="586"/>
                    <a:pt x="231" y="586"/>
                  </a:cubicBezTo>
                  <a:cubicBezTo>
                    <a:pt x="294" y="586"/>
                    <a:pt x="353" y="552"/>
                    <a:pt x="379" y="483"/>
                  </a:cubicBezTo>
                  <a:cubicBezTo>
                    <a:pt x="423" y="352"/>
                    <a:pt x="423" y="206"/>
                    <a:pt x="343" y="82"/>
                  </a:cubicBezTo>
                  <a:cubicBezTo>
                    <a:pt x="302" y="27"/>
                    <a:pt x="246" y="0"/>
                    <a:pt x="1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508;p38"/>
            <p:cNvSpPr/>
            <p:nvPr/>
          </p:nvSpPr>
          <p:spPr>
            <a:xfrm>
              <a:off x="3251100" y="2069004"/>
              <a:ext cx="20453" cy="25781"/>
            </a:xfrm>
            <a:custGeom>
              <a:avLst/>
              <a:gdLst/>
              <a:ahLst/>
              <a:cxnLst/>
              <a:rect l="l" t="t" r="r" b="b"/>
              <a:pathLst>
                <a:path w="453" h="571" extrusionOk="0">
                  <a:moveTo>
                    <a:pt x="175" y="1"/>
                  </a:moveTo>
                  <a:cubicBezTo>
                    <a:pt x="94" y="1"/>
                    <a:pt x="25" y="63"/>
                    <a:pt x="15" y="164"/>
                  </a:cubicBezTo>
                  <a:cubicBezTo>
                    <a:pt x="0" y="310"/>
                    <a:pt x="66" y="433"/>
                    <a:pt x="168" y="528"/>
                  </a:cubicBezTo>
                  <a:cubicBezTo>
                    <a:pt x="199" y="557"/>
                    <a:pt x="235" y="571"/>
                    <a:pt x="271" y="571"/>
                  </a:cubicBezTo>
                  <a:cubicBezTo>
                    <a:pt x="352" y="571"/>
                    <a:pt x="432" y="503"/>
                    <a:pt x="452" y="397"/>
                  </a:cubicBezTo>
                  <a:cubicBezTo>
                    <a:pt x="452" y="382"/>
                    <a:pt x="452" y="368"/>
                    <a:pt x="452" y="353"/>
                  </a:cubicBezTo>
                  <a:cubicBezTo>
                    <a:pt x="445" y="280"/>
                    <a:pt x="423" y="208"/>
                    <a:pt x="379" y="149"/>
                  </a:cubicBezTo>
                  <a:cubicBezTo>
                    <a:pt x="350" y="105"/>
                    <a:pt x="321" y="69"/>
                    <a:pt x="285" y="40"/>
                  </a:cubicBezTo>
                  <a:cubicBezTo>
                    <a:pt x="249" y="13"/>
                    <a:pt x="211" y="1"/>
                    <a:pt x="1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4" name="Picture 7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742" y="0"/>
            <a:ext cx="3652598" cy="2128944"/>
          </a:xfrm>
          <a:prstGeom prst="rect">
            <a:avLst/>
          </a:prstGeom>
        </p:spPr>
      </p:pic>
      <p:pic>
        <p:nvPicPr>
          <p:cNvPr id="75" name="Picture 7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3" y="2037769"/>
            <a:ext cx="3045462" cy="1855829"/>
          </a:xfrm>
          <a:prstGeom prst="rect">
            <a:avLst/>
          </a:prstGeom>
        </p:spPr>
      </p:pic>
      <p:pic>
        <p:nvPicPr>
          <p:cNvPr id="76" name="Picture 7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460" y="2927858"/>
            <a:ext cx="2808312" cy="1988185"/>
          </a:xfrm>
          <a:prstGeom prst="rect">
            <a:avLst/>
          </a:prstGeom>
        </p:spPr>
      </p:pic>
      <p:sp>
        <p:nvSpPr>
          <p:cNvPr id="77" name="Rounded Rectangle 76"/>
          <p:cNvSpPr/>
          <p:nvPr/>
        </p:nvSpPr>
        <p:spPr>
          <a:xfrm>
            <a:off x="4934211" y="644924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=-5</a:t>
            </a:r>
            <a:r>
              <a:rPr lang="bg-BG" dirty="0" smtClean="0"/>
              <a:t>,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4934210" y="1082338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11/3</a:t>
            </a:r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4934209" y="1519752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18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3100391" y="2155985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115,4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3100391" y="2683707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=-</a:t>
            </a:r>
            <a:r>
              <a:rPr lang="bg-BG" dirty="0" smtClean="0"/>
              <a:t>40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3100390" y="3267177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=-5</a:t>
            </a:r>
            <a:r>
              <a:rPr lang="bg-BG" dirty="0" smtClean="0"/>
              <a:t>/3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4780836" y="3030310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=-</a:t>
            </a:r>
            <a:r>
              <a:rPr lang="bg-BG" dirty="0" smtClean="0"/>
              <a:t>7/2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4780836" y="3518118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=-</a:t>
            </a:r>
            <a:r>
              <a:rPr lang="bg-BG" dirty="0" smtClean="0"/>
              <a:t>7,5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4780835" y="4121165"/>
            <a:ext cx="1459971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=5</a:t>
            </a:r>
            <a:r>
              <a:rPr lang="bg-BG" dirty="0"/>
              <a:t>6</a:t>
            </a:r>
            <a:endParaRPr lang="en-US" dirty="0"/>
          </a:p>
        </p:txBody>
      </p:sp>
      <p:grpSp>
        <p:nvGrpSpPr>
          <p:cNvPr id="87" name="Google Shape;2510;p38"/>
          <p:cNvGrpSpPr/>
          <p:nvPr/>
        </p:nvGrpSpPr>
        <p:grpSpPr>
          <a:xfrm>
            <a:off x="922571" y="4329364"/>
            <a:ext cx="452600" cy="697924"/>
            <a:chOff x="2404566" y="1519445"/>
            <a:chExt cx="452600" cy="697924"/>
          </a:xfrm>
        </p:grpSpPr>
        <p:sp>
          <p:nvSpPr>
            <p:cNvPr id="120" name="Google Shape;2511;p38"/>
            <p:cNvSpPr/>
            <p:nvPr/>
          </p:nvSpPr>
          <p:spPr>
            <a:xfrm>
              <a:off x="2408959" y="1523433"/>
              <a:ext cx="443814" cy="689544"/>
            </a:xfrm>
            <a:custGeom>
              <a:avLst/>
              <a:gdLst/>
              <a:ahLst/>
              <a:cxnLst/>
              <a:rect l="l" t="t" r="r" b="b"/>
              <a:pathLst>
                <a:path w="6567" h="10203" extrusionOk="0">
                  <a:moveTo>
                    <a:pt x="3156" y="0"/>
                  </a:moveTo>
                  <a:cubicBezTo>
                    <a:pt x="2209" y="0"/>
                    <a:pt x="1167" y="270"/>
                    <a:pt x="547" y="437"/>
                  </a:cubicBezTo>
                  <a:cubicBezTo>
                    <a:pt x="212" y="525"/>
                    <a:pt x="1" y="846"/>
                    <a:pt x="44" y="1195"/>
                  </a:cubicBezTo>
                  <a:cubicBezTo>
                    <a:pt x="88" y="1545"/>
                    <a:pt x="372" y="1800"/>
                    <a:pt x="715" y="1800"/>
                  </a:cubicBezTo>
                  <a:lnTo>
                    <a:pt x="729" y="1800"/>
                  </a:lnTo>
                  <a:lnTo>
                    <a:pt x="788" y="1793"/>
                  </a:lnTo>
                  <a:lnTo>
                    <a:pt x="802" y="1793"/>
                  </a:lnTo>
                  <a:cubicBezTo>
                    <a:pt x="1334" y="1727"/>
                    <a:pt x="1910" y="1669"/>
                    <a:pt x="2464" y="1669"/>
                  </a:cubicBezTo>
                  <a:cubicBezTo>
                    <a:pt x="2784" y="1669"/>
                    <a:pt x="3076" y="1691"/>
                    <a:pt x="3360" y="1727"/>
                  </a:cubicBezTo>
                  <a:cubicBezTo>
                    <a:pt x="3571" y="1756"/>
                    <a:pt x="3834" y="1829"/>
                    <a:pt x="3914" y="2004"/>
                  </a:cubicBezTo>
                  <a:cubicBezTo>
                    <a:pt x="3979" y="2150"/>
                    <a:pt x="3943" y="2398"/>
                    <a:pt x="3834" y="2675"/>
                  </a:cubicBezTo>
                  <a:cubicBezTo>
                    <a:pt x="3652" y="2620"/>
                    <a:pt x="3475" y="2594"/>
                    <a:pt x="3298" y="2594"/>
                  </a:cubicBezTo>
                  <a:cubicBezTo>
                    <a:pt x="3241" y="2594"/>
                    <a:pt x="3184" y="2596"/>
                    <a:pt x="3127" y="2602"/>
                  </a:cubicBezTo>
                  <a:cubicBezTo>
                    <a:pt x="2398" y="2689"/>
                    <a:pt x="1830" y="3061"/>
                    <a:pt x="1611" y="3593"/>
                  </a:cubicBezTo>
                  <a:cubicBezTo>
                    <a:pt x="1487" y="3877"/>
                    <a:pt x="1371" y="4453"/>
                    <a:pt x="1903" y="5138"/>
                  </a:cubicBezTo>
                  <a:cubicBezTo>
                    <a:pt x="2296" y="5640"/>
                    <a:pt x="2755" y="5750"/>
                    <a:pt x="3069" y="5750"/>
                  </a:cubicBezTo>
                  <a:cubicBezTo>
                    <a:pt x="3396" y="5750"/>
                    <a:pt x="3739" y="5633"/>
                    <a:pt x="4067" y="5400"/>
                  </a:cubicBezTo>
                  <a:cubicBezTo>
                    <a:pt x="4234" y="5742"/>
                    <a:pt x="4329" y="6165"/>
                    <a:pt x="4329" y="6624"/>
                  </a:cubicBezTo>
                  <a:cubicBezTo>
                    <a:pt x="4322" y="8089"/>
                    <a:pt x="2493" y="8242"/>
                    <a:pt x="1706" y="8242"/>
                  </a:cubicBezTo>
                  <a:cubicBezTo>
                    <a:pt x="1509" y="8242"/>
                    <a:pt x="1305" y="8235"/>
                    <a:pt x="1116" y="8213"/>
                  </a:cubicBezTo>
                  <a:cubicBezTo>
                    <a:pt x="1083" y="8210"/>
                    <a:pt x="1050" y="8208"/>
                    <a:pt x="1018" y="8208"/>
                  </a:cubicBezTo>
                  <a:cubicBezTo>
                    <a:pt x="511" y="8208"/>
                    <a:pt x="123" y="8581"/>
                    <a:pt x="95" y="9095"/>
                  </a:cubicBezTo>
                  <a:cubicBezTo>
                    <a:pt x="66" y="9648"/>
                    <a:pt x="452" y="10107"/>
                    <a:pt x="992" y="10166"/>
                  </a:cubicBezTo>
                  <a:cubicBezTo>
                    <a:pt x="1239" y="10188"/>
                    <a:pt x="1487" y="10202"/>
                    <a:pt x="1735" y="10202"/>
                  </a:cubicBezTo>
                  <a:cubicBezTo>
                    <a:pt x="3404" y="10202"/>
                    <a:pt x="4868" y="9575"/>
                    <a:pt x="5641" y="8533"/>
                  </a:cubicBezTo>
                  <a:cubicBezTo>
                    <a:pt x="6115" y="7899"/>
                    <a:pt x="6566" y="6799"/>
                    <a:pt x="6071" y="5174"/>
                  </a:cubicBezTo>
                  <a:cubicBezTo>
                    <a:pt x="5947" y="4766"/>
                    <a:pt x="5685" y="4285"/>
                    <a:pt x="5371" y="3862"/>
                  </a:cubicBezTo>
                  <a:cubicBezTo>
                    <a:pt x="5597" y="3447"/>
                    <a:pt x="5947" y="2660"/>
                    <a:pt x="5845" y="2026"/>
                  </a:cubicBezTo>
                  <a:cubicBezTo>
                    <a:pt x="5561" y="263"/>
                    <a:pt x="4038" y="0"/>
                    <a:pt x="315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12;p38"/>
            <p:cNvSpPr/>
            <p:nvPr/>
          </p:nvSpPr>
          <p:spPr>
            <a:xfrm>
              <a:off x="2603528" y="1779976"/>
              <a:ext cx="30547" cy="18788"/>
            </a:xfrm>
            <a:custGeom>
              <a:avLst/>
              <a:gdLst/>
              <a:ahLst/>
              <a:cxnLst/>
              <a:rect l="l" t="t" r="r" b="b"/>
              <a:pathLst>
                <a:path w="452" h="278" extrusionOk="0">
                  <a:moveTo>
                    <a:pt x="226" y="1"/>
                  </a:moveTo>
                  <a:cubicBezTo>
                    <a:pt x="102" y="1"/>
                    <a:pt x="0" y="66"/>
                    <a:pt x="0" y="139"/>
                  </a:cubicBezTo>
                  <a:cubicBezTo>
                    <a:pt x="0" y="219"/>
                    <a:pt x="102" y="278"/>
                    <a:pt x="226" y="278"/>
                  </a:cubicBezTo>
                  <a:cubicBezTo>
                    <a:pt x="350" y="278"/>
                    <a:pt x="452" y="219"/>
                    <a:pt x="452" y="139"/>
                  </a:cubicBezTo>
                  <a:cubicBezTo>
                    <a:pt x="452" y="66"/>
                    <a:pt x="350" y="1"/>
                    <a:pt x="226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13;p38"/>
            <p:cNvSpPr/>
            <p:nvPr/>
          </p:nvSpPr>
          <p:spPr>
            <a:xfrm>
              <a:off x="2404566" y="1519445"/>
              <a:ext cx="452600" cy="697924"/>
            </a:xfrm>
            <a:custGeom>
              <a:avLst/>
              <a:gdLst/>
              <a:ahLst/>
              <a:cxnLst/>
              <a:rect l="l" t="t" r="r" b="b"/>
              <a:pathLst>
                <a:path w="6697" h="10327" extrusionOk="0">
                  <a:moveTo>
                    <a:pt x="3221" y="118"/>
                  </a:moveTo>
                  <a:cubicBezTo>
                    <a:pt x="4081" y="118"/>
                    <a:pt x="5567" y="380"/>
                    <a:pt x="5852" y="2092"/>
                  </a:cubicBezTo>
                  <a:cubicBezTo>
                    <a:pt x="5946" y="2712"/>
                    <a:pt x="5597" y="3491"/>
                    <a:pt x="5378" y="3892"/>
                  </a:cubicBezTo>
                  <a:cubicBezTo>
                    <a:pt x="5371" y="3914"/>
                    <a:pt x="5371" y="3943"/>
                    <a:pt x="5385" y="3958"/>
                  </a:cubicBezTo>
                  <a:cubicBezTo>
                    <a:pt x="5706" y="4380"/>
                    <a:pt x="5954" y="4847"/>
                    <a:pt x="6078" y="5248"/>
                  </a:cubicBezTo>
                  <a:cubicBezTo>
                    <a:pt x="6566" y="6851"/>
                    <a:pt x="6121" y="7929"/>
                    <a:pt x="5662" y="8556"/>
                  </a:cubicBezTo>
                  <a:cubicBezTo>
                    <a:pt x="4897" y="9583"/>
                    <a:pt x="3454" y="10203"/>
                    <a:pt x="1800" y="10203"/>
                  </a:cubicBezTo>
                  <a:cubicBezTo>
                    <a:pt x="1552" y="10203"/>
                    <a:pt x="1304" y="10188"/>
                    <a:pt x="1064" y="10159"/>
                  </a:cubicBezTo>
                  <a:cubicBezTo>
                    <a:pt x="554" y="10108"/>
                    <a:pt x="197" y="9678"/>
                    <a:pt x="219" y="9161"/>
                  </a:cubicBezTo>
                  <a:cubicBezTo>
                    <a:pt x="248" y="8680"/>
                    <a:pt x="605" y="8330"/>
                    <a:pt x="1079" y="8330"/>
                  </a:cubicBezTo>
                  <a:cubicBezTo>
                    <a:pt x="1108" y="8330"/>
                    <a:pt x="1137" y="8330"/>
                    <a:pt x="1173" y="8337"/>
                  </a:cubicBezTo>
                  <a:cubicBezTo>
                    <a:pt x="1370" y="8352"/>
                    <a:pt x="1567" y="8367"/>
                    <a:pt x="1771" y="8367"/>
                  </a:cubicBezTo>
                  <a:cubicBezTo>
                    <a:pt x="2572" y="8367"/>
                    <a:pt x="4445" y="8199"/>
                    <a:pt x="4452" y="6683"/>
                  </a:cubicBezTo>
                  <a:cubicBezTo>
                    <a:pt x="4452" y="6217"/>
                    <a:pt x="4365" y="5787"/>
                    <a:pt x="4190" y="5437"/>
                  </a:cubicBezTo>
                  <a:cubicBezTo>
                    <a:pt x="4183" y="5423"/>
                    <a:pt x="4168" y="5408"/>
                    <a:pt x="4154" y="5401"/>
                  </a:cubicBezTo>
                  <a:cubicBezTo>
                    <a:pt x="4132" y="5401"/>
                    <a:pt x="4117" y="5401"/>
                    <a:pt x="4103" y="5415"/>
                  </a:cubicBezTo>
                  <a:cubicBezTo>
                    <a:pt x="3775" y="5634"/>
                    <a:pt x="3454" y="5743"/>
                    <a:pt x="3134" y="5743"/>
                  </a:cubicBezTo>
                  <a:cubicBezTo>
                    <a:pt x="2835" y="5743"/>
                    <a:pt x="2398" y="5641"/>
                    <a:pt x="2011" y="5160"/>
                  </a:cubicBezTo>
                  <a:cubicBezTo>
                    <a:pt x="1501" y="4504"/>
                    <a:pt x="1618" y="3951"/>
                    <a:pt x="1727" y="3674"/>
                  </a:cubicBezTo>
                  <a:cubicBezTo>
                    <a:pt x="1946" y="3164"/>
                    <a:pt x="2492" y="2806"/>
                    <a:pt x="3199" y="2726"/>
                  </a:cubicBezTo>
                  <a:cubicBezTo>
                    <a:pt x="3264" y="2718"/>
                    <a:pt x="3328" y="2714"/>
                    <a:pt x="3393" y="2714"/>
                  </a:cubicBezTo>
                  <a:cubicBezTo>
                    <a:pt x="3555" y="2714"/>
                    <a:pt x="3718" y="2740"/>
                    <a:pt x="3884" y="2792"/>
                  </a:cubicBezTo>
                  <a:cubicBezTo>
                    <a:pt x="3889" y="2793"/>
                    <a:pt x="3894" y="2794"/>
                    <a:pt x="3899" y="2794"/>
                  </a:cubicBezTo>
                  <a:cubicBezTo>
                    <a:pt x="3923" y="2794"/>
                    <a:pt x="3945" y="2780"/>
                    <a:pt x="3957" y="2755"/>
                  </a:cubicBezTo>
                  <a:cubicBezTo>
                    <a:pt x="4074" y="2464"/>
                    <a:pt x="4103" y="2202"/>
                    <a:pt x="4037" y="2034"/>
                  </a:cubicBezTo>
                  <a:cubicBezTo>
                    <a:pt x="3950" y="1837"/>
                    <a:pt x="3658" y="1757"/>
                    <a:pt x="3432" y="1728"/>
                  </a:cubicBezTo>
                  <a:cubicBezTo>
                    <a:pt x="3148" y="1684"/>
                    <a:pt x="2857" y="1670"/>
                    <a:pt x="2529" y="1670"/>
                  </a:cubicBezTo>
                  <a:cubicBezTo>
                    <a:pt x="1975" y="1670"/>
                    <a:pt x="1399" y="1728"/>
                    <a:pt x="845" y="1794"/>
                  </a:cubicBezTo>
                  <a:lnTo>
                    <a:pt x="780" y="1794"/>
                  </a:lnTo>
                  <a:cubicBezTo>
                    <a:pt x="466" y="1794"/>
                    <a:pt x="211" y="1568"/>
                    <a:pt x="168" y="1247"/>
                  </a:cubicBezTo>
                  <a:cubicBezTo>
                    <a:pt x="124" y="926"/>
                    <a:pt x="321" y="635"/>
                    <a:pt x="634" y="555"/>
                  </a:cubicBezTo>
                  <a:cubicBezTo>
                    <a:pt x="1246" y="387"/>
                    <a:pt x="2281" y="118"/>
                    <a:pt x="3221" y="118"/>
                  </a:cubicBezTo>
                  <a:close/>
                  <a:moveTo>
                    <a:pt x="3221" y="1"/>
                  </a:moveTo>
                  <a:cubicBezTo>
                    <a:pt x="2266" y="1"/>
                    <a:pt x="1224" y="271"/>
                    <a:pt x="598" y="438"/>
                  </a:cubicBezTo>
                  <a:cubicBezTo>
                    <a:pt x="233" y="533"/>
                    <a:pt x="0" y="883"/>
                    <a:pt x="51" y="1269"/>
                  </a:cubicBezTo>
                  <a:cubicBezTo>
                    <a:pt x="95" y="1641"/>
                    <a:pt x="408" y="1917"/>
                    <a:pt x="780" y="1917"/>
                  </a:cubicBezTo>
                  <a:lnTo>
                    <a:pt x="875" y="1910"/>
                  </a:lnTo>
                  <a:cubicBezTo>
                    <a:pt x="1406" y="1852"/>
                    <a:pt x="1975" y="1786"/>
                    <a:pt x="2529" y="1786"/>
                  </a:cubicBezTo>
                  <a:cubicBezTo>
                    <a:pt x="2849" y="1786"/>
                    <a:pt x="3141" y="1808"/>
                    <a:pt x="3418" y="1845"/>
                  </a:cubicBezTo>
                  <a:cubicBezTo>
                    <a:pt x="3695" y="1888"/>
                    <a:pt x="3870" y="1968"/>
                    <a:pt x="3921" y="2085"/>
                  </a:cubicBezTo>
                  <a:cubicBezTo>
                    <a:pt x="3979" y="2209"/>
                    <a:pt x="3957" y="2420"/>
                    <a:pt x="3862" y="2661"/>
                  </a:cubicBezTo>
                  <a:cubicBezTo>
                    <a:pt x="3702" y="2614"/>
                    <a:pt x="3542" y="2590"/>
                    <a:pt x="3382" y="2590"/>
                  </a:cubicBezTo>
                  <a:cubicBezTo>
                    <a:pt x="3316" y="2590"/>
                    <a:pt x="3250" y="2594"/>
                    <a:pt x="3185" y="2602"/>
                  </a:cubicBezTo>
                  <a:cubicBezTo>
                    <a:pt x="2434" y="2690"/>
                    <a:pt x="1851" y="3076"/>
                    <a:pt x="1618" y="3630"/>
                  </a:cubicBezTo>
                  <a:cubicBezTo>
                    <a:pt x="1494" y="3929"/>
                    <a:pt x="1370" y="4526"/>
                    <a:pt x="1917" y="5233"/>
                  </a:cubicBezTo>
                  <a:cubicBezTo>
                    <a:pt x="2332" y="5758"/>
                    <a:pt x="2806" y="5867"/>
                    <a:pt x="3134" y="5867"/>
                  </a:cubicBezTo>
                  <a:cubicBezTo>
                    <a:pt x="3454" y="5867"/>
                    <a:pt x="3782" y="5758"/>
                    <a:pt x="4110" y="5554"/>
                  </a:cubicBezTo>
                  <a:cubicBezTo>
                    <a:pt x="4256" y="5874"/>
                    <a:pt x="4329" y="6268"/>
                    <a:pt x="4329" y="6683"/>
                  </a:cubicBezTo>
                  <a:cubicBezTo>
                    <a:pt x="4329" y="8090"/>
                    <a:pt x="2536" y="8243"/>
                    <a:pt x="1771" y="8243"/>
                  </a:cubicBezTo>
                  <a:cubicBezTo>
                    <a:pt x="1574" y="8243"/>
                    <a:pt x="1377" y="8235"/>
                    <a:pt x="1188" y="8214"/>
                  </a:cubicBezTo>
                  <a:cubicBezTo>
                    <a:pt x="1151" y="8210"/>
                    <a:pt x="1114" y="8208"/>
                    <a:pt x="1078" y="8208"/>
                  </a:cubicBezTo>
                  <a:cubicBezTo>
                    <a:pt x="541" y="8208"/>
                    <a:pt x="129" y="8607"/>
                    <a:pt x="102" y="9154"/>
                  </a:cubicBezTo>
                  <a:cubicBezTo>
                    <a:pt x="66" y="9737"/>
                    <a:pt x="474" y="10217"/>
                    <a:pt x="1049" y="10283"/>
                  </a:cubicBezTo>
                  <a:cubicBezTo>
                    <a:pt x="1297" y="10312"/>
                    <a:pt x="1552" y="10327"/>
                    <a:pt x="1800" y="10327"/>
                  </a:cubicBezTo>
                  <a:cubicBezTo>
                    <a:pt x="3491" y="10327"/>
                    <a:pt x="4970" y="9693"/>
                    <a:pt x="5757" y="8629"/>
                  </a:cubicBezTo>
                  <a:cubicBezTo>
                    <a:pt x="6238" y="7980"/>
                    <a:pt x="6697" y="6865"/>
                    <a:pt x="6194" y="5211"/>
                  </a:cubicBezTo>
                  <a:cubicBezTo>
                    <a:pt x="6070" y="4810"/>
                    <a:pt x="5822" y="4337"/>
                    <a:pt x="5509" y="3921"/>
                  </a:cubicBezTo>
                  <a:cubicBezTo>
                    <a:pt x="5735" y="3491"/>
                    <a:pt x="6070" y="2712"/>
                    <a:pt x="5968" y="2078"/>
                  </a:cubicBezTo>
                  <a:cubicBezTo>
                    <a:pt x="5677" y="271"/>
                    <a:pt x="4125" y="1"/>
                    <a:pt x="3221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2514;p38"/>
          <p:cNvGrpSpPr/>
          <p:nvPr/>
        </p:nvGrpSpPr>
        <p:grpSpPr>
          <a:xfrm>
            <a:off x="392210" y="1303045"/>
            <a:ext cx="524575" cy="470915"/>
            <a:chOff x="6441869" y="1481532"/>
            <a:chExt cx="524575" cy="470915"/>
          </a:xfrm>
        </p:grpSpPr>
        <p:sp>
          <p:nvSpPr>
            <p:cNvPr id="118" name="Google Shape;2515;p38"/>
            <p:cNvSpPr/>
            <p:nvPr/>
          </p:nvSpPr>
          <p:spPr>
            <a:xfrm>
              <a:off x="6446329" y="1485992"/>
              <a:ext cx="515722" cy="462467"/>
            </a:xfrm>
            <a:custGeom>
              <a:avLst/>
              <a:gdLst/>
              <a:ahLst/>
              <a:cxnLst/>
              <a:rect l="l" t="t" r="r" b="b"/>
              <a:pathLst>
                <a:path w="7631" h="6843" extrusionOk="0">
                  <a:moveTo>
                    <a:pt x="868" y="0"/>
                  </a:moveTo>
                  <a:cubicBezTo>
                    <a:pt x="656" y="0"/>
                    <a:pt x="467" y="124"/>
                    <a:pt x="379" y="306"/>
                  </a:cubicBezTo>
                  <a:cubicBezTo>
                    <a:pt x="292" y="503"/>
                    <a:pt x="321" y="729"/>
                    <a:pt x="460" y="889"/>
                  </a:cubicBezTo>
                  <a:cubicBezTo>
                    <a:pt x="1166" y="1691"/>
                    <a:pt x="1932" y="2471"/>
                    <a:pt x="2638" y="3178"/>
                  </a:cubicBezTo>
                  <a:cubicBezTo>
                    <a:pt x="2580" y="3214"/>
                    <a:pt x="2529" y="3258"/>
                    <a:pt x="2478" y="3294"/>
                  </a:cubicBezTo>
                  <a:cubicBezTo>
                    <a:pt x="1691" y="3855"/>
                    <a:pt x="875" y="4431"/>
                    <a:pt x="219" y="5152"/>
                  </a:cubicBezTo>
                  <a:cubicBezTo>
                    <a:pt x="44" y="5349"/>
                    <a:pt x="0" y="5611"/>
                    <a:pt x="110" y="5852"/>
                  </a:cubicBezTo>
                  <a:cubicBezTo>
                    <a:pt x="212" y="6085"/>
                    <a:pt x="445" y="6238"/>
                    <a:pt x="700" y="6238"/>
                  </a:cubicBezTo>
                  <a:cubicBezTo>
                    <a:pt x="809" y="6238"/>
                    <a:pt x="919" y="6209"/>
                    <a:pt x="1013" y="6151"/>
                  </a:cubicBezTo>
                  <a:cubicBezTo>
                    <a:pt x="1888" y="5648"/>
                    <a:pt x="2770" y="5043"/>
                    <a:pt x="3717" y="4300"/>
                  </a:cubicBezTo>
                  <a:cubicBezTo>
                    <a:pt x="3841" y="4446"/>
                    <a:pt x="3965" y="4599"/>
                    <a:pt x="4096" y="4759"/>
                  </a:cubicBezTo>
                  <a:lnTo>
                    <a:pt x="4103" y="4766"/>
                  </a:lnTo>
                  <a:cubicBezTo>
                    <a:pt x="4803" y="5633"/>
                    <a:pt x="5597" y="6617"/>
                    <a:pt x="6603" y="6828"/>
                  </a:cubicBezTo>
                  <a:cubicBezTo>
                    <a:pt x="6654" y="6836"/>
                    <a:pt x="6705" y="6843"/>
                    <a:pt x="6748" y="6843"/>
                  </a:cubicBezTo>
                  <a:cubicBezTo>
                    <a:pt x="6982" y="6843"/>
                    <a:pt x="7193" y="6726"/>
                    <a:pt x="7317" y="6537"/>
                  </a:cubicBezTo>
                  <a:cubicBezTo>
                    <a:pt x="7441" y="6340"/>
                    <a:pt x="7455" y="6092"/>
                    <a:pt x="7353" y="5874"/>
                  </a:cubicBezTo>
                  <a:cubicBezTo>
                    <a:pt x="7135" y="5407"/>
                    <a:pt x="6785" y="5072"/>
                    <a:pt x="6450" y="4744"/>
                  </a:cubicBezTo>
                  <a:cubicBezTo>
                    <a:pt x="6326" y="4620"/>
                    <a:pt x="6195" y="4489"/>
                    <a:pt x="6071" y="4351"/>
                  </a:cubicBezTo>
                  <a:cubicBezTo>
                    <a:pt x="5721" y="3957"/>
                    <a:pt x="5393" y="3586"/>
                    <a:pt x="5029" y="3221"/>
                  </a:cubicBezTo>
                  <a:cubicBezTo>
                    <a:pt x="5765" y="2587"/>
                    <a:pt x="6537" y="1880"/>
                    <a:pt x="7419" y="1013"/>
                  </a:cubicBezTo>
                  <a:cubicBezTo>
                    <a:pt x="7586" y="853"/>
                    <a:pt x="7630" y="620"/>
                    <a:pt x="7550" y="408"/>
                  </a:cubicBezTo>
                  <a:cubicBezTo>
                    <a:pt x="7463" y="204"/>
                    <a:pt x="7251" y="59"/>
                    <a:pt x="7025" y="59"/>
                  </a:cubicBezTo>
                  <a:cubicBezTo>
                    <a:pt x="6923" y="59"/>
                    <a:pt x="6829" y="88"/>
                    <a:pt x="6748" y="139"/>
                  </a:cubicBezTo>
                  <a:cubicBezTo>
                    <a:pt x="5699" y="773"/>
                    <a:pt x="4715" y="1560"/>
                    <a:pt x="3906" y="2216"/>
                  </a:cubicBezTo>
                  <a:cubicBezTo>
                    <a:pt x="3068" y="1502"/>
                    <a:pt x="2194" y="824"/>
                    <a:pt x="1159" y="95"/>
                  </a:cubicBezTo>
                  <a:cubicBezTo>
                    <a:pt x="1079" y="30"/>
                    <a:pt x="970" y="0"/>
                    <a:pt x="868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16;p38"/>
            <p:cNvSpPr/>
            <p:nvPr/>
          </p:nvSpPr>
          <p:spPr>
            <a:xfrm>
              <a:off x="6441869" y="1481532"/>
              <a:ext cx="524575" cy="470915"/>
            </a:xfrm>
            <a:custGeom>
              <a:avLst/>
              <a:gdLst/>
              <a:ahLst/>
              <a:cxnLst/>
              <a:rect l="l" t="t" r="r" b="b"/>
              <a:pathLst>
                <a:path w="7762" h="6968" extrusionOk="0">
                  <a:moveTo>
                    <a:pt x="934" y="125"/>
                  </a:moveTo>
                  <a:cubicBezTo>
                    <a:pt x="1028" y="125"/>
                    <a:pt x="1116" y="154"/>
                    <a:pt x="1196" y="212"/>
                  </a:cubicBezTo>
                  <a:cubicBezTo>
                    <a:pt x="2223" y="941"/>
                    <a:pt x="3098" y="1611"/>
                    <a:pt x="3936" y="2325"/>
                  </a:cubicBezTo>
                  <a:cubicBezTo>
                    <a:pt x="3947" y="2336"/>
                    <a:pt x="3961" y="2342"/>
                    <a:pt x="3976" y="2342"/>
                  </a:cubicBezTo>
                  <a:cubicBezTo>
                    <a:pt x="3991" y="2342"/>
                    <a:pt x="4005" y="2336"/>
                    <a:pt x="4016" y="2325"/>
                  </a:cubicBezTo>
                  <a:lnTo>
                    <a:pt x="6844" y="256"/>
                  </a:lnTo>
                  <a:cubicBezTo>
                    <a:pt x="6916" y="212"/>
                    <a:pt x="7004" y="190"/>
                    <a:pt x="7091" y="190"/>
                  </a:cubicBezTo>
                  <a:cubicBezTo>
                    <a:pt x="7295" y="190"/>
                    <a:pt x="7485" y="314"/>
                    <a:pt x="7558" y="496"/>
                  </a:cubicBezTo>
                  <a:cubicBezTo>
                    <a:pt x="7631" y="686"/>
                    <a:pt x="7587" y="897"/>
                    <a:pt x="7448" y="1036"/>
                  </a:cubicBezTo>
                  <a:cubicBezTo>
                    <a:pt x="6552" y="1903"/>
                    <a:pt x="5794" y="2602"/>
                    <a:pt x="5051" y="3244"/>
                  </a:cubicBezTo>
                  <a:cubicBezTo>
                    <a:pt x="5044" y="3258"/>
                    <a:pt x="5036" y="3273"/>
                    <a:pt x="5029" y="3287"/>
                  </a:cubicBezTo>
                  <a:cubicBezTo>
                    <a:pt x="5029" y="3302"/>
                    <a:pt x="5036" y="3324"/>
                    <a:pt x="5051" y="3331"/>
                  </a:cubicBezTo>
                  <a:cubicBezTo>
                    <a:pt x="5415" y="3695"/>
                    <a:pt x="5743" y="4067"/>
                    <a:pt x="6093" y="4453"/>
                  </a:cubicBezTo>
                  <a:cubicBezTo>
                    <a:pt x="6217" y="4599"/>
                    <a:pt x="6348" y="4723"/>
                    <a:pt x="6479" y="4847"/>
                  </a:cubicBezTo>
                  <a:cubicBezTo>
                    <a:pt x="6807" y="5175"/>
                    <a:pt x="7150" y="5510"/>
                    <a:pt x="7361" y="5969"/>
                  </a:cubicBezTo>
                  <a:cubicBezTo>
                    <a:pt x="7456" y="6166"/>
                    <a:pt x="7441" y="6392"/>
                    <a:pt x="7332" y="6567"/>
                  </a:cubicBezTo>
                  <a:cubicBezTo>
                    <a:pt x="7216" y="6743"/>
                    <a:pt x="7019" y="6849"/>
                    <a:pt x="6808" y="6849"/>
                  </a:cubicBezTo>
                  <a:cubicBezTo>
                    <a:pt x="6767" y="6849"/>
                    <a:pt x="6725" y="6844"/>
                    <a:pt x="6683" y="6836"/>
                  </a:cubicBezTo>
                  <a:cubicBezTo>
                    <a:pt x="5692" y="6625"/>
                    <a:pt x="4905" y="5656"/>
                    <a:pt x="4213" y="4796"/>
                  </a:cubicBezTo>
                  <a:lnTo>
                    <a:pt x="4206" y="4788"/>
                  </a:lnTo>
                  <a:cubicBezTo>
                    <a:pt x="4074" y="4628"/>
                    <a:pt x="3951" y="4468"/>
                    <a:pt x="3834" y="4329"/>
                  </a:cubicBezTo>
                  <a:cubicBezTo>
                    <a:pt x="3819" y="4315"/>
                    <a:pt x="3805" y="4308"/>
                    <a:pt x="3783" y="4308"/>
                  </a:cubicBezTo>
                  <a:cubicBezTo>
                    <a:pt x="3776" y="4308"/>
                    <a:pt x="3761" y="4315"/>
                    <a:pt x="3746" y="4322"/>
                  </a:cubicBezTo>
                  <a:cubicBezTo>
                    <a:pt x="2799" y="5065"/>
                    <a:pt x="1917" y="5663"/>
                    <a:pt x="1050" y="6166"/>
                  </a:cubicBezTo>
                  <a:cubicBezTo>
                    <a:pt x="963" y="6217"/>
                    <a:pt x="868" y="6239"/>
                    <a:pt x="766" y="6239"/>
                  </a:cubicBezTo>
                  <a:cubicBezTo>
                    <a:pt x="533" y="6239"/>
                    <a:pt x="322" y="6107"/>
                    <a:pt x="234" y="5896"/>
                  </a:cubicBezTo>
                  <a:cubicBezTo>
                    <a:pt x="132" y="5677"/>
                    <a:pt x="176" y="5437"/>
                    <a:pt x="336" y="5262"/>
                  </a:cubicBezTo>
                  <a:cubicBezTo>
                    <a:pt x="977" y="4548"/>
                    <a:pt x="1794" y="3965"/>
                    <a:pt x="2573" y="3411"/>
                  </a:cubicBezTo>
                  <a:lnTo>
                    <a:pt x="2734" y="3295"/>
                  </a:lnTo>
                  <a:cubicBezTo>
                    <a:pt x="2748" y="3287"/>
                    <a:pt x="2763" y="3265"/>
                    <a:pt x="2763" y="3251"/>
                  </a:cubicBezTo>
                  <a:cubicBezTo>
                    <a:pt x="2763" y="3229"/>
                    <a:pt x="2755" y="3214"/>
                    <a:pt x="2748" y="3200"/>
                  </a:cubicBezTo>
                  <a:cubicBezTo>
                    <a:pt x="2027" y="2478"/>
                    <a:pt x="1276" y="1713"/>
                    <a:pt x="577" y="912"/>
                  </a:cubicBezTo>
                  <a:cubicBezTo>
                    <a:pt x="453" y="773"/>
                    <a:pt x="424" y="569"/>
                    <a:pt x="504" y="402"/>
                  </a:cubicBezTo>
                  <a:cubicBezTo>
                    <a:pt x="577" y="234"/>
                    <a:pt x="744" y="125"/>
                    <a:pt x="934" y="125"/>
                  </a:cubicBezTo>
                  <a:close/>
                  <a:moveTo>
                    <a:pt x="934" y="1"/>
                  </a:moveTo>
                  <a:cubicBezTo>
                    <a:pt x="700" y="1"/>
                    <a:pt x="482" y="139"/>
                    <a:pt x="387" y="351"/>
                  </a:cubicBezTo>
                  <a:cubicBezTo>
                    <a:pt x="292" y="562"/>
                    <a:pt x="329" y="817"/>
                    <a:pt x="482" y="992"/>
                  </a:cubicBezTo>
                  <a:cubicBezTo>
                    <a:pt x="1167" y="1772"/>
                    <a:pt x="1910" y="2529"/>
                    <a:pt x="2610" y="3236"/>
                  </a:cubicBezTo>
                  <a:lnTo>
                    <a:pt x="2508" y="3309"/>
                  </a:lnTo>
                  <a:cubicBezTo>
                    <a:pt x="1713" y="3870"/>
                    <a:pt x="897" y="4453"/>
                    <a:pt x="241" y="5182"/>
                  </a:cubicBezTo>
                  <a:cubicBezTo>
                    <a:pt x="52" y="5393"/>
                    <a:pt x="1" y="5685"/>
                    <a:pt x="118" y="5940"/>
                  </a:cubicBezTo>
                  <a:cubicBezTo>
                    <a:pt x="234" y="6195"/>
                    <a:pt x="489" y="6362"/>
                    <a:pt x="766" y="6362"/>
                  </a:cubicBezTo>
                  <a:cubicBezTo>
                    <a:pt x="890" y="6362"/>
                    <a:pt x="1007" y="6333"/>
                    <a:pt x="1109" y="6268"/>
                  </a:cubicBezTo>
                  <a:cubicBezTo>
                    <a:pt x="1968" y="5772"/>
                    <a:pt x="2843" y="5182"/>
                    <a:pt x="3776" y="4453"/>
                  </a:cubicBezTo>
                  <a:cubicBezTo>
                    <a:pt x="3885" y="4584"/>
                    <a:pt x="3994" y="4716"/>
                    <a:pt x="4111" y="4861"/>
                  </a:cubicBezTo>
                  <a:lnTo>
                    <a:pt x="4118" y="4876"/>
                  </a:lnTo>
                  <a:cubicBezTo>
                    <a:pt x="4825" y="5743"/>
                    <a:pt x="5627" y="6734"/>
                    <a:pt x="6661" y="6953"/>
                  </a:cubicBezTo>
                  <a:cubicBezTo>
                    <a:pt x="6712" y="6967"/>
                    <a:pt x="6763" y="6967"/>
                    <a:pt x="6814" y="6967"/>
                  </a:cubicBezTo>
                  <a:cubicBezTo>
                    <a:pt x="7069" y="6967"/>
                    <a:pt x="7295" y="6843"/>
                    <a:pt x="7434" y="6632"/>
                  </a:cubicBezTo>
                  <a:cubicBezTo>
                    <a:pt x="7565" y="6421"/>
                    <a:pt x="7580" y="6151"/>
                    <a:pt x="7470" y="5918"/>
                  </a:cubicBezTo>
                  <a:cubicBezTo>
                    <a:pt x="7244" y="5437"/>
                    <a:pt x="6902" y="5095"/>
                    <a:pt x="6559" y="4759"/>
                  </a:cubicBezTo>
                  <a:cubicBezTo>
                    <a:pt x="6435" y="4643"/>
                    <a:pt x="6304" y="4512"/>
                    <a:pt x="6188" y="4373"/>
                  </a:cubicBezTo>
                  <a:cubicBezTo>
                    <a:pt x="5845" y="4001"/>
                    <a:pt x="5532" y="3644"/>
                    <a:pt x="5182" y="3295"/>
                  </a:cubicBezTo>
                  <a:cubicBezTo>
                    <a:pt x="5911" y="2661"/>
                    <a:pt x="6654" y="1976"/>
                    <a:pt x="7529" y="1123"/>
                  </a:cubicBezTo>
                  <a:cubicBezTo>
                    <a:pt x="7711" y="948"/>
                    <a:pt x="7762" y="686"/>
                    <a:pt x="7674" y="453"/>
                  </a:cubicBezTo>
                  <a:cubicBezTo>
                    <a:pt x="7580" y="219"/>
                    <a:pt x="7346" y="66"/>
                    <a:pt x="7091" y="66"/>
                  </a:cubicBezTo>
                  <a:cubicBezTo>
                    <a:pt x="6982" y="66"/>
                    <a:pt x="6873" y="96"/>
                    <a:pt x="6778" y="154"/>
                  </a:cubicBezTo>
                  <a:cubicBezTo>
                    <a:pt x="5772" y="766"/>
                    <a:pt x="4840" y="1502"/>
                    <a:pt x="3980" y="2202"/>
                  </a:cubicBezTo>
                  <a:cubicBezTo>
                    <a:pt x="3149" y="1495"/>
                    <a:pt x="2282" y="832"/>
                    <a:pt x="1262" y="110"/>
                  </a:cubicBezTo>
                  <a:cubicBezTo>
                    <a:pt x="1167" y="37"/>
                    <a:pt x="1050" y="1"/>
                    <a:pt x="934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2517;p38"/>
          <p:cNvGrpSpPr/>
          <p:nvPr/>
        </p:nvGrpSpPr>
        <p:grpSpPr>
          <a:xfrm rot="21224903">
            <a:off x="353585" y="341395"/>
            <a:ext cx="531967" cy="693024"/>
            <a:chOff x="3844070" y="1518026"/>
            <a:chExt cx="531942" cy="692991"/>
          </a:xfrm>
        </p:grpSpPr>
        <p:sp>
          <p:nvSpPr>
            <p:cNvPr id="116" name="Google Shape;2518;p38"/>
            <p:cNvSpPr/>
            <p:nvPr/>
          </p:nvSpPr>
          <p:spPr>
            <a:xfrm>
              <a:off x="3848463" y="1522216"/>
              <a:ext cx="523089" cy="684340"/>
            </a:xfrm>
            <a:custGeom>
              <a:avLst/>
              <a:gdLst/>
              <a:ahLst/>
              <a:cxnLst/>
              <a:rect l="l" t="t" r="r" b="b"/>
              <a:pathLst>
                <a:path w="7740" h="10126" extrusionOk="0">
                  <a:moveTo>
                    <a:pt x="4464" y="1"/>
                  </a:moveTo>
                  <a:cubicBezTo>
                    <a:pt x="4422" y="1"/>
                    <a:pt x="4380" y="4"/>
                    <a:pt x="4337" y="11"/>
                  </a:cubicBezTo>
                  <a:cubicBezTo>
                    <a:pt x="3331" y="179"/>
                    <a:pt x="2289" y="288"/>
                    <a:pt x="1276" y="397"/>
                  </a:cubicBezTo>
                  <a:lnTo>
                    <a:pt x="1123" y="412"/>
                  </a:lnTo>
                  <a:cubicBezTo>
                    <a:pt x="649" y="463"/>
                    <a:pt x="300" y="820"/>
                    <a:pt x="271" y="1286"/>
                  </a:cubicBezTo>
                  <a:lnTo>
                    <a:pt x="249" y="1651"/>
                  </a:lnTo>
                  <a:cubicBezTo>
                    <a:pt x="190" y="2714"/>
                    <a:pt x="125" y="3822"/>
                    <a:pt x="336" y="4893"/>
                  </a:cubicBezTo>
                  <a:cubicBezTo>
                    <a:pt x="424" y="5345"/>
                    <a:pt x="846" y="5680"/>
                    <a:pt x="1327" y="5680"/>
                  </a:cubicBezTo>
                  <a:cubicBezTo>
                    <a:pt x="1524" y="5680"/>
                    <a:pt x="1713" y="5622"/>
                    <a:pt x="1866" y="5513"/>
                  </a:cubicBezTo>
                  <a:cubicBezTo>
                    <a:pt x="2559" y="5024"/>
                    <a:pt x="3134" y="4653"/>
                    <a:pt x="3717" y="4653"/>
                  </a:cubicBezTo>
                  <a:cubicBezTo>
                    <a:pt x="3936" y="4653"/>
                    <a:pt x="4147" y="4711"/>
                    <a:pt x="4366" y="4813"/>
                  </a:cubicBezTo>
                  <a:cubicBezTo>
                    <a:pt x="4708" y="4981"/>
                    <a:pt x="4971" y="5287"/>
                    <a:pt x="5087" y="5658"/>
                  </a:cubicBezTo>
                  <a:cubicBezTo>
                    <a:pt x="5226" y="6081"/>
                    <a:pt x="5182" y="6547"/>
                    <a:pt x="4978" y="6941"/>
                  </a:cubicBezTo>
                  <a:cubicBezTo>
                    <a:pt x="4657" y="7546"/>
                    <a:pt x="3929" y="7903"/>
                    <a:pt x="3032" y="7903"/>
                  </a:cubicBezTo>
                  <a:cubicBezTo>
                    <a:pt x="2551" y="7903"/>
                    <a:pt x="2085" y="7794"/>
                    <a:pt x="1721" y="7597"/>
                  </a:cubicBezTo>
                  <a:cubicBezTo>
                    <a:pt x="1553" y="7502"/>
                    <a:pt x="1371" y="7458"/>
                    <a:pt x="1189" y="7458"/>
                  </a:cubicBezTo>
                  <a:cubicBezTo>
                    <a:pt x="700" y="7458"/>
                    <a:pt x="256" y="7815"/>
                    <a:pt x="125" y="8304"/>
                  </a:cubicBezTo>
                  <a:cubicBezTo>
                    <a:pt x="1" y="8785"/>
                    <a:pt x="198" y="9251"/>
                    <a:pt x="642" y="9499"/>
                  </a:cubicBezTo>
                  <a:cubicBezTo>
                    <a:pt x="1364" y="9914"/>
                    <a:pt x="2194" y="10125"/>
                    <a:pt x="3032" y="10125"/>
                  </a:cubicBezTo>
                  <a:cubicBezTo>
                    <a:pt x="4963" y="10125"/>
                    <a:pt x="6603" y="9025"/>
                    <a:pt x="7222" y="7327"/>
                  </a:cubicBezTo>
                  <a:cubicBezTo>
                    <a:pt x="7740" y="5906"/>
                    <a:pt x="7033" y="4012"/>
                    <a:pt x="5678" y="3188"/>
                  </a:cubicBezTo>
                  <a:cubicBezTo>
                    <a:pt x="5065" y="2816"/>
                    <a:pt x="4424" y="2627"/>
                    <a:pt x="3783" y="2627"/>
                  </a:cubicBezTo>
                  <a:cubicBezTo>
                    <a:pt x="3251" y="2627"/>
                    <a:pt x="2712" y="2751"/>
                    <a:pt x="2151" y="2999"/>
                  </a:cubicBezTo>
                  <a:cubicBezTo>
                    <a:pt x="2143" y="2933"/>
                    <a:pt x="2143" y="2867"/>
                    <a:pt x="2136" y="2795"/>
                  </a:cubicBezTo>
                  <a:lnTo>
                    <a:pt x="2129" y="2671"/>
                  </a:lnTo>
                  <a:cubicBezTo>
                    <a:pt x="2121" y="2474"/>
                    <a:pt x="2114" y="2270"/>
                    <a:pt x="2114" y="2088"/>
                  </a:cubicBezTo>
                  <a:cubicBezTo>
                    <a:pt x="2974" y="1942"/>
                    <a:pt x="3870" y="1753"/>
                    <a:pt x="4730" y="1410"/>
                  </a:cubicBezTo>
                  <a:cubicBezTo>
                    <a:pt x="5065" y="1272"/>
                    <a:pt x="5248" y="936"/>
                    <a:pt x="5182" y="587"/>
                  </a:cubicBezTo>
                  <a:cubicBezTo>
                    <a:pt x="5117" y="241"/>
                    <a:pt x="4819" y="1"/>
                    <a:pt x="446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19;p38"/>
            <p:cNvSpPr/>
            <p:nvPr/>
          </p:nvSpPr>
          <p:spPr>
            <a:xfrm>
              <a:off x="3844070" y="1518026"/>
              <a:ext cx="531942" cy="692991"/>
            </a:xfrm>
            <a:custGeom>
              <a:avLst/>
              <a:gdLst/>
              <a:ahLst/>
              <a:cxnLst/>
              <a:rect l="l" t="t" r="r" b="b"/>
              <a:pathLst>
                <a:path w="7871" h="10254" extrusionOk="0">
                  <a:moveTo>
                    <a:pt x="4533" y="124"/>
                  </a:moveTo>
                  <a:cubicBezTo>
                    <a:pt x="4861" y="124"/>
                    <a:pt x="5130" y="343"/>
                    <a:pt x="5189" y="663"/>
                  </a:cubicBezTo>
                  <a:cubicBezTo>
                    <a:pt x="5247" y="984"/>
                    <a:pt x="5079" y="1290"/>
                    <a:pt x="4773" y="1414"/>
                  </a:cubicBezTo>
                  <a:cubicBezTo>
                    <a:pt x="3921" y="1756"/>
                    <a:pt x="3017" y="1946"/>
                    <a:pt x="2165" y="2091"/>
                  </a:cubicBezTo>
                  <a:cubicBezTo>
                    <a:pt x="2135" y="2099"/>
                    <a:pt x="2114" y="2121"/>
                    <a:pt x="2114" y="2150"/>
                  </a:cubicBezTo>
                  <a:cubicBezTo>
                    <a:pt x="2121" y="2339"/>
                    <a:pt x="2128" y="2536"/>
                    <a:pt x="2135" y="2740"/>
                  </a:cubicBezTo>
                  <a:lnTo>
                    <a:pt x="2150" y="3068"/>
                  </a:lnTo>
                  <a:cubicBezTo>
                    <a:pt x="2150" y="3090"/>
                    <a:pt x="2165" y="3104"/>
                    <a:pt x="2179" y="3119"/>
                  </a:cubicBezTo>
                  <a:cubicBezTo>
                    <a:pt x="2190" y="3123"/>
                    <a:pt x="2201" y="3124"/>
                    <a:pt x="2211" y="3124"/>
                  </a:cubicBezTo>
                  <a:cubicBezTo>
                    <a:pt x="2221" y="3124"/>
                    <a:pt x="2230" y="3123"/>
                    <a:pt x="2237" y="3119"/>
                  </a:cubicBezTo>
                  <a:cubicBezTo>
                    <a:pt x="2799" y="2871"/>
                    <a:pt x="3323" y="2747"/>
                    <a:pt x="3848" y="2747"/>
                  </a:cubicBezTo>
                  <a:cubicBezTo>
                    <a:pt x="4482" y="2747"/>
                    <a:pt x="5109" y="2937"/>
                    <a:pt x="5706" y="3301"/>
                  </a:cubicBezTo>
                  <a:cubicBezTo>
                    <a:pt x="7040" y="4110"/>
                    <a:pt x="7739" y="5976"/>
                    <a:pt x="7229" y="7367"/>
                  </a:cubicBezTo>
                  <a:cubicBezTo>
                    <a:pt x="6617" y="9043"/>
                    <a:pt x="4999" y="10129"/>
                    <a:pt x="3097" y="10129"/>
                  </a:cubicBezTo>
                  <a:cubicBezTo>
                    <a:pt x="2267" y="10129"/>
                    <a:pt x="1450" y="9918"/>
                    <a:pt x="736" y="9510"/>
                  </a:cubicBezTo>
                  <a:cubicBezTo>
                    <a:pt x="321" y="9277"/>
                    <a:pt x="131" y="8832"/>
                    <a:pt x="248" y="8380"/>
                  </a:cubicBezTo>
                  <a:cubicBezTo>
                    <a:pt x="372" y="7914"/>
                    <a:pt x="795" y="7579"/>
                    <a:pt x="1254" y="7579"/>
                  </a:cubicBezTo>
                  <a:cubicBezTo>
                    <a:pt x="1429" y="7579"/>
                    <a:pt x="1596" y="7622"/>
                    <a:pt x="1757" y="7710"/>
                  </a:cubicBezTo>
                  <a:cubicBezTo>
                    <a:pt x="2128" y="7914"/>
                    <a:pt x="2609" y="8023"/>
                    <a:pt x="3097" y="8023"/>
                  </a:cubicBezTo>
                  <a:cubicBezTo>
                    <a:pt x="4016" y="8023"/>
                    <a:pt x="4759" y="7652"/>
                    <a:pt x="5094" y="7032"/>
                  </a:cubicBezTo>
                  <a:cubicBezTo>
                    <a:pt x="5313" y="6624"/>
                    <a:pt x="5356" y="6143"/>
                    <a:pt x="5211" y="5706"/>
                  </a:cubicBezTo>
                  <a:cubicBezTo>
                    <a:pt x="5087" y="5312"/>
                    <a:pt x="4817" y="4999"/>
                    <a:pt x="4460" y="4824"/>
                  </a:cubicBezTo>
                  <a:cubicBezTo>
                    <a:pt x="4227" y="4715"/>
                    <a:pt x="4008" y="4657"/>
                    <a:pt x="3782" y="4657"/>
                  </a:cubicBezTo>
                  <a:cubicBezTo>
                    <a:pt x="3178" y="4657"/>
                    <a:pt x="2595" y="5035"/>
                    <a:pt x="1895" y="5524"/>
                  </a:cubicBezTo>
                  <a:cubicBezTo>
                    <a:pt x="1749" y="5633"/>
                    <a:pt x="1574" y="5684"/>
                    <a:pt x="1392" y="5684"/>
                  </a:cubicBezTo>
                  <a:cubicBezTo>
                    <a:pt x="940" y="5684"/>
                    <a:pt x="540" y="5363"/>
                    <a:pt x="459" y="4948"/>
                  </a:cubicBezTo>
                  <a:cubicBezTo>
                    <a:pt x="248" y="3877"/>
                    <a:pt x="314" y="2776"/>
                    <a:pt x="379" y="1720"/>
                  </a:cubicBezTo>
                  <a:lnTo>
                    <a:pt x="401" y="1348"/>
                  </a:lnTo>
                  <a:cubicBezTo>
                    <a:pt x="423" y="918"/>
                    <a:pt x="751" y="576"/>
                    <a:pt x="1195" y="532"/>
                  </a:cubicBezTo>
                  <a:lnTo>
                    <a:pt x="1348" y="517"/>
                  </a:lnTo>
                  <a:cubicBezTo>
                    <a:pt x="2361" y="408"/>
                    <a:pt x="3411" y="299"/>
                    <a:pt x="4416" y="131"/>
                  </a:cubicBezTo>
                  <a:cubicBezTo>
                    <a:pt x="4453" y="124"/>
                    <a:pt x="4496" y="124"/>
                    <a:pt x="4533" y="124"/>
                  </a:cubicBezTo>
                  <a:close/>
                  <a:moveTo>
                    <a:pt x="4533" y="0"/>
                  </a:moveTo>
                  <a:cubicBezTo>
                    <a:pt x="4489" y="0"/>
                    <a:pt x="4438" y="7"/>
                    <a:pt x="4394" y="15"/>
                  </a:cubicBezTo>
                  <a:cubicBezTo>
                    <a:pt x="3389" y="182"/>
                    <a:pt x="2347" y="292"/>
                    <a:pt x="1334" y="394"/>
                  </a:cubicBezTo>
                  <a:lnTo>
                    <a:pt x="1181" y="415"/>
                  </a:lnTo>
                  <a:cubicBezTo>
                    <a:pt x="678" y="466"/>
                    <a:pt x="306" y="845"/>
                    <a:pt x="277" y="1341"/>
                  </a:cubicBezTo>
                  <a:lnTo>
                    <a:pt x="255" y="1713"/>
                  </a:lnTo>
                  <a:cubicBezTo>
                    <a:pt x="190" y="2776"/>
                    <a:pt x="124" y="3884"/>
                    <a:pt x="336" y="4970"/>
                  </a:cubicBezTo>
                  <a:cubicBezTo>
                    <a:pt x="430" y="5444"/>
                    <a:pt x="882" y="5808"/>
                    <a:pt x="1392" y="5808"/>
                  </a:cubicBezTo>
                  <a:cubicBezTo>
                    <a:pt x="1603" y="5808"/>
                    <a:pt x="1800" y="5742"/>
                    <a:pt x="1968" y="5626"/>
                  </a:cubicBezTo>
                  <a:cubicBezTo>
                    <a:pt x="2646" y="5145"/>
                    <a:pt x="3214" y="4780"/>
                    <a:pt x="3782" y="4780"/>
                  </a:cubicBezTo>
                  <a:cubicBezTo>
                    <a:pt x="3986" y="4780"/>
                    <a:pt x="4190" y="4831"/>
                    <a:pt x="4402" y="4933"/>
                  </a:cubicBezTo>
                  <a:cubicBezTo>
                    <a:pt x="4737" y="5094"/>
                    <a:pt x="4977" y="5378"/>
                    <a:pt x="5094" y="5742"/>
                  </a:cubicBezTo>
                  <a:cubicBezTo>
                    <a:pt x="5232" y="6150"/>
                    <a:pt x="5189" y="6595"/>
                    <a:pt x="4985" y="6974"/>
                  </a:cubicBezTo>
                  <a:cubicBezTo>
                    <a:pt x="4679" y="7557"/>
                    <a:pt x="3972" y="7907"/>
                    <a:pt x="3097" y="7907"/>
                  </a:cubicBezTo>
                  <a:cubicBezTo>
                    <a:pt x="2624" y="7907"/>
                    <a:pt x="2172" y="7797"/>
                    <a:pt x="1815" y="7601"/>
                  </a:cubicBezTo>
                  <a:cubicBezTo>
                    <a:pt x="1640" y="7506"/>
                    <a:pt x="1450" y="7455"/>
                    <a:pt x="1254" y="7455"/>
                  </a:cubicBezTo>
                  <a:cubicBezTo>
                    <a:pt x="744" y="7455"/>
                    <a:pt x="270" y="7834"/>
                    <a:pt x="131" y="8351"/>
                  </a:cubicBezTo>
                  <a:cubicBezTo>
                    <a:pt x="0" y="8861"/>
                    <a:pt x="212" y="9357"/>
                    <a:pt x="671" y="9619"/>
                  </a:cubicBezTo>
                  <a:cubicBezTo>
                    <a:pt x="1407" y="10027"/>
                    <a:pt x="2245" y="10253"/>
                    <a:pt x="3097" y="10253"/>
                  </a:cubicBezTo>
                  <a:cubicBezTo>
                    <a:pt x="5050" y="10253"/>
                    <a:pt x="6719" y="9131"/>
                    <a:pt x="7346" y="7411"/>
                  </a:cubicBezTo>
                  <a:cubicBezTo>
                    <a:pt x="7870" y="5961"/>
                    <a:pt x="7149" y="4037"/>
                    <a:pt x="5772" y="3199"/>
                  </a:cubicBezTo>
                  <a:cubicBezTo>
                    <a:pt x="5152" y="2820"/>
                    <a:pt x="4504" y="2623"/>
                    <a:pt x="3848" y="2623"/>
                  </a:cubicBezTo>
                  <a:cubicBezTo>
                    <a:pt x="3331" y="2623"/>
                    <a:pt x="2813" y="2740"/>
                    <a:pt x="2267" y="2973"/>
                  </a:cubicBezTo>
                  <a:lnTo>
                    <a:pt x="2259" y="2733"/>
                  </a:lnTo>
                  <a:cubicBezTo>
                    <a:pt x="2252" y="2551"/>
                    <a:pt x="2245" y="2368"/>
                    <a:pt x="2237" y="2201"/>
                  </a:cubicBezTo>
                  <a:cubicBezTo>
                    <a:pt x="3083" y="2055"/>
                    <a:pt x="3972" y="1866"/>
                    <a:pt x="4817" y="1530"/>
                  </a:cubicBezTo>
                  <a:cubicBezTo>
                    <a:pt x="5181" y="1385"/>
                    <a:pt x="5378" y="1020"/>
                    <a:pt x="5305" y="641"/>
                  </a:cubicBezTo>
                  <a:cubicBezTo>
                    <a:pt x="5232" y="262"/>
                    <a:pt x="4919" y="0"/>
                    <a:pt x="4533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2520;p38"/>
          <p:cNvGrpSpPr/>
          <p:nvPr/>
        </p:nvGrpSpPr>
        <p:grpSpPr>
          <a:xfrm>
            <a:off x="5021783" y="2258013"/>
            <a:ext cx="612230" cy="536132"/>
            <a:chOff x="4737915" y="2610564"/>
            <a:chExt cx="612230" cy="536132"/>
          </a:xfrm>
        </p:grpSpPr>
        <p:sp>
          <p:nvSpPr>
            <p:cNvPr id="110" name="Google Shape;2521;p38"/>
            <p:cNvSpPr/>
            <p:nvPr/>
          </p:nvSpPr>
          <p:spPr>
            <a:xfrm>
              <a:off x="4923090" y="2614551"/>
              <a:ext cx="201463" cy="167199"/>
            </a:xfrm>
            <a:custGeom>
              <a:avLst/>
              <a:gdLst/>
              <a:ahLst/>
              <a:cxnLst/>
              <a:rect l="l" t="t" r="r" b="b"/>
              <a:pathLst>
                <a:path w="2981" h="2474" extrusionOk="0">
                  <a:moveTo>
                    <a:pt x="1410" y="1"/>
                  </a:moveTo>
                  <a:cubicBezTo>
                    <a:pt x="1169" y="1"/>
                    <a:pt x="950" y="56"/>
                    <a:pt x="744" y="164"/>
                  </a:cubicBezTo>
                  <a:cubicBezTo>
                    <a:pt x="255" y="419"/>
                    <a:pt x="0" y="951"/>
                    <a:pt x="81" y="1526"/>
                  </a:cubicBezTo>
                  <a:cubicBezTo>
                    <a:pt x="139" y="1971"/>
                    <a:pt x="525" y="2248"/>
                    <a:pt x="868" y="2328"/>
                  </a:cubicBezTo>
                  <a:cubicBezTo>
                    <a:pt x="1057" y="2416"/>
                    <a:pt x="1276" y="2467"/>
                    <a:pt x="1487" y="2474"/>
                  </a:cubicBezTo>
                  <a:lnTo>
                    <a:pt x="1523" y="2474"/>
                  </a:lnTo>
                  <a:cubicBezTo>
                    <a:pt x="2063" y="2474"/>
                    <a:pt x="2478" y="2277"/>
                    <a:pt x="2733" y="1898"/>
                  </a:cubicBezTo>
                  <a:cubicBezTo>
                    <a:pt x="2937" y="1592"/>
                    <a:pt x="2981" y="1235"/>
                    <a:pt x="2835" y="893"/>
                  </a:cubicBezTo>
                  <a:cubicBezTo>
                    <a:pt x="2668" y="477"/>
                    <a:pt x="2245" y="135"/>
                    <a:pt x="1778" y="40"/>
                  </a:cubicBezTo>
                  <a:cubicBezTo>
                    <a:pt x="1650" y="14"/>
                    <a:pt x="1528" y="1"/>
                    <a:pt x="1410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522;p38"/>
            <p:cNvSpPr/>
            <p:nvPr/>
          </p:nvSpPr>
          <p:spPr>
            <a:xfrm>
              <a:off x="4741834" y="2818245"/>
              <a:ext cx="603850" cy="118675"/>
            </a:xfrm>
            <a:custGeom>
              <a:avLst/>
              <a:gdLst/>
              <a:ahLst/>
              <a:cxnLst/>
              <a:rect l="l" t="t" r="r" b="b"/>
              <a:pathLst>
                <a:path w="8935" h="1756" extrusionOk="0">
                  <a:moveTo>
                    <a:pt x="6425" y="0"/>
                  </a:moveTo>
                  <a:cubicBezTo>
                    <a:pt x="6183" y="0"/>
                    <a:pt x="5945" y="11"/>
                    <a:pt x="5728" y="21"/>
                  </a:cubicBezTo>
                  <a:cubicBezTo>
                    <a:pt x="5510" y="28"/>
                    <a:pt x="5291" y="43"/>
                    <a:pt x="5073" y="43"/>
                  </a:cubicBezTo>
                  <a:lnTo>
                    <a:pt x="4934" y="43"/>
                  </a:lnTo>
                  <a:cubicBezTo>
                    <a:pt x="4519" y="43"/>
                    <a:pt x="4103" y="35"/>
                    <a:pt x="3703" y="28"/>
                  </a:cubicBezTo>
                  <a:cubicBezTo>
                    <a:pt x="3302" y="21"/>
                    <a:pt x="2879" y="14"/>
                    <a:pt x="2464" y="14"/>
                  </a:cubicBezTo>
                  <a:cubicBezTo>
                    <a:pt x="1706" y="14"/>
                    <a:pt x="1094" y="35"/>
                    <a:pt x="533" y="86"/>
                  </a:cubicBezTo>
                  <a:cubicBezTo>
                    <a:pt x="249" y="116"/>
                    <a:pt x="30" y="349"/>
                    <a:pt x="15" y="633"/>
                  </a:cubicBezTo>
                  <a:cubicBezTo>
                    <a:pt x="1" y="903"/>
                    <a:pt x="190" y="1136"/>
                    <a:pt x="453" y="1187"/>
                  </a:cubicBezTo>
                  <a:cubicBezTo>
                    <a:pt x="1728" y="1435"/>
                    <a:pt x="3003" y="1595"/>
                    <a:pt x="4242" y="1668"/>
                  </a:cubicBezTo>
                  <a:cubicBezTo>
                    <a:pt x="4519" y="1682"/>
                    <a:pt x="4825" y="1690"/>
                    <a:pt x="5204" y="1690"/>
                  </a:cubicBezTo>
                  <a:cubicBezTo>
                    <a:pt x="5379" y="1690"/>
                    <a:pt x="5561" y="1682"/>
                    <a:pt x="5736" y="1682"/>
                  </a:cubicBezTo>
                  <a:lnTo>
                    <a:pt x="6253" y="1682"/>
                  </a:lnTo>
                  <a:cubicBezTo>
                    <a:pt x="6486" y="1682"/>
                    <a:pt x="6727" y="1697"/>
                    <a:pt x="6960" y="1719"/>
                  </a:cubicBezTo>
                  <a:lnTo>
                    <a:pt x="6975" y="1719"/>
                  </a:lnTo>
                  <a:cubicBezTo>
                    <a:pt x="7171" y="1733"/>
                    <a:pt x="7390" y="1748"/>
                    <a:pt x="7616" y="1755"/>
                  </a:cubicBezTo>
                  <a:lnTo>
                    <a:pt x="7762" y="1755"/>
                  </a:lnTo>
                  <a:cubicBezTo>
                    <a:pt x="7958" y="1755"/>
                    <a:pt x="8133" y="1748"/>
                    <a:pt x="8301" y="1726"/>
                  </a:cubicBezTo>
                  <a:cubicBezTo>
                    <a:pt x="8592" y="1690"/>
                    <a:pt x="8818" y="1471"/>
                    <a:pt x="8876" y="1172"/>
                  </a:cubicBezTo>
                  <a:cubicBezTo>
                    <a:pt x="8935" y="859"/>
                    <a:pt x="8796" y="553"/>
                    <a:pt x="8534" y="407"/>
                  </a:cubicBezTo>
                  <a:cubicBezTo>
                    <a:pt x="8060" y="152"/>
                    <a:pt x="7485" y="21"/>
                    <a:pt x="6727" y="6"/>
                  </a:cubicBezTo>
                  <a:cubicBezTo>
                    <a:pt x="6626" y="2"/>
                    <a:pt x="6526" y="0"/>
                    <a:pt x="6425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23;p38"/>
            <p:cNvSpPr/>
            <p:nvPr/>
          </p:nvSpPr>
          <p:spPr>
            <a:xfrm>
              <a:off x="4921130" y="2964291"/>
              <a:ext cx="211804" cy="177945"/>
            </a:xfrm>
            <a:custGeom>
              <a:avLst/>
              <a:gdLst/>
              <a:ahLst/>
              <a:cxnLst/>
              <a:rect l="l" t="t" r="r" b="b"/>
              <a:pathLst>
                <a:path w="3134" h="2633" extrusionOk="0">
                  <a:moveTo>
                    <a:pt x="1497" y="1"/>
                  </a:moveTo>
                  <a:cubicBezTo>
                    <a:pt x="1319" y="1"/>
                    <a:pt x="1145" y="22"/>
                    <a:pt x="999" y="61"/>
                  </a:cubicBezTo>
                  <a:cubicBezTo>
                    <a:pt x="430" y="206"/>
                    <a:pt x="51" y="658"/>
                    <a:pt x="37" y="1190"/>
                  </a:cubicBezTo>
                  <a:lnTo>
                    <a:pt x="37" y="1197"/>
                  </a:lnTo>
                  <a:cubicBezTo>
                    <a:pt x="0" y="1525"/>
                    <a:pt x="117" y="1861"/>
                    <a:pt x="350" y="2116"/>
                  </a:cubicBezTo>
                  <a:cubicBezTo>
                    <a:pt x="642" y="2436"/>
                    <a:pt x="1086" y="2626"/>
                    <a:pt x="1567" y="2633"/>
                  </a:cubicBezTo>
                  <a:lnTo>
                    <a:pt x="1618" y="2633"/>
                  </a:lnTo>
                  <a:cubicBezTo>
                    <a:pt x="1800" y="2633"/>
                    <a:pt x="1990" y="2611"/>
                    <a:pt x="2157" y="2553"/>
                  </a:cubicBezTo>
                  <a:cubicBezTo>
                    <a:pt x="2522" y="2436"/>
                    <a:pt x="2813" y="2188"/>
                    <a:pt x="2973" y="1846"/>
                  </a:cubicBezTo>
                  <a:cubicBezTo>
                    <a:pt x="3126" y="1518"/>
                    <a:pt x="3134" y="1139"/>
                    <a:pt x="2988" y="789"/>
                  </a:cubicBezTo>
                  <a:cubicBezTo>
                    <a:pt x="2791" y="316"/>
                    <a:pt x="2267" y="17"/>
                    <a:pt x="1574" y="2"/>
                  </a:cubicBezTo>
                  <a:cubicBezTo>
                    <a:pt x="1548" y="1"/>
                    <a:pt x="1522" y="1"/>
                    <a:pt x="1497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24;p38"/>
            <p:cNvSpPr/>
            <p:nvPr/>
          </p:nvSpPr>
          <p:spPr>
            <a:xfrm>
              <a:off x="4918630" y="2610564"/>
              <a:ext cx="209911" cy="175647"/>
            </a:xfrm>
            <a:custGeom>
              <a:avLst/>
              <a:gdLst/>
              <a:ahLst/>
              <a:cxnLst/>
              <a:rect l="l" t="t" r="r" b="b"/>
              <a:pathLst>
                <a:path w="3106" h="2599" extrusionOk="0">
                  <a:moveTo>
                    <a:pt x="1473" y="121"/>
                  </a:moveTo>
                  <a:cubicBezTo>
                    <a:pt x="1582" y="121"/>
                    <a:pt x="1706" y="135"/>
                    <a:pt x="1837" y="157"/>
                  </a:cubicBezTo>
                  <a:cubicBezTo>
                    <a:pt x="2282" y="252"/>
                    <a:pt x="2682" y="573"/>
                    <a:pt x="2850" y="973"/>
                  </a:cubicBezTo>
                  <a:cubicBezTo>
                    <a:pt x="2981" y="1294"/>
                    <a:pt x="2945" y="1636"/>
                    <a:pt x="2748" y="1928"/>
                  </a:cubicBezTo>
                  <a:cubicBezTo>
                    <a:pt x="2500" y="2285"/>
                    <a:pt x="2107" y="2475"/>
                    <a:pt x="1589" y="2475"/>
                  </a:cubicBezTo>
                  <a:lnTo>
                    <a:pt x="1553" y="2475"/>
                  </a:lnTo>
                  <a:cubicBezTo>
                    <a:pt x="1356" y="2467"/>
                    <a:pt x="1145" y="2416"/>
                    <a:pt x="963" y="2329"/>
                  </a:cubicBezTo>
                  <a:lnTo>
                    <a:pt x="948" y="2329"/>
                  </a:lnTo>
                  <a:cubicBezTo>
                    <a:pt x="620" y="2249"/>
                    <a:pt x="263" y="1994"/>
                    <a:pt x="205" y="1578"/>
                  </a:cubicBezTo>
                  <a:cubicBezTo>
                    <a:pt x="132" y="1032"/>
                    <a:pt x="372" y="522"/>
                    <a:pt x="839" y="274"/>
                  </a:cubicBezTo>
                  <a:cubicBezTo>
                    <a:pt x="1036" y="172"/>
                    <a:pt x="1240" y="121"/>
                    <a:pt x="1473" y="121"/>
                  </a:cubicBezTo>
                  <a:close/>
                  <a:moveTo>
                    <a:pt x="1468" y="0"/>
                  </a:moveTo>
                  <a:cubicBezTo>
                    <a:pt x="1221" y="0"/>
                    <a:pt x="999" y="55"/>
                    <a:pt x="781" y="172"/>
                  </a:cubicBezTo>
                  <a:cubicBezTo>
                    <a:pt x="270" y="434"/>
                    <a:pt x="1" y="995"/>
                    <a:pt x="88" y="1593"/>
                  </a:cubicBezTo>
                  <a:cubicBezTo>
                    <a:pt x="154" y="2059"/>
                    <a:pt x="547" y="2358"/>
                    <a:pt x="912" y="2445"/>
                  </a:cubicBezTo>
                  <a:cubicBezTo>
                    <a:pt x="1108" y="2533"/>
                    <a:pt x="1334" y="2591"/>
                    <a:pt x="1553" y="2591"/>
                  </a:cubicBezTo>
                  <a:lnTo>
                    <a:pt x="1589" y="2598"/>
                  </a:lnTo>
                  <a:cubicBezTo>
                    <a:pt x="2143" y="2591"/>
                    <a:pt x="2580" y="2387"/>
                    <a:pt x="2843" y="1994"/>
                  </a:cubicBezTo>
                  <a:cubicBezTo>
                    <a:pt x="3069" y="1666"/>
                    <a:pt x="3105" y="1287"/>
                    <a:pt x="2959" y="922"/>
                  </a:cubicBezTo>
                  <a:cubicBezTo>
                    <a:pt x="2785" y="492"/>
                    <a:pt x="2340" y="135"/>
                    <a:pt x="1859" y="41"/>
                  </a:cubicBezTo>
                  <a:cubicBezTo>
                    <a:pt x="1721" y="14"/>
                    <a:pt x="1591" y="0"/>
                    <a:pt x="1468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25;p38"/>
            <p:cNvSpPr/>
            <p:nvPr/>
          </p:nvSpPr>
          <p:spPr>
            <a:xfrm>
              <a:off x="4737915" y="2814055"/>
              <a:ext cx="612230" cy="126785"/>
            </a:xfrm>
            <a:custGeom>
              <a:avLst/>
              <a:gdLst/>
              <a:ahLst/>
              <a:cxnLst/>
              <a:rect l="l" t="t" r="r" b="b"/>
              <a:pathLst>
                <a:path w="9059" h="1876" extrusionOk="0">
                  <a:moveTo>
                    <a:pt x="6587" y="125"/>
                  </a:moveTo>
                  <a:cubicBezTo>
                    <a:pt x="6653" y="125"/>
                    <a:pt x="6719" y="125"/>
                    <a:pt x="6785" y="127"/>
                  </a:cubicBezTo>
                  <a:cubicBezTo>
                    <a:pt x="7528" y="141"/>
                    <a:pt x="8096" y="272"/>
                    <a:pt x="8563" y="527"/>
                  </a:cubicBezTo>
                  <a:cubicBezTo>
                    <a:pt x="8803" y="659"/>
                    <a:pt x="8927" y="936"/>
                    <a:pt x="8876" y="1220"/>
                  </a:cubicBezTo>
                  <a:cubicBezTo>
                    <a:pt x="8825" y="1497"/>
                    <a:pt x="8614" y="1693"/>
                    <a:pt x="8352" y="1723"/>
                  </a:cubicBezTo>
                  <a:cubicBezTo>
                    <a:pt x="8184" y="1744"/>
                    <a:pt x="8009" y="1759"/>
                    <a:pt x="7820" y="1759"/>
                  </a:cubicBezTo>
                  <a:cubicBezTo>
                    <a:pt x="7769" y="1759"/>
                    <a:pt x="7725" y="1759"/>
                    <a:pt x="7674" y="1752"/>
                  </a:cubicBezTo>
                  <a:cubicBezTo>
                    <a:pt x="7455" y="1752"/>
                    <a:pt x="7237" y="1730"/>
                    <a:pt x="7033" y="1715"/>
                  </a:cubicBezTo>
                  <a:lnTo>
                    <a:pt x="7018" y="1715"/>
                  </a:lnTo>
                  <a:cubicBezTo>
                    <a:pt x="6785" y="1701"/>
                    <a:pt x="6544" y="1679"/>
                    <a:pt x="6311" y="1679"/>
                  </a:cubicBezTo>
                  <a:lnTo>
                    <a:pt x="6275" y="1679"/>
                  </a:lnTo>
                  <a:cubicBezTo>
                    <a:pt x="6114" y="1679"/>
                    <a:pt x="5954" y="1686"/>
                    <a:pt x="5794" y="1686"/>
                  </a:cubicBezTo>
                  <a:lnTo>
                    <a:pt x="5262" y="1686"/>
                  </a:lnTo>
                  <a:cubicBezTo>
                    <a:pt x="4883" y="1686"/>
                    <a:pt x="4577" y="1679"/>
                    <a:pt x="4300" y="1664"/>
                  </a:cubicBezTo>
                  <a:cubicBezTo>
                    <a:pt x="3068" y="1599"/>
                    <a:pt x="1793" y="1438"/>
                    <a:pt x="525" y="1191"/>
                  </a:cubicBezTo>
                  <a:cubicBezTo>
                    <a:pt x="285" y="1147"/>
                    <a:pt x="124" y="936"/>
                    <a:pt x="132" y="695"/>
                  </a:cubicBezTo>
                  <a:cubicBezTo>
                    <a:pt x="146" y="447"/>
                    <a:pt x="343" y="236"/>
                    <a:pt x="591" y="214"/>
                  </a:cubicBezTo>
                  <a:cubicBezTo>
                    <a:pt x="1152" y="156"/>
                    <a:pt x="1764" y="134"/>
                    <a:pt x="2522" y="134"/>
                  </a:cubicBezTo>
                  <a:cubicBezTo>
                    <a:pt x="2937" y="134"/>
                    <a:pt x="3353" y="141"/>
                    <a:pt x="3761" y="148"/>
                  </a:cubicBezTo>
                  <a:cubicBezTo>
                    <a:pt x="4161" y="156"/>
                    <a:pt x="4577" y="163"/>
                    <a:pt x="4992" y="163"/>
                  </a:cubicBezTo>
                  <a:lnTo>
                    <a:pt x="5131" y="163"/>
                  </a:lnTo>
                  <a:cubicBezTo>
                    <a:pt x="5349" y="163"/>
                    <a:pt x="5568" y="156"/>
                    <a:pt x="5786" y="141"/>
                  </a:cubicBezTo>
                  <a:cubicBezTo>
                    <a:pt x="6022" y="135"/>
                    <a:pt x="6306" y="125"/>
                    <a:pt x="6587" y="125"/>
                  </a:cubicBezTo>
                  <a:close/>
                  <a:moveTo>
                    <a:pt x="6598" y="1"/>
                  </a:moveTo>
                  <a:cubicBezTo>
                    <a:pt x="6309" y="1"/>
                    <a:pt x="6017" y="13"/>
                    <a:pt x="5779" y="25"/>
                  </a:cubicBezTo>
                  <a:cubicBezTo>
                    <a:pt x="5568" y="32"/>
                    <a:pt x="5342" y="39"/>
                    <a:pt x="5131" y="39"/>
                  </a:cubicBezTo>
                  <a:lnTo>
                    <a:pt x="4992" y="39"/>
                  </a:lnTo>
                  <a:cubicBezTo>
                    <a:pt x="4577" y="39"/>
                    <a:pt x="4161" y="32"/>
                    <a:pt x="3761" y="25"/>
                  </a:cubicBezTo>
                  <a:cubicBezTo>
                    <a:pt x="3360" y="17"/>
                    <a:pt x="2937" y="10"/>
                    <a:pt x="2522" y="10"/>
                  </a:cubicBezTo>
                  <a:cubicBezTo>
                    <a:pt x="1764" y="10"/>
                    <a:pt x="1145" y="39"/>
                    <a:pt x="583" y="90"/>
                  </a:cubicBezTo>
                  <a:cubicBezTo>
                    <a:pt x="270" y="119"/>
                    <a:pt x="30" y="382"/>
                    <a:pt x="15" y="695"/>
                  </a:cubicBezTo>
                  <a:cubicBezTo>
                    <a:pt x="0" y="994"/>
                    <a:pt x="204" y="1249"/>
                    <a:pt x="503" y="1307"/>
                  </a:cubicBezTo>
                  <a:cubicBezTo>
                    <a:pt x="1779" y="1555"/>
                    <a:pt x="3054" y="1715"/>
                    <a:pt x="4293" y="1788"/>
                  </a:cubicBezTo>
                  <a:cubicBezTo>
                    <a:pt x="4577" y="1803"/>
                    <a:pt x="4883" y="1810"/>
                    <a:pt x="5262" y="1810"/>
                  </a:cubicBezTo>
                  <a:cubicBezTo>
                    <a:pt x="5437" y="1810"/>
                    <a:pt x="5619" y="1810"/>
                    <a:pt x="5794" y="1803"/>
                  </a:cubicBezTo>
                  <a:lnTo>
                    <a:pt x="6311" y="1803"/>
                  </a:lnTo>
                  <a:cubicBezTo>
                    <a:pt x="6537" y="1803"/>
                    <a:pt x="6777" y="1817"/>
                    <a:pt x="7011" y="1839"/>
                  </a:cubicBezTo>
                  <a:lnTo>
                    <a:pt x="7033" y="1839"/>
                  </a:lnTo>
                  <a:cubicBezTo>
                    <a:pt x="7229" y="1854"/>
                    <a:pt x="7448" y="1868"/>
                    <a:pt x="7667" y="1876"/>
                  </a:cubicBezTo>
                  <a:lnTo>
                    <a:pt x="7820" y="1876"/>
                  </a:lnTo>
                  <a:cubicBezTo>
                    <a:pt x="8016" y="1876"/>
                    <a:pt x="8198" y="1868"/>
                    <a:pt x="8366" y="1846"/>
                  </a:cubicBezTo>
                  <a:cubicBezTo>
                    <a:pt x="8687" y="1810"/>
                    <a:pt x="8934" y="1569"/>
                    <a:pt x="8993" y="1242"/>
                  </a:cubicBezTo>
                  <a:cubicBezTo>
                    <a:pt x="9058" y="906"/>
                    <a:pt x="8905" y="578"/>
                    <a:pt x="8621" y="418"/>
                  </a:cubicBezTo>
                  <a:cubicBezTo>
                    <a:pt x="8133" y="156"/>
                    <a:pt x="7557" y="25"/>
                    <a:pt x="6792" y="3"/>
                  </a:cubicBezTo>
                  <a:cubicBezTo>
                    <a:pt x="6728" y="1"/>
                    <a:pt x="6663" y="1"/>
                    <a:pt x="6598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26;p38"/>
            <p:cNvSpPr/>
            <p:nvPr/>
          </p:nvSpPr>
          <p:spPr>
            <a:xfrm>
              <a:off x="4916670" y="2960371"/>
              <a:ext cx="220724" cy="186325"/>
            </a:xfrm>
            <a:custGeom>
              <a:avLst/>
              <a:gdLst/>
              <a:ahLst/>
              <a:cxnLst/>
              <a:rect l="l" t="t" r="r" b="b"/>
              <a:pathLst>
                <a:path w="3266" h="2757" extrusionOk="0">
                  <a:moveTo>
                    <a:pt x="1633" y="119"/>
                  </a:moveTo>
                  <a:cubicBezTo>
                    <a:pt x="2303" y="133"/>
                    <a:pt x="2814" y="417"/>
                    <a:pt x="3003" y="869"/>
                  </a:cubicBezTo>
                  <a:cubicBezTo>
                    <a:pt x="3141" y="1204"/>
                    <a:pt x="3134" y="1561"/>
                    <a:pt x="2981" y="1882"/>
                  </a:cubicBezTo>
                  <a:cubicBezTo>
                    <a:pt x="2835" y="2203"/>
                    <a:pt x="2558" y="2443"/>
                    <a:pt x="2201" y="2553"/>
                  </a:cubicBezTo>
                  <a:cubicBezTo>
                    <a:pt x="2041" y="2604"/>
                    <a:pt x="1859" y="2633"/>
                    <a:pt x="1684" y="2633"/>
                  </a:cubicBezTo>
                  <a:lnTo>
                    <a:pt x="1640" y="2633"/>
                  </a:lnTo>
                  <a:cubicBezTo>
                    <a:pt x="1167" y="2618"/>
                    <a:pt x="737" y="2436"/>
                    <a:pt x="460" y="2137"/>
                  </a:cubicBezTo>
                  <a:cubicBezTo>
                    <a:pt x="234" y="1889"/>
                    <a:pt x="132" y="1576"/>
                    <a:pt x="161" y="1248"/>
                  </a:cubicBezTo>
                  <a:cubicBezTo>
                    <a:pt x="176" y="745"/>
                    <a:pt x="540" y="315"/>
                    <a:pt x="1079" y="177"/>
                  </a:cubicBezTo>
                  <a:cubicBezTo>
                    <a:pt x="1225" y="140"/>
                    <a:pt x="1400" y="119"/>
                    <a:pt x="1582" y="119"/>
                  </a:cubicBezTo>
                  <a:close/>
                  <a:moveTo>
                    <a:pt x="1560" y="1"/>
                  </a:moveTo>
                  <a:cubicBezTo>
                    <a:pt x="1378" y="1"/>
                    <a:pt x="1203" y="22"/>
                    <a:pt x="1050" y="60"/>
                  </a:cubicBezTo>
                  <a:cubicBezTo>
                    <a:pt x="460" y="213"/>
                    <a:pt x="52" y="687"/>
                    <a:pt x="44" y="1248"/>
                  </a:cubicBezTo>
                  <a:cubicBezTo>
                    <a:pt x="1" y="1598"/>
                    <a:pt x="125" y="1948"/>
                    <a:pt x="372" y="2217"/>
                  </a:cubicBezTo>
                  <a:cubicBezTo>
                    <a:pt x="671" y="2545"/>
                    <a:pt x="1130" y="2742"/>
                    <a:pt x="1633" y="2757"/>
                  </a:cubicBezTo>
                  <a:lnTo>
                    <a:pt x="1684" y="2757"/>
                  </a:lnTo>
                  <a:cubicBezTo>
                    <a:pt x="1873" y="2757"/>
                    <a:pt x="2063" y="2727"/>
                    <a:pt x="2238" y="2669"/>
                  </a:cubicBezTo>
                  <a:cubicBezTo>
                    <a:pt x="2624" y="2553"/>
                    <a:pt x="2930" y="2290"/>
                    <a:pt x="3090" y="1933"/>
                  </a:cubicBezTo>
                  <a:cubicBezTo>
                    <a:pt x="3258" y="1583"/>
                    <a:pt x="3265" y="1190"/>
                    <a:pt x="3112" y="825"/>
                  </a:cubicBezTo>
                  <a:cubicBezTo>
                    <a:pt x="2908" y="323"/>
                    <a:pt x="2354" y="17"/>
                    <a:pt x="1640" y="2"/>
                  </a:cubicBezTo>
                  <a:cubicBezTo>
                    <a:pt x="1613" y="1"/>
                    <a:pt x="1587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2527;p38"/>
          <p:cNvGrpSpPr/>
          <p:nvPr/>
        </p:nvGrpSpPr>
        <p:grpSpPr>
          <a:xfrm rot="793565">
            <a:off x="8507200" y="2113753"/>
            <a:ext cx="529996" cy="762485"/>
            <a:chOff x="1683530" y="1476125"/>
            <a:chExt cx="529982" cy="762466"/>
          </a:xfrm>
        </p:grpSpPr>
        <p:sp>
          <p:nvSpPr>
            <p:cNvPr id="107" name="Google Shape;2528;p38"/>
            <p:cNvSpPr/>
            <p:nvPr/>
          </p:nvSpPr>
          <p:spPr>
            <a:xfrm>
              <a:off x="1687990" y="1480585"/>
              <a:ext cx="521129" cy="754018"/>
            </a:xfrm>
            <a:custGeom>
              <a:avLst/>
              <a:gdLst/>
              <a:ahLst/>
              <a:cxnLst/>
              <a:rect l="l" t="t" r="r" b="b"/>
              <a:pathLst>
                <a:path w="7711" h="11157" extrusionOk="0">
                  <a:moveTo>
                    <a:pt x="3833" y="0"/>
                  </a:moveTo>
                  <a:cubicBezTo>
                    <a:pt x="2733" y="0"/>
                    <a:pt x="1705" y="481"/>
                    <a:pt x="1086" y="1297"/>
                  </a:cubicBezTo>
                  <a:cubicBezTo>
                    <a:pt x="0" y="2726"/>
                    <a:pt x="379" y="4285"/>
                    <a:pt x="765" y="5334"/>
                  </a:cubicBezTo>
                  <a:cubicBezTo>
                    <a:pt x="875" y="5640"/>
                    <a:pt x="1152" y="5837"/>
                    <a:pt x="1465" y="5837"/>
                  </a:cubicBezTo>
                  <a:cubicBezTo>
                    <a:pt x="1691" y="5837"/>
                    <a:pt x="1902" y="5735"/>
                    <a:pt x="2048" y="5560"/>
                  </a:cubicBezTo>
                  <a:cubicBezTo>
                    <a:pt x="2186" y="5393"/>
                    <a:pt x="2245" y="5160"/>
                    <a:pt x="2201" y="4941"/>
                  </a:cubicBezTo>
                  <a:cubicBezTo>
                    <a:pt x="2004" y="3913"/>
                    <a:pt x="2172" y="2901"/>
                    <a:pt x="2624" y="2339"/>
                  </a:cubicBezTo>
                  <a:cubicBezTo>
                    <a:pt x="2887" y="2023"/>
                    <a:pt x="3250" y="1867"/>
                    <a:pt x="3711" y="1867"/>
                  </a:cubicBezTo>
                  <a:cubicBezTo>
                    <a:pt x="3823" y="1867"/>
                    <a:pt x="3942" y="1876"/>
                    <a:pt x="4067" y="1895"/>
                  </a:cubicBezTo>
                  <a:cubicBezTo>
                    <a:pt x="4416" y="1946"/>
                    <a:pt x="4679" y="2114"/>
                    <a:pt x="4897" y="2412"/>
                  </a:cubicBezTo>
                  <a:cubicBezTo>
                    <a:pt x="5422" y="3134"/>
                    <a:pt x="5502" y="4431"/>
                    <a:pt x="5349" y="5393"/>
                  </a:cubicBezTo>
                  <a:cubicBezTo>
                    <a:pt x="5254" y="5954"/>
                    <a:pt x="4992" y="6814"/>
                    <a:pt x="4526" y="7499"/>
                  </a:cubicBezTo>
                  <a:cubicBezTo>
                    <a:pt x="4241" y="7419"/>
                    <a:pt x="3957" y="7368"/>
                    <a:pt x="3673" y="7346"/>
                  </a:cubicBezTo>
                  <a:cubicBezTo>
                    <a:pt x="3643" y="7344"/>
                    <a:pt x="3612" y="7343"/>
                    <a:pt x="3580" y="7343"/>
                  </a:cubicBezTo>
                  <a:cubicBezTo>
                    <a:pt x="2945" y="7343"/>
                    <a:pt x="2011" y="7688"/>
                    <a:pt x="1567" y="8264"/>
                  </a:cubicBezTo>
                  <a:cubicBezTo>
                    <a:pt x="1305" y="8614"/>
                    <a:pt x="1217" y="9007"/>
                    <a:pt x="1334" y="9415"/>
                  </a:cubicBezTo>
                  <a:cubicBezTo>
                    <a:pt x="1436" y="9794"/>
                    <a:pt x="1807" y="10435"/>
                    <a:pt x="3119" y="10435"/>
                  </a:cubicBezTo>
                  <a:cubicBezTo>
                    <a:pt x="3498" y="10435"/>
                    <a:pt x="3841" y="10384"/>
                    <a:pt x="4008" y="10348"/>
                  </a:cubicBezTo>
                  <a:cubicBezTo>
                    <a:pt x="4351" y="10282"/>
                    <a:pt x="4686" y="10137"/>
                    <a:pt x="5021" y="9903"/>
                  </a:cubicBezTo>
                  <a:cubicBezTo>
                    <a:pt x="5334" y="10180"/>
                    <a:pt x="5619" y="10508"/>
                    <a:pt x="5859" y="10807"/>
                  </a:cubicBezTo>
                  <a:cubicBezTo>
                    <a:pt x="6041" y="11033"/>
                    <a:pt x="6296" y="11157"/>
                    <a:pt x="6573" y="11157"/>
                  </a:cubicBezTo>
                  <a:cubicBezTo>
                    <a:pt x="6945" y="11157"/>
                    <a:pt x="7309" y="10916"/>
                    <a:pt x="7477" y="10552"/>
                  </a:cubicBezTo>
                  <a:cubicBezTo>
                    <a:pt x="7644" y="10195"/>
                    <a:pt x="7586" y="9794"/>
                    <a:pt x="7324" y="9488"/>
                  </a:cubicBezTo>
                  <a:cubicBezTo>
                    <a:pt x="6989" y="9102"/>
                    <a:pt x="6668" y="8774"/>
                    <a:pt x="6340" y="8497"/>
                  </a:cubicBezTo>
                  <a:cubicBezTo>
                    <a:pt x="6544" y="8176"/>
                    <a:pt x="6726" y="7841"/>
                    <a:pt x="6857" y="7528"/>
                  </a:cubicBezTo>
                  <a:cubicBezTo>
                    <a:pt x="7491" y="5968"/>
                    <a:pt x="7710" y="3542"/>
                    <a:pt x="6908" y="1909"/>
                  </a:cubicBezTo>
                  <a:cubicBezTo>
                    <a:pt x="6457" y="984"/>
                    <a:pt x="5743" y="386"/>
                    <a:pt x="4788" y="124"/>
                  </a:cubicBezTo>
                  <a:cubicBezTo>
                    <a:pt x="4482" y="37"/>
                    <a:pt x="4161" y="0"/>
                    <a:pt x="3833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529;p38"/>
            <p:cNvSpPr/>
            <p:nvPr/>
          </p:nvSpPr>
          <p:spPr>
            <a:xfrm>
              <a:off x="1885466" y="2073351"/>
              <a:ext cx="55215" cy="19599"/>
            </a:xfrm>
            <a:custGeom>
              <a:avLst/>
              <a:gdLst/>
              <a:ahLst/>
              <a:cxnLst/>
              <a:rect l="l" t="t" r="r" b="b"/>
              <a:pathLst>
                <a:path w="817" h="290" extrusionOk="0">
                  <a:moveTo>
                    <a:pt x="478" y="0"/>
                  </a:moveTo>
                  <a:cubicBezTo>
                    <a:pt x="451" y="0"/>
                    <a:pt x="423" y="1"/>
                    <a:pt x="394" y="3"/>
                  </a:cubicBezTo>
                  <a:cubicBezTo>
                    <a:pt x="175" y="25"/>
                    <a:pt x="0" y="105"/>
                    <a:pt x="8" y="185"/>
                  </a:cubicBezTo>
                  <a:cubicBezTo>
                    <a:pt x="14" y="249"/>
                    <a:pt x="159" y="290"/>
                    <a:pt x="340" y="290"/>
                  </a:cubicBezTo>
                  <a:cubicBezTo>
                    <a:pt x="367" y="290"/>
                    <a:pt x="395" y="289"/>
                    <a:pt x="423" y="287"/>
                  </a:cubicBezTo>
                  <a:cubicBezTo>
                    <a:pt x="642" y="265"/>
                    <a:pt x="817" y="185"/>
                    <a:pt x="809" y="112"/>
                  </a:cubicBezTo>
                  <a:cubicBezTo>
                    <a:pt x="803" y="42"/>
                    <a:pt x="664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530;p38"/>
            <p:cNvSpPr/>
            <p:nvPr/>
          </p:nvSpPr>
          <p:spPr>
            <a:xfrm>
              <a:off x="1683530" y="1476125"/>
              <a:ext cx="529982" cy="762466"/>
            </a:xfrm>
            <a:custGeom>
              <a:avLst/>
              <a:gdLst/>
              <a:ahLst/>
              <a:cxnLst/>
              <a:rect l="l" t="t" r="r" b="b"/>
              <a:pathLst>
                <a:path w="7842" h="11282" extrusionOk="0">
                  <a:moveTo>
                    <a:pt x="3899" y="125"/>
                  </a:moveTo>
                  <a:cubicBezTo>
                    <a:pt x="4220" y="125"/>
                    <a:pt x="4533" y="168"/>
                    <a:pt x="4839" y="248"/>
                  </a:cubicBezTo>
                  <a:cubicBezTo>
                    <a:pt x="5772" y="503"/>
                    <a:pt x="6479" y="1094"/>
                    <a:pt x="6923" y="2005"/>
                  </a:cubicBezTo>
                  <a:cubicBezTo>
                    <a:pt x="7718" y="3615"/>
                    <a:pt x="7492" y="6027"/>
                    <a:pt x="6865" y="7572"/>
                  </a:cubicBezTo>
                  <a:cubicBezTo>
                    <a:pt x="6734" y="7878"/>
                    <a:pt x="6559" y="8213"/>
                    <a:pt x="6355" y="8534"/>
                  </a:cubicBezTo>
                  <a:cubicBezTo>
                    <a:pt x="6333" y="8556"/>
                    <a:pt x="6341" y="8592"/>
                    <a:pt x="6362" y="8614"/>
                  </a:cubicBezTo>
                  <a:cubicBezTo>
                    <a:pt x="6690" y="8884"/>
                    <a:pt x="7011" y="9204"/>
                    <a:pt x="7346" y="9598"/>
                  </a:cubicBezTo>
                  <a:cubicBezTo>
                    <a:pt x="7587" y="9882"/>
                    <a:pt x="7645" y="10254"/>
                    <a:pt x="7485" y="10596"/>
                  </a:cubicBezTo>
                  <a:cubicBezTo>
                    <a:pt x="7332" y="10931"/>
                    <a:pt x="6989" y="11157"/>
                    <a:pt x="6639" y="11157"/>
                  </a:cubicBezTo>
                  <a:cubicBezTo>
                    <a:pt x="6384" y="11157"/>
                    <a:pt x="6144" y="11041"/>
                    <a:pt x="5969" y="10829"/>
                  </a:cubicBezTo>
                  <a:cubicBezTo>
                    <a:pt x="5736" y="10545"/>
                    <a:pt x="5451" y="10210"/>
                    <a:pt x="5124" y="9926"/>
                  </a:cubicBezTo>
                  <a:cubicBezTo>
                    <a:pt x="5116" y="9918"/>
                    <a:pt x="5102" y="9911"/>
                    <a:pt x="5087" y="9911"/>
                  </a:cubicBezTo>
                  <a:cubicBezTo>
                    <a:pt x="5073" y="9911"/>
                    <a:pt x="5058" y="9918"/>
                    <a:pt x="5051" y="9926"/>
                  </a:cubicBezTo>
                  <a:cubicBezTo>
                    <a:pt x="4723" y="10144"/>
                    <a:pt x="4395" y="10290"/>
                    <a:pt x="4060" y="10356"/>
                  </a:cubicBezTo>
                  <a:cubicBezTo>
                    <a:pt x="3899" y="10392"/>
                    <a:pt x="3564" y="10443"/>
                    <a:pt x="3185" y="10443"/>
                  </a:cubicBezTo>
                  <a:cubicBezTo>
                    <a:pt x="1917" y="10443"/>
                    <a:pt x="1560" y="9831"/>
                    <a:pt x="1458" y="9459"/>
                  </a:cubicBezTo>
                  <a:cubicBezTo>
                    <a:pt x="1349" y="9080"/>
                    <a:pt x="1429" y="8701"/>
                    <a:pt x="1684" y="8366"/>
                  </a:cubicBezTo>
                  <a:cubicBezTo>
                    <a:pt x="2110" y="7810"/>
                    <a:pt x="3002" y="7474"/>
                    <a:pt x="3628" y="7474"/>
                  </a:cubicBezTo>
                  <a:cubicBezTo>
                    <a:pt x="3666" y="7474"/>
                    <a:pt x="3703" y="7475"/>
                    <a:pt x="3739" y="7477"/>
                  </a:cubicBezTo>
                  <a:cubicBezTo>
                    <a:pt x="4016" y="7492"/>
                    <a:pt x="4300" y="7543"/>
                    <a:pt x="4577" y="7623"/>
                  </a:cubicBezTo>
                  <a:cubicBezTo>
                    <a:pt x="4581" y="7624"/>
                    <a:pt x="4585" y="7625"/>
                    <a:pt x="4589" y="7625"/>
                  </a:cubicBezTo>
                  <a:cubicBezTo>
                    <a:pt x="4609" y="7625"/>
                    <a:pt x="4631" y="7612"/>
                    <a:pt x="4643" y="7594"/>
                  </a:cubicBezTo>
                  <a:cubicBezTo>
                    <a:pt x="5116" y="6909"/>
                    <a:pt x="5386" y="6020"/>
                    <a:pt x="5473" y="5466"/>
                  </a:cubicBezTo>
                  <a:cubicBezTo>
                    <a:pt x="5634" y="4497"/>
                    <a:pt x="5553" y="3178"/>
                    <a:pt x="5014" y="2442"/>
                  </a:cubicBezTo>
                  <a:cubicBezTo>
                    <a:pt x="4788" y="2129"/>
                    <a:pt x="4511" y="1961"/>
                    <a:pt x="4147" y="1903"/>
                  </a:cubicBezTo>
                  <a:cubicBezTo>
                    <a:pt x="4017" y="1883"/>
                    <a:pt x="3894" y="1873"/>
                    <a:pt x="3777" y="1873"/>
                  </a:cubicBezTo>
                  <a:cubicBezTo>
                    <a:pt x="3294" y="1873"/>
                    <a:pt x="2916" y="2041"/>
                    <a:pt x="2646" y="2369"/>
                  </a:cubicBezTo>
                  <a:cubicBezTo>
                    <a:pt x="2180" y="2937"/>
                    <a:pt x="2005" y="3979"/>
                    <a:pt x="2209" y="5014"/>
                  </a:cubicBezTo>
                  <a:cubicBezTo>
                    <a:pt x="2245" y="5226"/>
                    <a:pt x="2194" y="5430"/>
                    <a:pt x="2063" y="5590"/>
                  </a:cubicBezTo>
                  <a:cubicBezTo>
                    <a:pt x="1932" y="5750"/>
                    <a:pt x="1742" y="5838"/>
                    <a:pt x="1531" y="5838"/>
                  </a:cubicBezTo>
                  <a:cubicBezTo>
                    <a:pt x="1240" y="5838"/>
                    <a:pt x="984" y="5663"/>
                    <a:pt x="890" y="5379"/>
                  </a:cubicBezTo>
                  <a:cubicBezTo>
                    <a:pt x="511" y="4344"/>
                    <a:pt x="132" y="2806"/>
                    <a:pt x="1203" y="1400"/>
                  </a:cubicBezTo>
                  <a:cubicBezTo>
                    <a:pt x="1808" y="598"/>
                    <a:pt x="2821" y="125"/>
                    <a:pt x="3899" y="125"/>
                  </a:cubicBezTo>
                  <a:close/>
                  <a:moveTo>
                    <a:pt x="3899" y="1"/>
                  </a:moveTo>
                  <a:cubicBezTo>
                    <a:pt x="2784" y="1"/>
                    <a:pt x="1735" y="496"/>
                    <a:pt x="1108" y="1327"/>
                  </a:cubicBezTo>
                  <a:cubicBezTo>
                    <a:pt x="1" y="2777"/>
                    <a:pt x="387" y="4358"/>
                    <a:pt x="773" y="5422"/>
                  </a:cubicBezTo>
                  <a:cubicBezTo>
                    <a:pt x="890" y="5750"/>
                    <a:pt x="1189" y="5962"/>
                    <a:pt x="1531" y="5962"/>
                  </a:cubicBezTo>
                  <a:cubicBezTo>
                    <a:pt x="1779" y="5962"/>
                    <a:pt x="2005" y="5852"/>
                    <a:pt x="2158" y="5670"/>
                  </a:cubicBezTo>
                  <a:cubicBezTo>
                    <a:pt x="2311" y="5481"/>
                    <a:pt x="2376" y="5233"/>
                    <a:pt x="2325" y="4992"/>
                  </a:cubicBezTo>
                  <a:cubicBezTo>
                    <a:pt x="2129" y="3987"/>
                    <a:pt x="2289" y="2988"/>
                    <a:pt x="2741" y="2449"/>
                  </a:cubicBezTo>
                  <a:cubicBezTo>
                    <a:pt x="2991" y="2141"/>
                    <a:pt x="3329" y="1990"/>
                    <a:pt x="3770" y="1990"/>
                  </a:cubicBezTo>
                  <a:cubicBezTo>
                    <a:pt x="3882" y="1990"/>
                    <a:pt x="4000" y="2000"/>
                    <a:pt x="4125" y="2019"/>
                  </a:cubicBezTo>
                  <a:cubicBezTo>
                    <a:pt x="4460" y="2070"/>
                    <a:pt x="4708" y="2231"/>
                    <a:pt x="4912" y="2515"/>
                  </a:cubicBezTo>
                  <a:cubicBezTo>
                    <a:pt x="5430" y="3222"/>
                    <a:pt x="5510" y="4497"/>
                    <a:pt x="5357" y="5451"/>
                  </a:cubicBezTo>
                  <a:cubicBezTo>
                    <a:pt x="5269" y="5976"/>
                    <a:pt x="5014" y="6821"/>
                    <a:pt x="4562" y="7492"/>
                  </a:cubicBezTo>
                  <a:cubicBezTo>
                    <a:pt x="4293" y="7419"/>
                    <a:pt x="4023" y="7368"/>
                    <a:pt x="3746" y="7353"/>
                  </a:cubicBezTo>
                  <a:cubicBezTo>
                    <a:pt x="3716" y="7352"/>
                    <a:pt x="3684" y="7351"/>
                    <a:pt x="3652" y="7351"/>
                  </a:cubicBezTo>
                  <a:cubicBezTo>
                    <a:pt x="2996" y="7351"/>
                    <a:pt x="2041" y="7703"/>
                    <a:pt x="1589" y="8293"/>
                  </a:cubicBezTo>
                  <a:cubicBezTo>
                    <a:pt x="1305" y="8658"/>
                    <a:pt x="1225" y="9073"/>
                    <a:pt x="1342" y="9496"/>
                  </a:cubicBezTo>
                  <a:cubicBezTo>
                    <a:pt x="1451" y="9897"/>
                    <a:pt x="1837" y="10567"/>
                    <a:pt x="3185" y="10567"/>
                  </a:cubicBezTo>
                  <a:cubicBezTo>
                    <a:pt x="3571" y="10567"/>
                    <a:pt x="3914" y="10509"/>
                    <a:pt x="4081" y="10480"/>
                  </a:cubicBezTo>
                  <a:cubicBezTo>
                    <a:pt x="4417" y="10414"/>
                    <a:pt x="4752" y="10268"/>
                    <a:pt x="5080" y="10050"/>
                  </a:cubicBezTo>
                  <a:cubicBezTo>
                    <a:pt x="5386" y="10319"/>
                    <a:pt x="5656" y="10633"/>
                    <a:pt x="5874" y="10909"/>
                  </a:cubicBezTo>
                  <a:cubicBezTo>
                    <a:pt x="6071" y="11150"/>
                    <a:pt x="6348" y="11281"/>
                    <a:pt x="6639" y="11281"/>
                  </a:cubicBezTo>
                  <a:cubicBezTo>
                    <a:pt x="7040" y="11281"/>
                    <a:pt x="7419" y="11026"/>
                    <a:pt x="7594" y="10647"/>
                  </a:cubicBezTo>
                  <a:cubicBezTo>
                    <a:pt x="7776" y="10261"/>
                    <a:pt x="7718" y="9838"/>
                    <a:pt x="7441" y="9518"/>
                  </a:cubicBezTo>
                  <a:cubicBezTo>
                    <a:pt x="7113" y="9139"/>
                    <a:pt x="6800" y="8825"/>
                    <a:pt x="6486" y="8556"/>
                  </a:cubicBezTo>
                  <a:cubicBezTo>
                    <a:pt x="6683" y="8242"/>
                    <a:pt x="6851" y="7922"/>
                    <a:pt x="6974" y="7616"/>
                  </a:cubicBezTo>
                  <a:cubicBezTo>
                    <a:pt x="7616" y="6049"/>
                    <a:pt x="7842" y="3593"/>
                    <a:pt x="7033" y="1946"/>
                  </a:cubicBezTo>
                  <a:cubicBezTo>
                    <a:pt x="6566" y="1006"/>
                    <a:pt x="5845" y="401"/>
                    <a:pt x="4869" y="132"/>
                  </a:cubicBezTo>
                  <a:cubicBezTo>
                    <a:pt x="4555" y="44"/>
                    <a:pt x="4235" y="1"/>
                    <a:pt x="389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2531;p38"/>
          <p:cNvGrpSpPr/>
          <p:nvPr/>
        </p:nvGrpSpPr>
        <p:grpSpPr>
          <a:xfrm rot="3014733">
            <a:off x="6057469" y="101822"/>
            <a:ext cx="1116917" cy="575510"/>
            <a:chOff x="3572304" y="1339668"/>
            <a:chExt cx="643252" cy="331446"/>
          </a:xfrm>
        </p:grpSpPr>
        <p:sp>
          <p:nvSpPr>
            <p:cNvPr id="93" name="Google Shape;2532;p38"/>
            <p:cNvSpPr/>
            <p:nvPr/>
          </p:nvSpPr>
          <p:spPr>
            <a:xfrm>
              <a:off x="3777592" y="1404953"/>
              <a:ext cx="290540" cy="208412"/>
            </a:xfrm>
            <a:custGeom>
              <a:avLst/>
              <a:gdLst/>
              <a:ahLst/>
              <a:cxnLst/>
              <a:rect l="l" t="t" r="r" b="b"/>
              <a:pathLst>
                <a:path w="6435" h="4616" extrusionOk="0">
                  <a:moveTo>
                    <a:pt x="5116" y="1"/>
                  </a:moveTo>
                  <a:cubicBezTo>
                    <a:pt x="5044" y="1"/>
                    <a:pt x="4966" y="15"/>
                    <a:pt x="4883" y="47"/>
                  </a:cubicBezTo>
                  <a:cubicBezTo>
                    <a:pt x="4118" y="339"/>
                    <a:pt x="1042" y="1454"/>
                    <a:pt x="263" y="1731"/>
                  </a:cubicBezTo>
                  <a:cubicBezTo>
                    <a:pt x="44" y="1803"/>
                    <a:pt x="0" y="1905"/>
                    <a:pt x="102" y="2124"/>
                  </a:cubicBezTo>
                  <a:cubicBezTo>
                    <a:pt x="139" y="2211"/>
                    <a:pt x="190" y="2299"/>
                    <a:pt x="241" y="2386"/>
                  </a:cubicBezTo>
                  <a:cubicBezTo>
                    <a:pt x="518" y="2933"/>
                    <a:pt x="816" y="3465"/>
                    <a:pt x="962" y="4070"/>
                  </a:cubicBezTo>
                  <a:cubicBezTo>
                    <a:pt x="991" y="4186"/>
                    <a:pt x="1035" y="4296"/>
                    <a:pt x="1072" y="4405"/>
                  </a:cubicBezTo>
                  <a:cubicBezTo>
                    <a:pt x="1128" y="4542"/>
                    <a:pt x="1232" y="4615"/>
                    <a:pt x="1370" y="4615"/>
                  </a:cubicBezTo>
                  <a:cubicBezTo>
                    <a:pt x="1394" y="4615"/>
                    <a:pt x="1418" y="4613"/>
                    <a:pt x="1443" y="4609"/>
                  </a:cubicBezTo>
                  <a:cubicBezTo>
                    <a:pt x="1582" y="4580"/>
                    <a:pt x="1720" y="4551"/>
                    <a:pt x="1859" y="4507"/>
                  </a:cubicBezTo>
                  <a:cubicBezTo>
                    <a:pt x="3243" y="4026"/>
                    <a:pt x="4628" y="3545"/>
                    <a:pt x="6012" y="3071"/>
                  </a:cubicBezTo>
                  <a:cubicBezTo>
                    <a:pt x="6289" y="2977"/>
                    <a:pt x="6435" y="2758"/>
                    <a:pt x="6355" y="2452"/>
                  </a:cubicBezTo>
                  <a:cubicBezTo>
                    <a:pt x="6275" y="2124"/>
                    <a:pt x="6202" y="1789"/>
                    <a:pt x="6107" y="1461"/>
                  </a:cubicBezTo>
                  <a:cubicBezTo>
                    <a:pt x="5998" y="1053"/>
                    <a:pt x="5815" y="667"/>
                    <a:pt x="5604" y="302"/>
                  </a:cubicBezTo>
                  <a:cubicBezTo>
                    <a:pt x="5505" y="137"/>
                    <a:pt x="5339" y="1"/>
                    <a:pt x="5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533;p38"/>
            <p:cNvSpPr/>
            <p:nvPr/>
          </p:nvSpPr>
          <p:spPr>
            <a:xfrm>
              <a:off x="3584133" y="1548028"/>
              <a:ext cx="116848" cy="98201"/>
            </a:xfrm>
            <a:custGeom>
              <a:avLst/>
              <a:gdLst/>
              <a:ahLst/>
              <a:cxnLst/>
              <a:rect l="l" t="t" r="r" b="b"/>
              <a:pathLst>
                <a:path w="2588" h="2175" extrusionOk="0">
                  <a:moveTo>
                    <a:pt x="1805" y="1"/>
                  </a:moveTo>
                  <a:cubicBezTo>
                    <a:pt x="1753" y="1"/>
                    <a:pt x="1693" y="25"/>
                    <a:pt x="1618" y="70"/>
                  </a:cubicBezTo>
                  <a:cubicBezTo>
                    <a:pt x="1108" y="391"/>
                    <a:pt x="649" y="791"/>
                    <a:pt x="212" y="1214"/>
                  </a:cubicBezTo>
                  <a:cubicBezTo>
                    <a:pt x="0" y="1418"/>
                    <a:pt x="37" y="1848"/>
                    <a:pt x="270" y="2037"/>
                  </a:cubicBezTo>
                  <a:cubicBezTo>
                    <a:pt x="307" y="2067"/>
                    <a:pt x="358" y="2081"/>
                    <a:pt x="409" y="2088"/>
                  </a:cubicBezTo>
                  <a:cubicBezTo>
                    <a:pt x="740" y="2147"/>
                    <a:pt x="1074" y="2174"/>
                    <a:pt x="1408" y="2174"/>
                  </a:cubicBezTo>
                  <a:cubicBezTo>
                    <a:pt x="1742" y="2174"/>
                    <a:pt x="2077" y="2147"/>
                    <a:pt x="2413" y="2096"/>
                  </a:cubicBezTo>
                  <a:cubicBezTo>
                    <a:pt x="2522" y="2081"/>
                    <a:pt x="2587" y="2001"/>
                    <a:pt x="2587" y="1892"/>
                  </a:cubicBezTo>
                  <a:cubicBezTo>
                    <a:pt x="2587" y="1833"/>
                    <a:pt x="2587" y="1768"/>
                    <a:pt x="2566" y="1710"/>
                  </a:cubicBezTo>
                  <a:cubicBezTo>
                    <a:pt x="2522" y="1520"/>
                    <a:pt x="2464" y="1331"/>
                    <a:pt x="2405" y="1112"/>
                  </a:cubicBezTo>
                  <a:cubicBezTo>
                    <a:pt x="2376" y="1010"/>
                    <a:pt x="2340" y="908"/>
                    <a:pt x="2296" y="806"/>
                  </a:cubicBezTo>
                  <a:cubicBezTo>
                    <a:pt x="2201" y="609"/>
                    <a:pt x="2099" y="376"/>
                    <a:pt x="1990" y="157"/>
                  </a:cubicBezTo>
                  <a:cubicBezTo>
                    <a:pt x="1934" y="50"/>
                    <a:pt x="1878" y="1"/>
                    <a:pt x="18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534;p38"/>
            <p:cNvSpPr/>
            <p:nvPr/>
          </p:nvSpPr>
          <p:spPr>
            <a:xfrm>
              <a:off x="4122388" y="1355380"/>
              <a:ext cx="79961" cy="142493"/>
            </a:xfrm>
            <a:custGeom>
              <a:avLst/>
              <a:gdLst/>
              <a:ahLst/>
              <a:cxnLst/>
              <a:rect l="l" t="t" r="r" b="b"/>
              <a:pathLst>
                <a:path w="1771" h="3156" extrusionOk="0">
                  <a:moveTo>
                    <a:pt x="531" y="1"/>
                  </a:moveTo>
                  <a:cubicBezTo>
                    <a:pt x="474" y="1"/>
                    <a:pt x="412" y="15"/>
                    <a:pt x="343" y="45"/>
                  </a:cubicBezTo>
                  <a:cubicBezTo>
                    <a:pt x="66" y="161"/>
                    <a:pt x="0" y="293"/>
                    <a:pt x="131" y="562"/>
                  </a:cubicBezTo>
                  <a:cubicBezTo>
                    <a:pt x="226" y="759"/>
                    <a:pt x="328" y="956"/>
                    <a:pt x="423" y="1160"/>
                  </a:cubicBezTo>
                  <a:cubicBezTo>
                    <a:pt x="693" y="1706"/>
                    <a:pt x="904" y="2275"/>
                    <a:pt x="984" y="2880"/>
                  </a:cubicBezTo>
                  <a:cubicBezTo>
                    <a:pt x="1013" y="3079"/>
                    <a:pt x="1036" y="3155"/>
                    <a:pt x="1133" y="3155"/>
                  </a:cubicBezTo>
                  <a:cubicBezTo>
                    <a:pt x="1181" y="3155"/>
                    <a:pt x="1247" y="3137"/>
                    <a:pt x="1341" y="3105"/>
                  </a:cubicBezTo>
                  <a:cubicBezTo>
                    <a:pt x="1487" y="3054"/>
                    <a:pt x="1596" y="2967"/>
                    <a:pt x="1640" y="2799"/>
                  </a:cubicBezTo>
                  <a:cubicBezTo>
                    <a:pt x="1771" y="2355"/>
                    <a:pt x="1713" y="1918"/>
                    <a:pt x="1560" y="1459"/>
                  </a:cubicBezTo>
                  <a:cubicBezTo>
                    <a:pt x="1516" y="1357"/>
                    <a:pt x="1443" y="1225"/>
                    <a:pt x="1399" y="1087"/>
                  </a:cubicBezTo>
                  <a:cubicBezTo>
                    <a:pt x="1290" y="730"/>
                    <a:pt x="1064" y="446"/>
                    <a:pt x="824" y="161"/>
                  </a:cubicBezTo>
                  <a:cubicBezTo>
                    <a:pt x="732" y="56"/>
                    <a:pt x="641" y="1"/>
                    <a:pt x="5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535;p38"/>
            <p:cNvSpPr/>
            <p:nvPr/>
          </p:nvSpPr>
          <p:spPr>
            <a:xfrm>
              <a:off x="4075344" y="1373394"/>
              <a:ext cx="79645" cy="141184"/>
            </a:xfrm>
            <a:custGeom>
              <a:avLst/>
              <a:gdLst/>
              <a:ahLst/>
              <a:cxnLst/>
              <a:rect l="l" t="t" r="r" b="b"/>
              <a:pathLst>
                <a:path w="1764" h="3127" extrusionOk="0">
                  <a:moveTo>
                    <a:pt x="522" y="0"/>
                  </a:moveTo>
                  <a:cubicBezTo>
                    <a:pt x="509" y="0"/>
                    <a:pt x="495" y="1"/>
                    <a:pt x="481" y="3"/>
                  </a:cubicBezTo>
                  <a:cubicBezTo>
                    <a:pt x="365" y="17"/>
                    <a:pt x="248" y="47"/>
                    <a:pt x="153" y="98"/>
                  </a:cubicBezTo>
                  <a:cubicBezTo>
                    <a:pt x="29" y="156"/>
                    <a:pt x="0" y="280"/>
                    <a:pt x="51" y="411"/>
                  </a:cubicBezTo>
                  <a:cubicBezTo>
                    <a:pt x="88" y="498"/>
                    <a:pt x="139" y="579"/>
                    <a:pt x="190" y="659"/>
                  </a:cubicBezTo>
                  <a:cubicBezTo>
                    <a:pt x="583" y="1249"/>
                    <a:pt x="860" y="1883"/>
                    <a:pt x="962" y="2590"/>
                  </a:cubicBezTo>
                  <a:cubicBezTo>
                    <a:pt x="977" y="2706"/>
                    <a:pt x="984" y="2830"/>
                    <a:pt x="1020" y="2947"/>
                  </a:cubicBezTo>
                  <a:cubicBezTo>
                    <a:pt x="1052" y="3066"/>
                    <a:pt x="1121" y="3126"/>
                    <a:pt x="1229" y="3126"/>
                  </a:cubicBezTo>
                  <a:cubicBezTo>
                    <a:pt x="1246" y="3126"/>
                    <a:pt x="1264" y="3125"/>
                    <a:pt x="1283" y="3122"/>
                  </a:cubicBezTo>
                  <a:cubicBezTo>
                    <a:pt x="1385" y="3100"/>
                    <a:pt x="1479" y="3056"/>
                    <a:pt x="1581" y="3034"/>
                  </a:cubicBezTo>
                  <a:cubicBezTo>
                    <a:pt x="1676" y="3012"/>
                    <a:pt x="1727" y="2947"/>
                    <a:pt x="1742" y="2859"/>
                  </a:cubicBezTo>
                  <a:cubicBezTo>
                    <a:pt x="1756" y="2787"/>
                    <a:pt x="1764" y="2714"/>
                    <a:pt x="1749" y="2648"/>
                  </a:cubicBezTo>
                  <a:cubicBezTo>
                    <a:pt x="1676" y="2298"/>
                    <a:pt x="1596" y="1956"/>
                    <a:pt x="1538" y="1694"/>
                  </a:cubicBezTo>
                  <a:cubicBezTo>
                    <a:pt x="1392" y="1366"/>
                    <a:pt x="1297" y="1118"/>
                    <a:pt x="1181" y="877"/>
                  </a:cubicBezTo>
                  <a:cubicBezTo>
                    <a:pt x="1057" y="630"/>
                    <a:pt x="918" y="389"/>
                    <a:pt x="780" y="149"/>
                  </a:cubicBezTo>
                  <a:cubicBezTo>
                    <a:pt x="722" y="52"/>
                    <a:pt x="629" y="0"/>
                    <a:pt x="5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536;p38"/>
            <p:cNvSpPr/>
            <p:nvPr/>
          </p:nvSpPr>
          <p:spPr>
            <a:xfrm>
              <a:off x="4035839" y="1391092"/>
              <a:ext cx="71472" cy="137753"/>
            </a:xfrm>
            <a:custGeom>
              <a:avLst/>
              <a:gdLst/>
              <a:ahLst/>
              <a:cxnLst/>
              <a:rect l="l" t="t" r="r" b="b"/>
              <a:pathLst>
                <a:path w="1583" h="3051" extrusionOk="0">
                  <a:moveTo>
                    <a:pt x="303" y="1"/>
                  </a:moveTo>
                  <a:cubicBezTo>
                    <a:pt x="201" y="1"/>
                    <a:pt x="131" y="72"/>
                    <a:pt x="66" y="143"/>
                  </a:cubicBezTo>
                  <a:cubicBezTo>
                    <a:pt x="1" y="216"/>
                    <a:pt x="37" y="289"/>
                    <a:pt x="81" y="369"/>
                  </a:cubicBezTo>
                  <a:cubicBezTo>
                    <a:pt x="402" y="930"/>
                    <a:pt x="649" y="1513"/>
                    <a:pt x="795" y="2140"/>
                  </a:cubicBezTo>
                  <a:cubicBezTo>
                    <a:pt x="846" y="2373"/>
                    <a:pt x="890" y="2613"/>
                    <a:pt x="941" y="2846"/>
                  </a:cubicBezTo>
                  <a:cubicBezTo>
                    <a:pt x="968" y="2985"/>
                    <a:pt x="1016" y="3051"/>
                    <a:pt x="1133" y="3051"/>
                  </a:cubicBezTo>
                  <a:cubicBezTo>
                    <a:pt x="1139" y="3051"/>
                    <a:pt x="1146" y="3051"/>
                    <a:pt x="1152" y="3050"/>
                  </a:cubicBezTo>
                  <a:cubicBezTo>
                    <a:pt x="1422" y="3021"/>
                    <a:pt x="1567" y="2934"/>
                    <a:pt x="1582" y="2628"/>
                  </a:cubicBezTo>
                  <a:cubicBezTo>
                    <a:pt x="1582" y="2584"/>
                    <a:pt x="1582" y="2548"/>
                    <a:pt x="1575" y="2511"/>
                  </a:cubicBezTo>
                  <a:cubicBezTo>
                    <a:pt x="1502" y="2176"/>
                    <a:pt x="1436" y="1833"/>
                    <a:pt x="1363" y="1498"/>
                  </a:cubicBezTo>
                  <a:cubicBezTo>
                    <a:pt x="1174" y="1017"/>
                    <a:pt x="904" y="595"/>
                    <a:pt x="620" y="179"/>
                  </a:cubicBezTo>
                  <a:cubicBezTo>
                    <a:pt x="547" y="77"/>
                    <a:pt x="460" y="26"/>
                    <a:pt x="343" y="4"/>
                  </a:cubicBezTo>
                  <a:cubicBezTo>
                    <a:pt x="329" y="2"/>
                    <a:pt x="316" y="1"/>
                    <a:pt x="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537;p38"/>
            <p:cNvSpPr/>
            <p:nvPr/>
          </p:nvSpPr>
          <p:spPr>
            <a:xfrm>
              <a:off x="3676235" y="1518726"/>
              <a:ext cx="67183" cy="135631"/>
            </a:xfrm>
            <a:custGeom>
              <a:avLst/>
              <a:gdLst/>
              <a:ahLst/>
              <a:cxnLst/>
              <a:rect l="l" t="t" r="r" b="b"/>
              <a:pathLst>
                <a:path w="1488" h="3004" extrusionOk="0">
                  <a:moveTo>
                    <a:pt x="342" y="0"/>
                  </a:moveTo>
                  <a:cubicBezTo>
                    <a:pt x="303" y="0"/>
                    <a:pt x="263" y="11"/>
                    <a:pt x="227" y="34"/>
                  </a:cubicBezTo>
                  <a:cubicBezTo>
                    <a:pt x="52" y="143"/>
                    <a:pt x="1" y="151"/>
                    <a:pt x="74" y="355"/>
                  </a:cubicBezTo>
                  <a:cubicBezTo>
                    <a:pt x="117" y="471"/>
                    <a:pt x="176" y="580"/>
                    <a:pt x="227" y="690"/>
                  </a:cubicBezTo>
                  <a:cubicBezTo>
                    <a:pt x="424" y="1105"/>
                    <a:pt x="635" y="1521"/>
                    <a:pt x="737" y="1972"/>
                  </a:cubicBezTo>
                  <a:cubicBezTo>
                    <a:pt x="802" y="2249"/>
                    <a:pt x="861" y="2526"/>
                    <a:pt x="926" y="2803"/>
                  </a:cubicBezTo>
                  <a:cubicBezTo>
                    <a:pt x="948" y="2898"/>
                    <a:pt x="985" y="2985"/>
                    <a:pt x="1094" y="3000"/>
                  </a:cubicBezTo>
                  <a:cubicBezTo>
                    <a:pt x="1110" y="3002"/>
                    <a:pt x="1127" y="3003"/>
                    <a:pt x="1144" y="3003"/>
                  </a:cubicBezTo>
                  <a:cubicBezTo>
                    <a:pt x="1303" y="3003"/>
                    <a:pt x="1487" y="2909"/>
                    <a:pt x="1487" y="2679"/>
                  </a:cubicBezTo>
                  <a:cubicBezTo>
                    <a:pt x="1487" y="2606"/>
                    <a:pt x="1473" y="2541"/>
                    <a:pt x="1458" y="2482"/>
                  </a:cubicBezTo>
                  <a:cubicBezTo>
                    <a:pt x="1364" y="2162"/>
                    <a:pt x="1276" y="1848"/>
                    <a:pt x="1181" y="1535"/>
                  </a:cubicBezTo>
                  <a:cubicBezTo>
                    <a:pt x="1050" y="1222"/>
                    <a:pt x="926" y="908"/>
                    <a:pt x="788" y="595"/>
                  </a:cubicBezTo>
                  <a:cubicBezTo>
                    <a:pt x="722" y="435"/>
                    <a:pt x="642" y="282"/>
                    <a:pt x="555" y="136"/>
                  </a:cubicBezTo>
                  <a:cubicBezTo>
                    <a:pt x="510" y="51"/>
                    <a:pt x="427" y="0"/>
                    <a:pt x="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538;p38"/>
            <p:cNvSpPr/>
            <p:nvPr/>
          </p:nvSpPr>
          <p:spPr>
            <a:xfrm>
              <a:off x="3710141" y="1506943"/>
              <a:ext cx="70434" cy="134908"/>
            </a:xfrm>
            <a:custGeom>
              <a:avLst/>
              <a:gdLst/>
              <a:ahLst/>
              <a:cxnLst/>
              <a:rect l="l" t="t" r="r" b="b"/>
              <a:pathLst>
                <a:path w="1560" h="2988" extrusionOk="0">
                  <a:moveTo>
                    <a:pt x="332" y="1"/>
                  </a:moveTo>
                  <a:cubicBezTo>
                    <a:pt x="319" y="1"/>
                    <a:pt x="306" y="2"/>
                    <a:pt x="292" y="3"/>
                  </a:cubicBezTo>
                  <a:cubicBezTo>
                    <a:pt x="59" y="40"/>
                    <a:pt x="0" y="149"/>
                    <a:pt x="102" y="361"/>
                  </a:cubicBezTo>
                  <a:cubicBezTo>
                    <a:pt x="110" y="382"/>
                    <a:pt x="124" y="404"/>
                    <a:pt x="132" y="419"/>
                  </a:cubicBezTo>
                  <a:cubicBezTo>
                    <a:pt x="256" y="681"/>
                    <a:pt x="387" y="944"/>
                    <a:pt x="496" y="1206"/>
                  </a:cubicBezTo>
                  <a:cubicBezTo>
                    <a:pt x="715" y="1745"/>
                    <a:pt x="897" y="2292"/>
                    <a:pt x="999" y="2867"/>
                  </a:cubicBezTo>
                  <a:cubicBezTo>
                    <a:pt x="1006" y="2904"/>
                    <a:pt x="1035" y="2947"/>
                    <a:pt x="1064" y="2969"/>
                  </a:cubicBezTo>
                  <a:cubicBezTo>
                    <a:pt x="1088" y="2982"/>
                    <a:pt x="1117" y="2987"/>
                    <a:pt x="1149" y="2987"/>
                  </a:cubicBezTo>
                  <a:cubicBezTo>
                    <a:pt x="1304" y="2987"/>
                    <a:pt x="1528" y="2856"/>
                    <a:pt x="1553" y="2729"/>
                  </a:cubicBezTo>
                  <a:cubicBezTo>
                    <a:pt x="1560" y="2692"/>
                    <a:pt x="1560" y="2656"/>
                    <a:pt x="1553" y="2627"/>
                  </a:cubicBezTo>
                  <a:cubicBezTo>
                    <a:pt x="1480" y="2350"/>
                    <a:pt x="1407" y="2080"/>
                    <a:pt x="1363" y="1898"/>
                  </a:cubicBezTo>
                  <a:cubicBezTo>
                    <a:pt x="1210" y="1534"/>
                    <a:pt x="1101" y="1264"/>
                    <a:pt x="977" y="995"/>
                  </a:cubicBezTo>
                  <a:cubicBezTo>
                    <a:pt x="838" y="703"/>
                    <a:pt x="678" y="419"/>
                    <a:pt x="525" y="127"/>
                  </a:cubicBezTo>
                  <a:cubicBezTo>
                    <a:pt x="481" y="45"/>
                    <a:pt x="419" y="1"/>
                    <a:pt x="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539;p38"/>
            <p:cNvSpPr/>
            <p:nvPr/>
          </p:nvSpPr>
          <p:spPr>
            <a:xfrm>
              <a:off x="3744363" y="1496017"/>
              <a:ext cx="72105" cy="130664"/>
            </a:xfrm>
            <a:custGeom>
              <a:avLst/>
              <a:gdLst/>
              <a:ahLst/>
              <a:cxnLst/>
              <a:rect l="l" t="t" r="r" b="b"/>
              <a:pathLst>
                <a:path w="1597" h="2894" extrusionOk="0">
                  <a:moveTo>
                    <a:pt x="289" y="0"/>
                  </a:moveTo>
                  <a:cubicBezTo>
                    <a:pt x="252" y="0"/>
                    <a:pt x="214" y="7"/>
                    <a:pt x="175" y="20"/>
                  </a:cubicBezTo>
                  <a:cubicBezTo>
                    <a:pt x="59" y="49"/>
                    <a:pt x="0" y="187"/>
                    <a:pt x="51" y="296"/>
                  </a:cubicBezTo>
                  <a:cubicBezTo>
                    <a:pt x="95" y="384"/>
                    <a:pt x="146" y="464"/>
                    <a:pt x="190" y="552"/>
                  </a:cubicBezTo>
                  <a:cubicBezTo>
                    <a:pt x="489" y="1105"/>
                    <a:pt x="751" y="1681"/>
                    <a:pt x="948" y="2279"/>
                  </a:cubicBezTo>
                  <a:cubicBezTo>
                    <a:pt x="999" y="2424"/>
                    <a:pt x="1021" y="2577"/>
                    <a:pt x="1072" y="2723"/>
                  </a:cubicBezTo>
                  <a:cubicBezTo>
                    <a:pt x="1103" y="2838"/>
                    <a:pt x="1168" y="2893"/>
                    <a:pt x="1260" y="2893"/>
                  </a:cubicBezTo>
                  <a:cubicBezTo>
                    <a:pt x="1295" y="2893"/>
                    <a:pt x="1335" y="2885"/>
                    <a:pt x="1378" y="2869"/>
                  </a:cubicBezTo>
                  <a:cubicBezTo>
                    <a:pt x="1531" y="2818"/>
                    <a:pt x="1596" y="2679"/>
                    <a:pt x="1552" y="2512"/>
                  </a:cubicBezTo>
                  <a:cubicBezTo>
                    <a:pt x="1494" y="2286"/>
                    <a:pt x="1429" y="2067"/>
                    <a:pt x="1385" y="1907"/>
                  </a:cubicBezTo>
                  <a:cubicBezTo>
                    <a:pt x="1144" y="1266"/>
                    <a:pt x="860" y="705"/>
                    <a:pt x="547" y="158"/>
                  </a:cubicBezTo>
                  <a:cubicBezTo>
                    <a:pt x="487" y="55"/>
                    <a:pt x="395" y="0"/>
                    <a:pt x="2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540;p38"/>
            <p:cNvSpPr/>
            <p:nvPr/>
          </p:nvSpPr>
          <p:spPr>
            <a:xfrm>
              <a:off x="3572304" y="1339668"/>
              <a:ext cx="643252" cy="331446"/>
            </a:xfrm>
            <a:custGeom>
              <a:avLst/>
              <a:gdLst/>
              <a:ahLst/>
              <a:cxnLst/>
              <a:rect l="l" t="t" r="r" b="b"/>
              <a:pathLst>
                <a:path w="14247" h="7341" extrusionOk="0">
                  <a:moveTo>
                    <a:pt x="12715" y="349"/>
                  </a:moveTo>
                  <a:cubicBezTo>
                    <a:pt x="12825" y="349"/>
                    <a:pt x="12916" y="404"/>
                    <a:pt x="13008" y="509"/>
                  </a:cubicBezTo>
                  <a:cubicBezTo>
                    <a:pt x="13248" y="794"/>
                    <a:pt x="13474" y="1078"/>
                    <a:pt x="13583" y="1435"/>
                  </a:cubicBezTo>
                  <a:cubicBezTo>
                    <a:pt x="13627" y="1573"/>
                    <a:pt x="13700" y="1705"/>
                    <a:pt x="13744" y="1807"/>
                  </a:cubicBezTo>
                  <a:cubicBezTo>
                    <a:pt x="13897" y="2266"/>
                    <a:pt x="13955" y="2703"/>
                    <a:pt x="13824" y="3147"/>
                  </a:cubicBezTo>
                  <a:cubicBezTo>
                    <a:pt x="13780" y="3315"/>
                    <a:pt x="13671" y="3402"/>
                    <a:pt x="13525" y="3453"/>
                  </a:cubicBezTo>
                  <a:cubicBezTo>
                    <a:pt x="13431" y="3485"/>
                    <a:pt x="13365" y="3503"/>
                    <a:pt x="13317" y="3503"/>
                  </a:cubicBezTo>
                  <a:cubicBezTo>
                    <a:pt x="13220" y="3503"/>
                    <a:pt x="13197" y="3427"/>
                    <a:pt x="13168" y="3228"/>
                  </a:cubicBezTo>
                  <a:cubicBezTo>
                    <a:pt x="13088" y="2623"/>
                    <a:pt x="12877" y="2054"/>
                    <a:pt x="12607" y="1508"/>
                  </a:cubicBezTo>
                  <a:cubicBezTo>
                    <a:pt x="12512" y="1304"/>
                    <a:pt x="12410" y="1107"/>
                    <a:pt x="12315" y="910"/>
                  </a:cubicBezTo>
                  <a:cubicBezTo>
                    <a:pt x="12184" y="641"/>
                    <a:pt x="12250" y="509"/>
                    <a:pt x="12527" y="393"/>
                  </a:cubicBezTo>
                  <a:cubicBezTo>
                    <a:pt x="12596" y="363"/>
                    <a:pt x="12658" y="349"/>
                    <a:pt x="12715" y="349"/>
                  </a:cubicBezTo>
                  <a:close/>
                  <a:moveTo>
                    <a:pt x="11664" y="747"/>
                  </a:moveTo>
                  <a:cubicBezTo>
                    <a:pt x="11771" y="747"/>
                    <a:pt x="11864" y="799"/>
                    <a:pt x="11922" y="896"/>
                  </a:cubicBezTo>
                  <a:cubicBezTo>
                    <a:pt x="12060" y="1136"/>
                    <a:pt x="12199" y="1377"/>
                    <a:pt x="12323" y="1624"/>
                  </a:cubicBezTo>
                  <a:cubicBezTo>
                    <a:pt x="12439" y="1865"/>
                    <a:pt x="12534" y="2113"/>
                    <a:pt x="12680" y="2441"/>
                  </a:cubicBezTo>
                  <a:cubicBezTo>
                    <a:pt x="12738" y="2703"/>
                    <a:pt x="12818" y="3045"/>
                    <a:pt x="12891" y="3395"/>
                  </a:cubicBezTo>
                  <a:cubicBezTo>
                    <a:pt x="12906" y="3461"/>
                    <a:pt x="12898" y="3534"/>
                    <a:pt x="12884" y="3606"/>
                  </a:cubicBezTo>
                  <a:cubicBezTo>
                    <a:pt x="12869" y="3694"/>
                    <a:pt x="12818" y="3759"/>
                    <a:pt x="12723" y="3781"/>
                  </a:cubicBezTo>
                  <a:cubicBezTo>
                    <a:pt x="12621" y="3803"/>
                    <a:pt x="12527" y="3847"/>
                    <a:pt x="12425" y="3869"/>
                  </a:cubicBezTo>
                  <a:cubicBezTo>
                    <a:pt x="12406" y="3872"/>
                    <a:pt x="12388" y="3873"/>
                    <a:pt x="12371" y="3873"/>
                  </a:cubicBezTo>
                  <a:cubicBezTo>
                    <a:pt x="12263" y="3873"/>
                    <a:pt x="12194" y="3813"/>
                    <a:pt x="12162" y="3694"/>
                  </a:cubicBezTo>
                  <a:cubicBezTo>
                    <a:pt x="12126" y="3577"/>
                    <a:pt x="12119" y="3453"/>
                    <a:pt x="12104" y="3337"/>
                  </a:cubicBezTo>
                  <a:cubicBezTo>
                    <a:pt x="12002" y="2630"/>
                    <a:pt x="11725" y="1996"/>
                    <a:pt x="11332" y="1406"/>
                  </a:cubicBezTo>
                  <a:cubicBezTo>
                    <a:pt x="11281" y="1326"/>
                    <a:pt x="11230" y="1245"/>
                    <a:pt x="11193" y="1158"/>
                  </a:cubicBezTo>
                  <a:cubicBezTo>
                    <a:pt x="11142" y="1027"/>
                    <a:pt x="11171" y="903"/>
                    <a:pt x="11295" y="845"/>
                  </a:cubicBezTo>
                  <a:cubicBezTo>
                    <a:pt x="11390" y="794"/>
                    <a:pt x="11507" y="764"/>
                    <a:pt x="11623" y="750"/>
                  </a:cubicBezTo>
                  <a:cubicBezTo>
                    <a:pt x="11637" y="748"/>
                    <a:pt x="11651" y="747"/>
                    <a:pt x="11664" y="747"/>
                  </a:cubicBezTo>
                  <a:close/>
                  <a:moveTo>
                    <a:pt x="10570" y="1140"/>
                  </a:moveTo>
                  <a:cubicBezTo>
                    <a:pt x="10583" y="1140"/>
                    <a:pt x="10596" y="1141"/>
                    <a:pt x="10610" y="1143"/>
                  </a:cubicBezTo>
                  <a:cubicBezTo>
                    <a:pt x="10727" y="1165"/>
                    <a:pt x="10814" y="1216"/>
                    <a:pt x="10887" y="1318"/>
                  </a:cubicBezTo>
                  <a:cubicBezTo>
                    <a:pt x="11171" y="1734"/>
                    <a:pt x="11441" y="2156"/>
                    <a:pt x="11630" y="2637"/>
                  </a:cubicBezTo>
                  <a:cubicBezTo>
                    <a:pt x="11703" y="2972"/>
                    <a:pt x="11769" y="3315"/>
                    <a:pt x="11842" y="3650"/>
                  </a:cubicBezTo>
                  <a:cubicBezTo>
                    <a:pt x="11849" y="3687"/>
                    <a:pt x="11849" y="3723"/>
                    <a:pt x="11849" y="3767"/>
                  </a:cubicBezTo>
                  <a:cubicBezTo>
                    <a:pt x="11834" y="4073"/>
                    <a:pt x="11689" y="4160"/>
                    <a:pt x="11419" y="4189"/>
                  </a:cubicBezTo>
                  <a:cubicBezTo>
                    <a:pt x="11413" y="4190"/>
                    <a:pt x="11406" y="4190"/>
                    <a:pt x="11400" y="4190"/>
                  </a:cubicBezTo>
                  <a:cubicBezTo>
                    <a:pt x="11283" y="4190"/>
                    <a:pt x="11235" y="4124"/>
                    <a:pt x="11208" y="3985"/>
                  </a:cubicBezTo>
                  <a:cubicBezTo>
                    <a:pt x="11157" y="3752"/>
                    <a:pt x="11113" y="3512"/>
                    <a:pt x="11062" y="3279"/>
                  </a:cubicBezTo>
                  <a:cubicBezTo>
                    <a:pt x="10916" y="2652"/>
                    <a:pt x="10669" y="2069"/>
                    <a:pt x="10348" y="1508"/>
                  </a:cubicBezTo>
                  <a:cubicBezTo>
                    <a:pt x="10304" y="1428"/>
                    <a:pt x="10268" y="1355"/>
                    <a:pt x="10333" y="1282"/>
                  </a:cubicBezTo>
                  <a:cubicBezTo>
                    <a:pt x="10398" y="1211"/>
                    <a:pt x="10468" y="1140"/>
                    <a:pt x="10570" y="1140"/>
                  </a:cubicBezTo>
                  <a:close/>
                  <a:moveTo>
                    <a:pt x="9663" y="1447"/>
                  </a:moveTo>
                  <a:cubicBezTo>
                    <a:pt x="9886" y="1447"/>
                    <a:pt x="10052" y="1583"/>
                    <a:pt x="10151" y="1748"/>
                  </a:cubicBezTo>
                  <a:cubicBezTo>
                    <a:pt x="10362" y="2113"/>
                    <a:pt x="10545" y="2499"/>
                    <a:pt x="10654" y="2907"/>
                  </a:cubicBezTo>
                  <a:cubicBezTo>
                    <a:pt x="10749" y="3235"/>
                    <a:pt x="10822" y="3570"/>
                    <a:pt x="10902" y="3898"/>
                  </a:cubicBezTo>
                  <a:cubicBezTo>
                    <a:pt x="10982" y="4204"/>
                    <a:pt x="10836" y="4423"/>
                    <a:pt x="10559" y="4517"/>
                  </a:cubicBezTo>
                  <a:cubicBezTo>
                    <a:pt x="9175" y="4991"/>
                    <a:pt x="7790" y="5472"/>
                    <a:pt x="6406" y="5953"/>
                  </a:cubicBezTo>
                  <a:cubicBezTo>
                    <a:pt x="6267" y="5997"/>
                    <a:pt x="6129" y="6026"/>
                    <a:pt x="5990" y="6055"/>
                  </a:cubicBezTo>
                  <a:cubicBezTo>
                    <a:pt x="5965" y="6059"/>
                    <a:pt x="5941" y="6061"/>
                    <a:pt x="5917" y="6061"/>
                  </a:cubicBezTo>
                  <a:cubicBezTo>
                    <a:pt x="5779" y="6061"/>
                    <a:pt x="5675" y="5988"/>
                    <a:pt x="5619" y="5851"/>
                  </a:cubicBezTo>
                  <a:cubicBezTo>
                    <a:pt x="5582" y="5742"/>
                    <a:pt x="5538" y="5632"/>
                    <a:pt x="5509" y="5516"/>
                  </a:cubicBezTo>
                  <a:cubicBezTo>
                    <a:pt x="5363" y="4911"/>
                    <a:pt x="5065" y="4379"/>
                    <a:pt x="4788" y="3832"/>
                  </a:cubicBezTo>
                  <a:cubicBezTo>
                    <a:pt x="4737" y="3745"/>
                    <a:pt x="4686" y="3657"/>
                    <a:pt x="4649" y="3570"/>
                  </a:cubicBezTo>
                  <a:cubicBezTo>
                    <a:pt x="4547" y="3351"/>
                    <a:pt x="4591" y="3249"/>
                    <a:pt x="4810" y="3177"/>
                  </a:cubicBezTo>
                  <a:cubicBezTo>
                    <a:pt x="5589" y="2900"/>
                    <a:pt x="8665" y="1785"/>
                    <a:pt x="9430" y="1493"/>
                  </a:cubicBezTo>
                  <a:cubicBezTo>
                    <a:pt x="9513" y="1461"/>
                    <a:pt x="9591" y="1447"/>
                    <a:pt x="9663" y="1447"/>
                  </a:cubicBezTo>
                  <a:close/>
                  <a:moveTo>
                    <a:pt x="4100" y="3463"/>
                  </a:moveTo>
                  <a:cubicBezTo>
                    <a:pt x="4206" y="3463"/>
                    <a:pt x="4298" y="3518"/>
                    <a:pt x="4358" y="3621"/>
                  </a:cubicBezTo>
                  <a:cubicBezTo>
                    <a:pt x="4671" y="4168"/>
                    <a:pt x="4955" y="4729"/>
                    <a:pt x="5196" y="5370"/>
                  </a:cubicBezTo>
                  <a:cubicBezTo>
                    <a:pt x="5240" y="5530"/>
                    <a:pt x="5305" y="5749"/>
                    <a:pt x="5363" y="5975"/>
                  </a:cubicBezTo>
                  <a:cubicBezTo>
                    <a:pt x="5407" y="6142"/>
                    <a:pt x="5342" y="6281"/>
                    <a:pt x="5189" y="6332"/>
                  </a:cubicBezTo>
                  <a:cubicBezTo>
                    <a:pt x="5146" y="6348"/>
                    <a:pt x="5106" y="6356"/>
                    <a:pt x="5071" y="6356"/>
                  </a:cubicBezTo>
                  <a:cubicBezTo>
                    <a:pt x="4979" y="6356"/>
                    <a:pt x="4914" y="6301"/>
                    <a:pt x="4883" y="6186"/>
                  </a:cubicBezTo>
                  <a:cubicBezTo>
                    <a:pt x="4832" y="6040"/>
                    <a:pt x="4810" y="5887"/>
                    <a:pt x="4759" y="5742"/>
                  </a:cubicBezTo>
                  <a:cubicBezTo>
                    <a:pt x="4562" y="5144"/>
                    <a:pt x="4300" y="4568"/>
                    <a:pt x="4001" y="4015"/>
                  </a:cubicBezTo>
                  <a:cubicBezTo>
                    <a:pt x="3957" y="3927"/>
                    <a:pt x="3906" y="3847"/>
                    <a:pt x="3862" y="3759"/>
                  </a:cubicBezTo>
                  <a:cubicBezTo>
                    <a:pt x="3811" y="3650"/>
                    <a:pt x="3870" y="3512"/>
                    <a:pt x="3986" y="3483"/>
                  </a:cubicBezTo>
                  <a:cubicBezTo>
                    <a:pt x="4025" y="3470"/>
                    <a:pt x="4063" y="3463"/>
                    <a:pt x="4100" y="3463"/>
                  </a:cubicBezTo>
                  <a:close/>
                  <a:moveTo>
                    <a:pt x="3385" y="3706"/>
                  </a:moveTo>
                  <a:cubicBezTo>
                    <a:pt x="3472" y="3706"/>
                    <a:pt x="3534" y="3750"/>
                    <a:pt x="3578" y="3832"/>
                  </a:cubicBezTo>
                  <a:cubicBezTo>
                    <a:pt x="3731" y="4124"/>
                    <a:pt x="3891" y="4408"/>
                    <a:pt x="4030" y="4700"/>
                  </a:cubicBezTo>
                  <a:cubicBezTo>
                    <a:pt x="4154" y="4969"/>
                    <a:pt x="4263" y="5239"/>
                    <a:pt x="4416" y="5603"/>
                  </a:cubicBezTo>
                  <a:cubicBezTo>
                    <a:pt x="4460" y="5785"/>
                    <a:pt x="4533" y="6055"/>
                    <a:pt x="4606" y="6332"/>
                  </a:cubicBezTo>
                  <a:cubicBezTo>
                    <a:pt x="4613" y="6361"/>
                    <a:pt x="4613" y="6397"/>
                    <a:pt x="4606" y="6434"/>
                  </a:cubicBezTo>
                  <a:cubicBezTo>
                    <a:pt x="4581" y="6561"/>
                    <a:pt x="4357" y="6692"/>
                    <a:pt x="4202" y="6692"/>
                  </a:cubicBezTo>
                  <a:cubicBezTo>
                    <a:pt x="4170" y="6692"/>
                    <a:pt x="4141" y="6687"/>
                    <a:pt x="4117" y="6674"/>
                  </a:cubicBezTo>
                  <a:cubicBezTo>
                    <a:pt x="4088" y="6652"/>
                    <a:pt x="4059" y="6609"/>
                    <a:pt x="4052" y="6572"/>
                  </a:cubicBezTo>
                  <a:cubicBezTo>
                    <a:pt x="3950" y="5997"/>
                    <a:pt x="3768" y="5450"/>
                    <a:pt x="3549" y="4911"/>
                  </a:cubicBezTo>
                  <a:cubicBezTo>
                    <a:pt x="3440" y="4649"/>
                    <a:pt x="3309" y="4386"/>
                    <a:pt x="3185" y="4124"/>
                  </a:cubicBezTo>
                  <a:cubicBezTo>
                    <a:pt x="3177" y="4109"/>
                    <a:pt x="3163" y="4087"/>
                    <a:pt x="3155" y="4066"/>
                  </a:cubicBezTo>
                  <a:cubicBezTo>
                    <a:pt x="3053" y="3854"/>
                    <a:pt x="3112" y="3745"/>
                    <a:pt x="3345" y="3708"/>
                  </a:cubicBezTo>
                  <a:cubicBezTo>
                    <a:pt x="3359" y="3707"/>
                    <a:pt x="3372" y="3706"/>
                    <a:pt x="3385" y="3706"/>
                  </a:cubicBezTo>
                  <a:close/>
                  <a:moveTo>
                    <a:pt x="2067" y="4616"/>
                  </a:moveTo>
                  <a:cubicBezTo>
                    <a:pt x="2140" y="4616"/>
                    <a:pt x="2196" y="4665"/>
                    <a:pt x="2252" y="4772"/>
                  </a:cubicBezTo>
                  <a:cubicBezTo>
                    <a:pt x="2361" y="4991"/>
                    <a:pt x="2463" y="5224"/>
                    <a:pt x="2558" y="5421"/>
                  </a:cubicBezTo>
                  <a:cubicBezTo>
                    <a:pt x="2602" y="5523"/>
                    <a:pt x="2638" y="5625"/>
                    <a:pt x="2667" y="5727"/>
                  </a:cubicBezTo>
                  <a:cubicBezTo>
                    <a:pt x="2726" y="5946"/>
                    <a:pt x="2784" y="6135"/>
                    <a:pt x="2828" y="6325"/>
                  </a:cubicBezTo>
                  <a:cubicBezTo>
                    <a:pt x="2849" y="6383"/>
                    <a:pt x="2849" y="6448"/>
                    <a:pt x="2849" y="6507"/>
                  </a:cubicBezTo>
                  <a:cubicBezTo>
                    <a:pt x="2849" y="6616"/>
                    <a:pt x="2784" y="6696"/>
                    <a:pt x="2675" y="6711"/>
                  </a:cubicBezTo>
                  <a:cubicBezTo>
                    <a:pt x="2339" y="6762"/>
                    <a:pt x="2004" y="6789"/>
                    <a:pt x="1670" y="6789"/>
                  </a:cubicBezTo>
                  <a:cubicBezTo>
                    <a:pt x="1336" y="6789"/>
                    <a:pt x="1002" y="6762"/>
                    <a:pt x="671" y="6703"/>
                  </a:cubicBezTo>
                  <a:cubicBezTo>
                    <a:pt x="620" y="6696"/>
                    <a:pt x="569" y="6682"/>
                    <a:pt x="532" y="6652"/>
                  </a:cubicBezTo>
                  <a:cubicBezTo>
                    <a:pt x="299" y="6463"/>
                    <a:pt x="262" y="6033"/>
                    <a:pt x="474" y="5829"/>
                  </a:cubicBezTo>
                  <a:cubicBezTo>
                    <a:pt x="911" y="5406"/>
                    <a:pt x="1370" y="5006"/>
                    <a:pt x="1880" y="4685"/>
                  </a:cubicBezTo>
                  <a:cubicBezTo>
                    <a:pt x="1955" y="4640"/>
                    <a:pt x="2015" y="4616"/>
                    <a:pt x="2067" y="4616"/>
                  </a:cubicBezTo>
                  <a:close/>
                  <a:moveTo>
                    <a:pt x="2644" y="3966"/>
                  </a:moveTo>
                  <a:cubicBezTo>
                    <a:pt x="2729" y="3966"/>
                    <a:pt x="2812" y="4017"/>
                    <a:pt x="2857" y="4102"/>
                  </a:cubicBezTo>
                  <a:cubicBezTo>
                    <a:pt x="2944" y="4248"/>
                    <a:pt x="3024" y="4401"/>
                    <a:pt x="3090" y="4561"/>
                  </a:cubicBezTo>
                  <a:cubicBezTo>
                    <a:pt x="3228" y="4874"/>
                    <a:pt x="3352" y="5188"/>
                    <a:pt x="3483" y="5501"/>
                  </a:cubicBezTo>
                  <a:cubicBezTo>
                    <a:pt x="3578" y="5814"/>
                    <a:pt x="3666" y="6128"/>
                    <a:pt x="3760" y="6448"/>
                  </a:cubicBezTo>
                  <a:cubicBezTo>
                    <a:pt x="3775" y="6507"/>
                    <a:pt x="3789" y="6572"/>
                    <a:pt x="3789" y="6645"/>
                  </a:cubicBezTo>
                  <a:cubicBezTo>
                    <a:pt x="3789" y="6875"/>
                    <a:pt x="3605" y="6969"/>
                    <a:pt x="3446" y="6969"/>
                  </a:cubicBezTo>
                  <a:cubicBezTo>
                    <a:pt x="3429" y="6969"/>
                    <a:pt x="3412" y="6968"/>
                    <a:pt x="3396" y="6966"/>
                  </a:cubicBezTo>
                  <a:cubicBezTo>
                    <a:pt x="3287" y="6951"/>
                    <a:pt x="3250" y="6864"/>
                    <a:pt x="3228" y="6769"/>
                  </a:cubicBezTo>
                  <a:cubicBezTo>
                    <a:pt x="3163" y="6492"/>
                    <a:pt x="3104" y="6215"/>
                    <a:pt x="3039" y="5938"/>
                  </a:cubicBezTo>
                  <a:cubicBezTo>
                    <a:pt x="2937" y="5487"/>
                    <a:pt x="2726" y="5071"/>
                    <a:pt x="2529" y="4656"/>
                  </a:cubicBezTo>
                  <a:cubicBezTo>
                    <a:pt x="2478" y="4546"/>
                    <a:pt x="2419" y="4437"/>
                    <a:pt x="2376" y="4321"/>
                  </a:cubicBezTo>
                  <a:cubicBezTo>
                    <a:pt x="2303" y="4117"/>
                    <a:pt x="2354" y="4109"/>
                    <a:pt x="2529" y="4000"/>
                  </a:cubicBezTo>
                  <a:cubicBezTo>
                    <a:pt x="2565" y="3977"/>
                    <a:pt x="2605" y="3966"/>
                    <a:pt x="2644" y="3966"/>
                  </a:cubicBezTo>
                  <a:close/>
                  <a:moveTo>
                    <a:pt x="12762" y="1"/>
                  </a:moveTo>
                  <a:cubicBezTo>
                    <a:pt x="12710" y="1"/>
                    <a:pt x="12655" y="16"/>
                    <a:pt x="12600" y="50"/>
                  </a:cubicBezTo>
                  <a:cubicBezTo>
                    <a:pt x="12519" y="101"/>
                    <a:pt x="12417" y="130"/>
                    <a:pt x="12323" y="160"/>
                  </a:cubicBezTo>
                  <a:cubicBezTo>
                    <a:pt x="10683" y="743"/>
                    <a:pt x="4052" y="3104"/>
                    <a:pt x="2376" y="3694"/>
                  </a:cubicBezTo>
                  <a:cubicBezTo>
                    <a:pt x="2245" y="3745"/>
                    <a:pt x="2128" y="3818"/>
                    <a:pt x="1997" y="3869"/>
                  </a:cubicBezTo>
                  <a:cubicBezTo>
                    <a:pt x="1888" y="3913"/>
                    <a:pt x="1866" y="3985"/>
                    <a:pt x="1902" y="4095"/>
                  </a:cubicBezTo>
                  <a:cubicBezTo>
                    <a:pt x="1946" y="4197"/>
                    <a:pt x="1909" y="4277"/>
                    <a:pt x="1829" y="4342"/>
                  </a:cubicBezTo>
                  <a:cubicBezTo>
                    <a:pt x="1778" y="4386"/>
                    <a:pt x="1720" y="4423"/>
                    <a:pt x="1669" y="4459"/>
                  </a:cubicBezTo>
                  <a:cubicBezTo>
                    <a:pt x="1108" y="4831"/>
                    <a:pt x="605" y="5268"/>
                    <a:pt x="153" y="5763"/>
                  </a:cubicBezTo>
                  <a:cubicBezTo>
                    <a:pt x="58" y="5865"/>
                    <a:pt x="0" y="5982"/>
                    <a:pt x="29" y="6128"/>
                  </a:cubicBezTo>
                  <a:cubicBezTo>
                    <a:pt x="66" y="6274"/>
                    <a:pt x="95" y="6419"/>
                    <a:pt x="139" y="6565"/>
                  </a:cubicBezTo>
                  <a:cubicBezTo>
                    <a:pt x="211" y="6835"/>
                    <a:pt x="394" y="6980"/>
                    <a:pt x="678" y="6988"/>
                  </a:cubicBezTo>
                  <a:cubicBezTo>
                    <a:pt x="722" y="6995"/>
                    <a:pt x="765" y="7002"/>
                    <a:pt x="809" y="7010"/>
                  </a:cubicBezTo>
                  <a:cubicBezTo>
                    <a:pt x="1115" y="7051"/>
                    <a:pt x="1419" y="7071"/>
                    <a:pt x="1722" y="7071"/>
                  </a:cubicBezTo>
                  <a:cubicBezTo>
                    <a:pt x="2011" y="7071"/>
                    <a:pt x="2299" y="7052"/>
                    <a:pt x="2587" y="7017"/>
                  </a:cubicBezTo>
                  <a:cubicBezTo>
                    <a:pt x="2617" y="7014"/>
                    <a:pt x="2646" y="7013"/>
                    <a:pt x="2675" y="7013"/>
                  </a:cubicBezTo>
                  <a:cubicBezTo>
                    <a:pt x="2805" y="7013"/>
                    <a:pt x="2919" y="7048"/>
                    <a:pt x="3002" y="7192"/>
                  </a:cubicBezTo>
                  <a:cubicBezTo>
                    <a:pt x="3058" y="7281"/>
                    <a:pt x="3140" y="7340"/>
                    <a:pt x="3244" y="7340"/>
                  </a:cubicBezTo>
                  <a:cubicBezTo>
                    <a:pt x="3275" y="7340"/>
                    <a:pt x="3309" y="7335"/>
                    <a:pt x="3345" y="7323"/>
                  </a:cubicBezTo>
                  <a:cubicBezTo>
                    <a:pt x="3462" y="7279"/>
                    <a:pt x="3585" y="7265"/>
                    <a:pt x="3702" y="7221"/>
                  </a:cubicBezTo>
                  <a:cubicBezTo>
                    <a:pt x="4788" y="6849"/>
                    <a:pt x="5881" y="6478"/>
                    <a:pt x="6967" y="6099"/>
                  </a:cubicBezTo>
                  <a:cubicBezTo>
                    <a:pt x="9226" y="5319"/>
                    <a:pt x="11477" y="4532"/>
                    <a:pt x="13736" y="3752"/>
                  </a:cubicBezTo>
                  <a:cubicBezTo>
                    <a:pt x="13889" y="3694"/>
                    <a:pt x="13991" y="3592"/>
                    <a:pt x="14050" y="3446"/>
                  </a:cubicBezTo>
                  <a:cubicBezTo>
                    <a:pt x="14174" y="3133"/>
                    <a:pt x="14246" y="2805"/>
                    <a:pt x="14195" y="2470"/>
                  </a:cubicBezTo>
                  <a:cubicBezTo>
                    <a:pt x="14072" y="1705"/>
                    <a:pt x="13809" y="998"/>
                    <a:pt x="13299" y="400"/>
                  </a:cubicBezTo>
                  <a:cubicBezTo>
                    <a:pt x="13197" y="284"/>
                    <a:pt x="13081" y="174"/>
                    <a:pt x="12957" y="79"/>
                  </a:cubicBezTo>
                  <a:cubicBezTo>
                    <a:pt x="12898" y="29"/>
                    <a:pt x="12832" y="1"/>
                    <a:pt x="127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541;p38"/>
            <p:cNvSpPr/>
            <p:nvPr/>
          </p:nvSpPr>
          <p:spPr>
            <a:xfrm>
              <a:off x="3828926" y="1450643"/>
              <a:ext cx="207284" cy="116713"/>
            </a:xfrm>
            <a:custGeom>
              <a:avLst/>
              <a:gdLst/>
              <a:ahLst/>
              <a:cxnLst/>
              <a:rect l="l" t="t" r="r" b="b"/>
              <a:pathLst>
                <a:path w="4591" h="2585" extrusionOk="0">
                  <a:moveTo>
                    <a:pt x="3180" y="243"/>
                  </a:moveTo>
                  <a:cubicBezTo>
                    <a:pt x="3295" y="243"/>
                    <a:pt x="3410" y="250"/>
                    <a:pt x="3527" y="267"/>
                  </a:cubicBezTo>
                  <a:cubicBezTo>
                    <a:pt x="3797" y="303"/>
                    <a:pt x="4023" y="412"/>
                    <a:pt x="4146" y="682"/>
                  </a:cubicBezTo>
                  <a:cubicBezTo>
                    <a:pt x="4212" y="828"/>
                    <a:pt x="4212" y="974"/>
                    <a:pt x="4146" y="1119"/>
                  </a:cubicBezTo>
                  <a:cubicBezTo>
                    <a:pt x="4059" y="1331"/>
                    <a:pt x="3899" y="1484"/>
                    <a:pt x="3717" y="1615"/>
                  </a:cubicBezTo>
                  <a:cubicBezTo>
                    <a:pt x="3265" y="1921"/>
                    <a:pt x="2762" y="2118"/>
                    <a:pt x="2230" y="2227"/>
                  </a:cubicBezTo>
                  <a:cubicBezTo>
                    <a:pt x="1922" y="2294"/>
                    <a:pt x="1614" y="2342"/>
                    <a:pt x="1303" y="2342"/>
                  </a:cubicBezTo>
                  <a:cubicBezTo>
                    <a:pt x="1173" y="2342"/>
                    <a:pt x="1042" y="2334"/>
                    <a:pt x="911" y="2314"/>
                  </a:cubicBezTo>
                  <a:cubicBezTo>
                    <a:pt x="758" y="2293"/>
                    <a:pt x="612" y="2256"/>
                    <a:pt x="474" y="2198"/>
                  </a:cubicBezTo>
                  <a:cubicBezTo>
                    <a:pt x="277" y="2125"/>
                    <a:pt x="219" y="1994"/>
                    <a:pt x="306" y="1804"/>
                  </a:cubicBezTo>
                  <a:cubicBezTo>
                    <a:pt x="364" y="1673"/>
                    <a:pt x="452" y="1549"/>
                    <a:pt x="539" y="1440"/>
                  </a:cubicBezTo>
                  <a:cubicBezTo>
                    <a:pt x="780" y="1148"/>
                    <a:pt x="1086" y="952"/>
                    <a:pt x="1414" y="777"/>
                  </a:cubicBezTo>
                  <a:cubicBezTo>
                    <a:pt x="1654" y="646"/>
                    <a:pt x="1917" y="544"/>
                    <a:pt x="2164" y="427"/>
                  </a:cubicBezTo>
                  <a:cubicBezTo>
                    <a:pt x="2498" y="312"/>
                    <a:pt x="2835" y="243"/>
                    <a:pt x="3180" y="243"/>
                  </a:cubicBezTo>
                  <a:close/>
                  <a:moveTo>
                    <a:pt x="3349" y="0"/>
                  </a:moveTo>
                  <a:cubicBezTo>
                    <a:pt x="3283" y="0"/>
                    <a:pt x="3216" y="4"/>
                    <a:pt x="3148" y="12"/>
                  </a:cubicBezTo>
                  <a:cubicBezTo>
                    <a:pt x="2740" y="55"/>
                    <a:pt x="2339" y="128"/>
                    <a:pt x="1931" y="289"/>
                  </a:cubicBezTo>
                  <a:cubicBezTo>
                    <a:pt x="1611" y="383"/>
                    <a:pt x="1305" y="544"/>
                    <a:pt x="1006" y="733"/>
                  </a:cubicBezTo>
                  <a:cubicBezTo>
                    <a:pt x="663" y="959"/>
                    <a:pt x="328" y="1207"/>
                    <a:pt x="139" y="1586"/>
                  </a:cubicBezTo>
                  <a:cubicBezTo>
                    <a:pt x="73" y="1702"/>
                    <a:pt x="37" y="1841"/>
                    <a:pt x="22" y="1979"/>
                  </a:cubicBezTo>
                  <a:cubicBezTo>
                    <a:pt x="0" y="2118"/>
                    <a:pt x="51" y="2242"/>
                    <a:pt x="182" y="2314"/>
                  </a:cubicBezTo>
                  <a:cubicBezTo>
                    <a:pt x="299" y="2380"/>
                    <a:pt x="415" y="2460"/>
                    <a:pt x="539" y="2489"/>
                  </a:cubicBezTo>
                  <a:cubicBezTo>
                    <a:pt x="780" y="2540"/>
                    <a:pt x="1020" y="2584"/>
                    <a:pt x="1261" y="2584"/>
                  </a:cubicBezTo>
                  <a:cubicBezTo>
                    <a:pt x="2048" y="2584"/>
                    <a:pt x="2791" y="2373"/>
                    <a:pt x="3491" y="2016"/>
                  </a:cubicBezTo>
                  <a:cubicBezTo>
                    <a:pt x="3775" y="1870"/>
                    <a:pt x="4037" y="1680"/>
                    <a:pt x="4234" y="1418"/>
                  </a:cubicBezTo>
                  <a:cubicBezTo>
                    <a:pt x="4591" y="923"/>
                    <a:pt x="4394" y="376"/>
                    <a:pt x="3928" y="136"/>
                  </a:cubicBezTo>
                  <a:cubicBezTo>
                    <a:pt x="3742" y="37"/>
                    <a:pt x="3548" y="0"/>
                    <a:pt x="3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542;p38"/>
            <p:cNvSpPr/>
            <p:nvPr/>
          </p:nvSpPr>
          <p:spPr>
            <a:xfrm>
              <a:off x="3838768" y="1461569"/>
              <a:ext cx="180374" cy="94860"/>
            </a:xfrm>
            <a:custGeom>
              <a:avLst/>
              <a:gdLst/>
              <a:ahLst/>
              <a:cxnLst/>
              <a:rect l="l" t="t" r="r" b="b"/>
              <a:pathLst>
                <a:path w="3995" h="2101" extrusionOk="0">
                  <a:moveTo>
                    <a:pt x="2962" y="1"/>
                  </a:moveTo>
                  <a:cubicBezTo>
                    <a:pt x="2617" y="1"/>
                    <a:pt x="2280" y="70"/>
                    <a:pt x="1946" y="185"/>
                  </a:cubicBezTo>
                  <a:cubicBezTo>
                    <a:pt x="1699" y="302"/>
                    <a:pt x="1436" y="404"/>
                    <a:pt x="1196" y="535"/>
                  </a:cubicBezTo>
                  <a:cubicBezTo>
                    <a:pt x="868" y="710"/>
                    <a:pt x="562" y="906"/>
                    <a:pt x="321" y="1198"/>
                  </a:cubicBezTo>
                  <a:cubicBezTo>
                    <a:pt x="234" y="1307"/>
                    <a:pt x="146" y="1431"/>
                    <a:pt x="88" y="1562"/>
                  </a:cubicBezTo>
                  <a:cubicBezTo>
                    <a:pt x="1" y="1752"/>
                    <a:pt x="59" y="1883"/>
                    <a:pt x="256" y="1956"/>
                  </a:cubicBezTo>
                  <a:cubicBezTo>
                    <a:pt x="394" y="2014"/>
                    <a:pt x="540" y="2051"/>
                    <a:pt x="693" y="2072"/>
                  </a:cubicBezTo>
                  <a:cubicBezTo>
                    <a:pt x="824" y="2092"/>
                    <a:pt x="955" y="2100"/>
                    <a:pt x="1085" y="2100"/>
                  </a:cubicBezTo>
                  <a:cubicBezTo>
                    <a:pt x="1396" y="2100"/>
                    <a:pt x="1704" y="2052"/>
                    <a:pt x="2012" y="1985"/>
                  </a:cubicBezTo>
                  <a:cubicBezTo>
                    <a:pt x="2544" y="1876"/>
                    <a:pt x="3047" y="1679"/>
                    <a:pt x="3499" y="1373"/>
                  </a:cubicBezTo>
                  <a:cubicBezTo>
                    <a:pt x="3681" y="1242"/>
                    <a:pt x="3841" y="1089"/>
                    <a:pt x="3928" y="877"/>
                  </a:cubicBezTo>
                  <a:cubicBezTo>
                    <a:pt x="3994" y="732"/>
                    <a:pt x="3994" y="586"/>
                    <a:pt x="3928" y="440"/>
                  </a:cubicBezTo>
                  <a:cubicBezTo>
                    <a:pt x="3805" y="170"/>
                    <a:pt x="3579" y="61"/>
                    <a:pt x="3309" y="25"/>
                  </a:cubicBezTo>
                  <a:cubicBezTo>
                    <a:pt x="3192" y="8"/>
                    <a:pt x="3077" y="1"/>
                    <a:pt x="29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543;p38"/>
            <p:cNvSpPr/>
            <p:nvPr/>
          </p:nvSpPr>
          <p:spPr>
            <a:xfrm>
              <a:off x="3911140" y="1503015"/>
              <a:ext cx="34630" cy="28806"/>
            </a:xfrm>
            <a:custGeom>
              <a:avLst/>
              <a:gdLst/>
              <a:ahLst/>
              <a:cxnLst/>
              <a:rect l="l" t="t" r="r" b="b"/>
              <a:pathLst>
                <a:path w="767" h="638" extrusionOk="0">
                  <a:moveTo>
                    <a:pt x="556" y="1"/>
                  </a:moveTo>
                  <a:cubicBezTo>
                    <a:pt x="551" y="1"/>
                    <a:pt x="546" y="1"/>
                    <a:pt x="540" y="3"/>
                  </a:cubicBezTo>
                  <a:cubicBezTo>
                    <a:pt x="467" y="32"/>
                    <a:pt x="475" y="83"/>
                    <a:pt x="482" y="149"/>
                  </a:cubicBezTo>
                  <a:cubicBezTo>
                    <a:pt x="482" y="185"/>
                    <a:pt x="504" y="324"/>
                    <a:pt x="394" y="375"/>
                  </a:cubicBezTo>
                  <a:cubicBezTo>
                    <a:pt x="384" y="380"/>
                    <a:pt x="374" y="382"/>
                    <a:pt x="363" y="382"/>
                  </a:cubicBezTo>
                  <a:cubicBezTo>
                    <a:pt x="287" y="382"/>
                    <a:pt x="216" y="254"/>
                    <a:pt x="190" y="222"/>
                  </a:cubicBezTo>
                  <a:cubicBezTo>
                    <a:pt x="150" y="181"/>
                    <a:pt x="128" y="159"/>
                    <a:pt x="109" y="159"/>
                  </a:cubicBezTo>
                  <a:cubicBezTo>
                    <a:pt x="105" y="159"/>
                    <a:pt x="100" y="160"/>
                    <a:pt x="96" y="163"/>
                  </a:cubicBezTo>
                  <a:cubicBezTo>
                    <a:pt x="59" y="178"/>
                    <a:pt x="1" y="222"/>
                    <a:pt x="37" y="353"/>
                  </a:cubicBezTo>
                  <a:cubicBezTo>
                    <a:pt x="95" y="532"/>
                    <a:pt x="244" y="638"/>
                    <a:pt x="398" y="638"/>
                  </a:cubicBezTo>
                  <a:cubicBezTo>
                    <a:pt x="438" y="638"/>
                    <a:pt x="479" y="630"/>
                    <a:pt x="518" y="615"/>
                  </a:cubicBezTo>
                  <a:cubicBezTo>
                    <a:pt x="693" y="542"/>
                    <a:pt x="766" y="295"/>
                    <a:pt x="671" y="112"/>
                  </a:cubicBezTo>
                  <a:cubicBezTo>
                    <a:pt x="645" y="54"/>
                    <a:pt x="602" y="1"/>
                    <a:pt x="5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544;p38"/>
            <p:cNvSpPr/>
            <p:nvPr/>
          </p:nvSpPr>
          <p:spPr>
            <a:xfrm>
              <a:off x="3885180" y="1514708"/>
              <a:ext cx="13500" cy="12958"/>
            </a:xfrm>
            <a:custGeom>
              <a:avLst/>
              <a:gdLst/>
              <a:ahLst/>
              <a:cxnLst/>
              <a:rect l="l" t="t" r="r" b="b"/>
              <a:pathLst>
                <a:path w="299" h="287" extrusionOk="0">
                  <a:moveTo>
                    <a:pt x="144" y="1"/>
                  </a:moveTo>
                  <a:cubicBezTo>
                    <a:pt x="133" y="1"/>
                    <a:pt x="121" y="3"/>
                    <a:pt x="110" y="6"/>
                  </a:cubicBezTo>
                  <a:cubicBezTo>
                    <a:pt x="37" y="21"/>
                    <a:pt x="0" y="101"/>
                    <a:pt x="22" y="174"/>
                  </a:cubicBezTo>
                  <a:cubicBezTo>
                    <a:pt x="41" y="249"/>
                    <a:pt x="92" y="286"/>
                    <a:pt x="152" y="286"/>
                  </a:cubicBezTo>
                  <a:cubicBezTo>
                    <a:pt x="162" y="286"/>
                    <a:pt x="172" y="285"/>
                    <a:pt x="182" y="283"/>
                  </a:cubicBezTo>
                  <a:cubicBezTo>
                    <a:pt x="255" y="269"/>
                    <a:pt x="299" y="181"/>
                    <a:pt x="270" y="101"/>
                  </a:cubicBezTo>
                  <a:cubicBezTo>
                    <a:pt x="252" y="41"/>
                    <a:pt x="19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545;p38"/>
            <p:cNvSpPr/>
            <p:nvPr/>
          </p:nvSpPr>
          <p:spPr>
            <a:xfrm>
              <a:off x="3953941" y="1490373"/>
              <a:ext cx="13184" cy="13274"/>
            </a:xfrm>
            <a:custGeom>
              <a:avLst/>
              <a:gdLst/>
              <a:ahLst/>
              <a:cxnLst/>
              <a:rect l="l" t="t" r="r" b="b"/>
              <a:pathLst>
                <a:path w="292" h="294" extrusionOk="0">
                  <a:moveTo>
                    <a:pt x="138" y="0"/>
                  </a:moveTo>
                  <a:cubicBezTo>
                    <a:pt x="126" y="0"/>
                    <a:pt x="114" y="2"/>
                    <a:pt x="102" y="6"/>
                  </a:cubicBezTo>
                  <a:cubicBezTo>
                    <a:pt x="37" y="28"/>
                    <a:pt x="0" y="101"/>
                    <a:pt x="22" y="181"/>
                  </a:cubicBezTo>
                  <a:cubicBezTo>
                    <a:pt x="41" y="251"/>
                    <a:pt x="88" y="293"/>
                    <a:pt x="148" y="293"/>
                  </a:cubicBezTo>
                  <a:cubicBezTo>
                    <a:pt x="157" y="293"/>
                    <a:pt x="166" y="292"/>
                    <a:pt x="175" y="290"/>
                  </a:cubicBezTo>
                  <a:cubicBezTo>
                    <a:pt x="255" y="268"/>
                    <a:pt x="292" y="188"/>
                    <a:pt x="270" y="101"/>
                  </a:cubicBezTo>
                  <a:cubicBezTo>
                    <a:pt x="252" y="41"/>
                    <a:pt x="194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9" name="Google Shape;2679;p42"/>
          <p:cNvSpPr/>
          <p:nvPr/>
        </p:nvSpPr>
        <p:spPr>
          <a:xfrm>
            <a:off x="8207449" y="82920"/>
            <a:ext cx="768600" cy="76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2680" name="Google Shape;2680;p42"/>
          <p:cNvSpPr/>
          <p:nvPr/>
        </p:nvSpPr>
        <p:spPr>
          <a:xfrm>
            <a:off x="8224010" y="1083838"/>
            <a:ext cx="768600" cy="76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redoka"/>
              <a:ea typeface="Fredoka"/>
              <a:cs typeface="Fredoka"/>
              <a:sym typeface="Fredoka"/>
            </a:endParaRPr>
          </a:p>
        </p:txBody>
      </p:sp>
      <p:grpSp>
        <p:nvGrpSpPr>
          <p:cNvPr id="2681" name="Google Shape;2681;p42"/>
          <p:cNvGrpSpPr/>
          <p:nvPr/>
        </p:nvGrpSpPr>
        <p:grpSpPr>
          <a:xfrm rot="-547435">
            <a:off x="38121" y="140272"/>
            <a:ext cx="1622733" cy="610283"/>
            <a:chOff x="1218220" y="2229867"/>
            <a:chExt cx="1182524" cy="444728"/>
          </a:xfrm>
        </p:grpSpPr>
        <p:sp>
          <p:nvSpPr>
            <p:cNvPr id="2682" name="Google Shape;2682;p42"/>
            <p:cNvSpPr/>
            <p:nvPr/>
          </p:nvSpPr>
          <p:spPr>
            <a:xfrm>
              <a:off x="1218220" y="2229867"/>
              <a:ext cx="1182524" cy="444728"/>
            </a:xfrm>
            <a:custGeom>
              <a:avLst/>
              <a:gdLst/>
              <a:ahLst/>
              <a:cxnLst/>
              <a:rect l="l" t="t" r="r" b="b"/>
              <a:pathLst>
                <a:path w="26191" h="9850" extrusionOk="0">
                  <a:moveTo>
                    <a:pt x="24486" y="363"/>
                  </a:moveTo>
                  <a:cubicBezTo>
                    <a:pt x="24644" y="363"/>
                    <a:pt x="24794" y="415"/>
                    <a:pt x="24929" y="601"/>
                  </a:cubicBezTo>
                  <a:cubicBezTo>
                    <a:pt x="24973" y="667"/>
                    <a:pt x="25010" y="740"/>
                    <a:pt x="25039" y="813"/>
                  </a:cubicBezTo>
                  <a:cubicBezTo>
                    <a:pt x="25323" y="1607"/>
                    <a:pt x="25520" y="2430"/>
                    <a:pt x="25629" y="3268"/>
                  </a:cubicBezTo>
                  <a:cubicBezTo>
                    <a:pt x="25702" y="3859"/>
                    <a:pt x="25782" y="4449"/>
                    <a:pt x="25833" y="5047"/>
                  </a:cubicBezTo>
                  <a:cubicBezTo>
                    <a:pt x="25862" y="5425"/>
                    <a:pt x="25840" y="5812"/>
                    <a:pt x="25833" y="6198"/>
                  </a:cubicBezTo>
                  <a:cubicBezTo>
                    <a:pt x="25826" y="6373"/>
                    <a:pt x="25746" y="6475"/>
                    <a:pt x="25571" y="6511"/>
                  </a:cubicBezTo>
                  <a:cubicBezTo>
                    <a:pt x="25367" y="6555"/>
                    <a:pt x="25163" y="6584"/>
                    <a:pt x="24959" y="6606"/>
                  </a:cubicBezTo>
                  <a:cubicBezTo>
                    <a:pt x="22991" y="6839"/>
                    <a:pt x="21031" y="7072"/>
                    <a:pt x="19071" y="7313"/>
                  </a:cubicBezTo>
                  <a:cubicBezTo>
                    <a:pt x="16833" y="7582"/>
                    <a:pt x="14589" y="7852"/>
                    <a:pt x="12352" y="8129"/>
                  </a:cubicBezTo>
                  <a:cubicBezTo>
                    <a:pt x="10333" y="8369"/>
                    <a:pt x="8308" y="8617"/>
                    <a:pt x="6282" y="8865"/>
                  </a:cubicBezTo>
                  <a:cubicBezTo>
                    <a:pt x="4642" y="9062"/>
                    <a:pt x="3003" y="9259"/>
                    <a:pt x="1356" y="9463"/>
                  </a:cubicBezTo>
                  <a:cubicBezTo>
                    <a:pt x="1275" y="9470"/>
                    <a:pt x="1195" y="9484"/>
                    <a:pt x="1108" y="9484"/>
                  </a:cubicBezTo>
                  <a:cubicBezTo>
                    <a:pt x="1093" y="9486"/>
                    <a:pt x="1078" y="9487"/>
                    <a:pt x="1065" y="9487"/>
                  </a:cubicBezTo>
                  <a:cubicBezTo>
                    <a:pt x="954" y="9487"/>
                    <a:pt x="891" y="9433"/>
                    <a:pt x="846" y="9310"/>
                  </a:cubicBezTo>
                  <a:cubicBezTo>
                    <a:pt x="831" y="9251"/>
                    <a:pt x="809" y="9193"/>
                    <a:pt x="802" y="9135"/>
                  </a:cubicBezTo>
                  <a:cubicBezTo>
                    <a:pt x="663" y="8362"/>
                    <a:pt x="583" y="7590"/>
                    <a:pt x="539" y="6810"/>
                  </a:cubicBezTo>
                  <a:cubicBezTo>
                    <a:pt x="496" y="5914"/>
                    <a:pt x="416" y="5010"/>
                    <a:pt x="350" y="4114"/>
                  </a:cubicBezTo>
                  <a:cubicBezTo>
                    <a:pt x="343" y="3983"/>
                    <a:pt x="335" y="3844"/>
                    <a:pt x="335" y="3713"/>
                  </a:cubicBezTo>
                  <a:cubicBezTo>
                    <a:pt x="350" y="3494"/>
                    <a:pt x="467" y="3356"/>
                    <a:pt x="692" y="3320"/>
                  </a:cubicBezTo>
                  <a:cubicBezTo>
                    <a:pt x="1006" y="3268"/>
                    <a:pt x="1326" y="3232"/>
                    <a:pt x="1640" y="3188"/>
                  </a:cubicBezTo>
                  <a:cubicBezTo>
                    <a:pt x="1691" y="3181"/>
                    <a:pt x="1742" y="3174"/>
                    <a:pt x="1800" y="3174"/>
                  </a:cubicBezTo>
                  <a:cubicBezTo>
                    <a:pt x="1808" y="3172"/>
                    <a:pt x="1815" y="3172"/>
                    <a:pt x="1823" y="3172"/>
                  </a:cubicBezTo>
                  <a:cubicBezTo>
                    <a:pt x="1886" y="3172"/>
                    <a:pt x="1939" y="3225"/>
                    <a:pt x="1939" y="3290"/>
                  </a:cubicBezTo>
                  <a:cubicBezTo>
                    <a:pt x="1946" y="3320"/>
                    <a:pt x="1946" y="3349"/>
                    <a:pt x="1946" y="3371"/>
                  </a:cubicBezTo>
                  <a:cubicBezTo>
                    <a:pt x="1975" y="3567"/>
                    <a:pt x="1997" y="3757"/>
                    <a:pt x="2033" y="3946"/>
                  </a:cubicBezTo>
                  <a:cubicBezTo>
                    <a:pt x="2033" y="3953"/>
                    <a:pt x="2033" y="3968"/>
                    <a:pt x="2041" y="3975"/>
                  </a:cubicBezTo>
                  <a:cubicBezTo>
                    <a:pt x="2054" y="4028"/>
                    <a:pt x="2097" y="4053"/>
                    <a:pt x="2140" y="4053"/>
                  </a:cubicBezTo>
                  <a:cubicBezTo>
                    <a:pt x="2192" y="4053"/>
                    <a:pt x="2245" y="4017"/>
                    <a:pt x="2245" y="3953"/>
                  </a:cubicBezTo>
                  <a:lnTo>
                    <a:pt x="2245" y="3946"/>
                  </a:lnTo>
                  <a:cubicBezTo>
                    <a:pt x="2237" y="3742"/>
                    <a:pt x="2223" y="3538"/>
                    <a:pt x="2208" y="3334"/>
                  </a:cubicBezTo>
                  <a:cubicBezTo>
                    <a:pt x="2201" y="3305"/>
                    <a:pt x="2201" y="3283"/>
                    <a:pt x="2194" y="3254"/>
                  </a:cubicBezTo>
                  <a:cubicBezTo>
                    <a:pt x="2186" y="3181"/>
                    <a:pt x="2237" y="3123"/>
                    <a:pt x="2310" y="3115"/>
                  </a:cubicBezTo>
                  <a:lnTo>
                    <a:pt x="2886" y="3043"/>
                  </a:lnTo>
                  <a:cubicBezTo>
                    <a:pt x="2890" y="3042"/>
                    <a:pt x="2894" y="3042"/>
                    <a:pt x="2898" y="3042"/>
                  </a:cubicBezTo>
                  <a:cubicBezTo>
                    <a:pt x="2966" y="3042"/>
                    <a:pt x="3025" y="3098"/>
                    <a:pt x="3032" y="3166"/>
                  </a:cubicBezTo>
                  <a:cubicBezTo>
                    <a:pt x="3032" y="3188"/>
                    <a:pt x="3032" y="3210"/>
                    <a:pt x="3032" y="3239"/>
                  </a:cubicBezTo>
                  <a:cubicBezTo>
                    <a:pt x="3046" y="3327"/>
                    <a:pt x="3061" y="3414"/>
                    <a:pt x="3090" y="3494"/>
                  </a:cubicBezTo>
                  <a:cubicBezTo>
                    <a:pt x="3115" y="3563"/>
                    <a:pt x="3167" y="3616"/>
                    <a:pt x="3236" y="3616"/>
                  </a:cubicBezTo>
                  <a:cubicBezTo>
                    <a:pt x="3247" y="3616"/>
                    <a:pt x="3260" y="3614"/>
                    <a:pt x="3272" y="3611"/>
                  </a:cubicBezTo>
                  <a:cubicBezTo>
                    <a:pt x="3352" y="3589"/>
                    <a:pt x="3381" y="3516"/>
                    <a:pt x="3374" y="3443"/>
                  </a:cubicBezTo>
                  <a:cubicBezTo>
                    <a:pt x="3374" y="3363"/>
                    <a:pt x="3352" y="3290"/>
                    <a:pt x="3345" y="3210"/>
                  </a:cubicBezTo>
                  <a:cubicBezTo>
                    <a:pt x="3338" y="3181"/>
                    <a:pt x="3338" y="3152"/>
                    <a:pt x="3330" y="3115"/>
                  </a:cubicBezTo>
                  <a:cubicBezTo>
                    <a:pt x="3323" y="3050"/>
                    <a:pt x="3374" y="2984"/>
                    <a:pt x="3440" y="2977"/>
                  </a:cubicBezTo>
                  <a:lnTo>
                    <a:pt x="3899" y="2919"/>
                  </a:lnTo>
                  <a:cubicBezTo>
                    <a:pt x="3903" y="2918"/>
                    <a:pt x="3908" y="2918"/>
                    <a:pt x="3913" y="2918"/>
                  </a:cubicBezTo>
                  <a:cubicBezTo>
                    <a:pt x="3979" y="2918"/>
                    <a:pt x="4031" y="2967"/>
                    <a:pt x="4045" y="3035"/>
                  </a:cubicBezTo>
                  <a:cubicBezTo>
                    <a:pt x="4059" y="3203"/>
                    <a:pt x="4074" y="3363"/>
                    <a:pt x="4103" y="3524"/>
                  </a:cubicBezTo>
                  <a:cubicBezTo>
                    <a:pt x="4117" y="3618"/>
                    <a:pt x="4147" y="3713"/>
                    <a:pt x="4183" y="3793"/>
                  </a:cubicBezTo>
                  <a:cubicBezTo>
                    <a:pt x="4198" y="3830"/>
                    <a:pt x="4256" y="3866"/>
                    <a:pt x="4300" y="3866"/>
                  </a:cubicBezTo>
                  <a:cubicBezTo>
                    <a:pt x="4321" y="3866"/>
                    <a:pt x="4365" y="3808"/>
                    <a:pt x="4372" y="3771"/>
                  </a:cubicBezTo>
                  <a:cubicBezTo>
                    <a:pt x="4387" y="3655"/>
                    <a:pt x="4402" y="3531"/>
                    <a:pt x="4394" y="3407"/>
                  </a:cubicBezTo>
                  <a:cubicBezTo>
                    <a:pt x="4387" y="3276"/>
                    <a:pt x="4372" y="3137"/>
                    <a:pt x="4351" y="2999"/>
                  </a:cubicBezTo>
                  <a:cubicBezTo>
                    <a:pt x="4343" y="2926"/>
                    <a:pt x="4394" y="2860"/>
                    <a:pt x="4467" y="2853"/>
                  </a:cubicBezTo>
                  <a:lnTo>
                    <a:pt x="4963" y="2795"/>
                  </a:lnTo>
                  <a:cubicBezTo>
                    <a:pt x="4967" y="2794"/>
                    <a:pt x="4972" y="2794"/>
                    <a:pt x="4976" y="2794"/>
                  </a:cubicBezTo>
                  <a:cubicBezTo>
                    <a:pt x="5021" y="2794"/>
                    <a:pt x="5057" y="2828"/>
                    <a:pt x="5057" y="2868"/>
                  </a:cubicBezTo>
                  <a:cubicBezTo>
                    <a:pt x="5072" y="2992"/>
                    <a:pt x="5087" y="3115"/>
                    <a:pt x="5101" y="3232"/>
                  </a:cubicBezTo>
                  <a:cubicBezTo>
                    <a:pt x="5116" y="3327"/>
                    <a:pt x="5138" y="3429"/>
                    <a:pt x="5174" y="3516"/>
                  </a:cubicBezTo>
                  <a:cubicBezTo>
                    <a:pt x="5195" y="3557"/>
                    <a:pt x="5253" y="3604"/>
                    <a:pt x="5291" y="3604"/>
                  </a:cubicBezTo>
                  <a:cubicBezTo>
                    <a:pt x="5293" y="3604"/>
                    <a:pt x="5296" y="3604"/>
                    <a:pt x="5298" y="3604"/>
                  </a:cubicBezTo>
                  <a:cubicBezTo>
                    <a:pt x="5334" y="3604"/>
                    <a:pt x="5385" y="3531"/>
                    <a:pt x="5393" y="3494"/>
                  </a:cubicBezTo>
                  <a:cubicBezTo>
                    <a:pt x="5400" y="3341"/>
                    <a:pt x="5400" y="3188"/>
                    <a:pt x="5393" y="3043"/>
                  </a:cubicBezTo>
                  <a:cubicBezTo>
                    <a:pt x="5393" y="2970"/>
                    <a:pt x="5378" y="2904"/>
                    <a:pt x="5371" y="2831"/>
                  </a:cubicBezTo>
                  <a:cubicBezTo>
                    <a:pt x="5364" y="2780"/>
                    <a:pt x="5400" y="2744"/>
                    <a:pt x="5444" y="2737"/>
                  </a:cubicBezTo>
                  <a:lnTo>
                    <a:pt x="5998" y="2671"/>
                  </a:lnTo>
                  <a:cubicBezTo>
                    <a:pt x="6003" y="2670"/>
                    <a:pt x="6008" y="2670"/>
                    <a:pt x="6013" y="2670"/>
                  </a:cubicBezTo>
                  <a:cubicBezTo>
                    <a:pt x="6056" y="2670"/>
                    <a:pt x="6086" y="2697"/>
                    <a:pt x="6092" y="2737"/>
                  </a:cubicBezTo>
                  <a:cubicBezTo>
                    <a:pt x="6114" y="2853"/>
                    <a:pt x="6136" y="2962"/>
                    <a:pt x="6158" y="3079"/>
                  </a:cubicBezTo>
                  <a:cubicBezTo>
                    <a:pt x="6180" y="3196"/>
                    <a:pt x="6187" y="3320"/>
                    <a:pt x="6209" y="3443"/>
                  </a:cubicBezTo>
                  <a:cubicBezTo>
                    <a:pt x="6223" y="3516"/>
                    <a:pt x="6245" y="3596"/>
                    <a:pt x="6282" y="3662"/>
                  </a:cubicBezTo>
                  <a:cubicBezTo>
                    <a:pt x="6304" y="3698"/>
                    <a:pt x="6369" y="3735"/>
                    <a:pt x="6413" y="3735"/>
                  </a:cubicBezTo>
                  <a:cubicBezTo>
                    <a:pt x="6442" y="3735"/>
                    <a:pt x="6493" y="3677"/>
                    <a:pt x="6500" y="3633"/>
                  </a:cubicBezTo>
                  <a:cubicBezTo>
                    <a:pt x="6515" y="3553"/>
                    <a:pt x="6522" y="3473"/>
                    <a:pt x="6515" y="3385"/>
                  </a:cubicBezTo>
                  <a:cubicBezTo>
                    <a:pt x="6486" y="3166"/>
                    <a:pt x="6449" y="2948"/>
                    <a:pt x="6413" y="2729"/>
                  </a:cubicBezTo>
                  <a:cubicBezTo>
                    <a:pt x="6413" y="2715"/>
                    <a:pt x="6413" y="2700"/>
                    <a:pt x="6413" y="2686"/>
                  </a:cubicBezTo>
                  <a:cubicBezTo>
                    <a:pt x="6406" y="2642"/>
                    <a:pt x="6442" y="2598"/>
                    <a:pt x="6486" y="2591"/>
                  </a:cubicBezTo>
                  <a:lnTo>
                    <a:pt x="7251" y="2503"/>
                  </a:lnTo>
                  <a:cubicBezTo>
                    <a:pt x="7255" y="2503"/>
                    <a:pt x="7260" y="2502"/>
                    <a:pt x="7264" y="2502"/>
                  </a:cubicBezTo>
                  <a:cubicBezTo>
                    <a:pt x="7309" y="2502"/>
                    <a:pt x="7346" y="2537"/>
                    <a:pt x="7346" y="2584"/>
                  </a:cubicBezTo>
                  <a:cubicBezTo>
                    <a:pt x="7353" y="2627"/>
                    <a:pt x="7353" y="2678"/>
                    <a:pt x="7360" y="2722"/>
                  </a:cubicBezTo>
                  <a:cubicBezTo>
                    <a:pt x="7389" y="2875"/>
                    <a:pt x="7397" y="3028"/>
                    <a:pt x="7419" y="3188"/>
                  </a:cubicBezTo>
                  <a:cubicBezTo>
                    <a:pt x="7438" y="3294"/>
                    <a:pt x="7494" y="3358"/>
                    <a:pt x="7564" y="3358"/>
                  </a:cubicBezTo>
                  <a:cubicBezTo>
                    <a:pt x="7571" y="3358"/>
                    <a:pt x="7579" y="3357"/>
                    <a:pt x="7586" y="3356"/>
                  </a:cubicBezTo>
                  <a:cubicBezTo>
                    <a:pt x="7688" y="3341"/>
                    <a:pt x="7710" y="3254"/>
                    <a:pt x="7703" y="3166"/>
                  </a:cubicBezTo>
                  <a:cubicBezTo>
                    <a:pt x="7688" y="2970"/>
                    <a:pt x="7666" y="2780"/>
                    <a:pt x="7644" y="2584"/>
                  </a:cubicBezTo>
                  <a:cubicBezTo>
                    <a:pt x="7644" y="2576"/>
                    <a:pt x="7644" y="2562"/>
                    <a:pt x="7644" y="2547"/>
                  </a:cubicBezTo>
                  <a:cubicBezTo>
                    <a:pt x="7637" y="2496"/>
                    <a:pt x="7666" y="2452"/>
                    <a:pt x="7717" y="2452"/>
                  </a:cubicBezTo>
                  <a:lnTo>
                    <a:pt x="8096" y="2409"/>
                  </a:lnTo>
                  <a:cubicBezTo>
                    <a:pt x="8101" y="2408"/>
                    <a:pt x="8105" y="2408"/>
                    <a:pt x="8109" y="2408"/>
                  </a:cubicBezTo>
                  <a:cubicBezTo>
                    <a:pt x="8147" y="2408"/>
                    <a:pt x="8178" y="2435"/>
                    <a:pt x="8191" y="2474"/>
                  </a:cubicBezTo>
                  <a:cubicBezTo>
                    <a:pt x="8227" y="2642"/>
                    <a:pt x="8271" y="2809"/>
                    <a:pt x="8308" y="2977"/>
                  </a:cubicBezTo>
                  <a:cubicBezTo>
                    <a:pt x="8337" y="3115"/>
                    <a:pt x="8359" y="3254"/>
                    <a:pt x="8388" y="3392"/>
                  </a:cubicBezTo>
                  <a:cubicBezTo>
                    <a:pt x="8402" y="3429"/>
                    <a:pt x="8417" y="3465"/>
                    <a:pt x="8431" y="3502"/>
                  </a:cubicBezTo>
                  <a:cubicBezTo>
                    <a:pt x="8452" y="3558"/>
                    <a:pt x="8498" y="3596"/>
                    <a:pt x="8548" y="3596"/>
                  </a:cubicBezTo>
                  <a:cubicBezTo>
                    <a:pt x="8570" y="3596"/>
                    <a:pt x="8592" y="3590"/>
                    <a:pt x="8614" y="3575"/>
                  </a:cubicBezTo>
                  <a:cubicBezTo>
                    <a:pt x="8657" y="3545"/>
                    <a:pt x="8679" y="3494"/>
                    <a:pt x="8686" y="3451"/>
                  </a:cubicBezTo>
                  <a:cubicBezTo>
                    <a:pt x="8694" y="3356"/>
                    <a:pt x="8679" y="3268"/>
                    <a:pt x="8665" y="3174"/>
                  </a:cubicBezTo>
                  <a:cubicBezTo>
                    <a:pt x="8614" y="2933"/>
                    <a:pt x="8555" y="2686"/>
                    <a:pt x="8497" y="2445"/>
                  </a:cubicBezTo>
                  <a:cubicBezTo>
                    <a:pt x="8490" y="2394"/>
                    <a:pt x="8526" y="2350"/>
                    <a:pt x="8570" y="2343"/>
                  </a:cubicBezTo>
                  <a:lnTo>
                    <a:pt x="9342" y="2256"/>
                  </a:lnTo>
                  <a:cubicBezTo>
                    <a:pt x="9348" y="2255"/>
                    <a:pt x="9353" y="2255"/>
                    <a:pt x="9358" y="2255"/>
                  </a:cubicBezTo>
                  <a:cubicBezTo>
                    <a:pt x="9424" y="2255"/>
                    <a:pt x="9481" y="2297"/>
                    <a:pt x="9488" y="2358"/>
                  </a:cubicBezTo>
                  <a:cubicBezTo>
                    <a:pt x="9495" y="2387"/>
                    <a:pt x="9503" y="2416"/>
                    <a:pt x="9510" y="2445"/>
                  </a:cubicBezTo>
                  <a:cubicBezTo>
                    <a:pt x="9532" y="2598"/>
                    <a:pt x="9546" y="2744"/>
                    <a:pt x="9575" y="2897"/>
                  </a:cubicBezTo>
                  <a:cubicBezTo>
                    <a:pt x="9595" y="2994"/>
                    <a:pt x="9655" y="3045"/>
                    <a:pt x="9719" y="3045"/>
                  </a:cubicBezTo>
                  <a:cubicBezTo>
                    <a:pt x="9727" y="3045"/>
                    <a:pt x="9735" y="3044"/>
                    <a:pt x="9743" y="3043"/>
                  </a:cubicBezTo>
                  <a:cubicBezTo>
                    <a:pt x="9816" y="3035"/>
                    <a:pt x="9874" y="2955"/>
                    <a:pt x="9867" y="2853"/>
                  </a:cubicBezTo>
                  <a:cubicBezTo>
                    <a:pt x="9845" y="2678"/>
                    <a:pt x="9809" y="2511"/>
                    <a:pt x="9772" y="2343"/>
                  </a:cubicBezTo>
                  <a:cubicBezTo>
                    <a:pt x="9765" y="2263"/>
                    <a:pt x="9816" y="2190"/>
                    <a:pt x="9889" y="2183"/>
                  </a:cubicBezTo>
                  <a:lnTo>
                    <a:pt x="10129" y="2154"/>
                  </a:lnTo>
                  <a:cubicBezTo>
                    <a:pt x="10134" y="2153"/>
                    <a:pt x="10138" y="2153"/>
                    <a:pt x="10142" y="2153"/>
                  </a:cubicBezTo>
                  <a:cubicBezTo>
                    <a:pt x="10203" y="2153"/>
                    <a:pt x="10261" y="2201"/>
                    <a:pt x="10275" y="2263"/>
                  </a:cubicBezTo>
                  <a:cubicBezTo>
                    <a:pt x="10275" y="2285"/>
                    <a:pt x="10282" y="2299"/>
                    <a:pt x="10282" y="2314"/>
                  </a:cubicBezTo>
                  <a:cubicBezTo>
                    <a:pt x="10304" y="2460"/>
                    <a:pt x="10311" y="2605"/>
                    <a:pt x="10333" y="2751"/>
                  </a:cubicBezTo>
                  <a:cubicBezTo>
                    <a:pt x="10341" y="2802"/>
                    <a:pt x="10355" y="2853"/>
                    <a:pt x="10377" y="2911"/>
                  </a:cubicBezTo>
                  <a:cubicBezTo>
                    <a:pt x="10404" y="2972"/>
                    <a:pt x="10450" y="3014"/>
                    <a:pt x="10515" y="3014"/>
                  </a:cubicBezTo>
                  <a:cubicBezTo>
                    <a:pt x="10520" y="3014"/>
                    <a:pt x="10525" y="3014"/>
                    <a:pt x="10530" y="3013"/>
                  </a:cubicBezTo>
                  <a:cubicBezTo>
                    <a:pt x="10610" y="3006"/>
                    <a:pt x="10647" y="2941"/>
                    <a:pt x="10647" y="2868"/>
                  </a:cubicBezTo>
                  <a:cubicBezTo>
                    <a:pt x="10647" y="2722"/>
                    <a:pt x="10632" y="2569"/>
                    <a:pt x="10625" y="2423"/>
                  </a:cubicBezTo>
                  <a:cubicBezTo>
                    <a:pt x="10618" y="2358"/>
                    <a:pt x="10610" y="2292"/>
                    <a:pt x="10603" y="2226"/>
                  </a:cubicBezTo>
                  <a:cubicBezTo>
                    <a:pt x="10596" y="2154"/>
                    <a:pt x="10647" y="2088"/>
                    <a:pt x="10720" y="2073"/>
                  </a:cubicBezTo>
                  <a:lnTo>
                    <a:pt x="11288" y="2008"/>
                  </a:lnTo>
                  <a:cubicBezTo>
                    <a:pt x="11293" y="2007"/>
                    <a:pt x="11297" y="2007"/>
                    <a:pt x="11302" y="2007"/>
                  </a:cubicBezTo>
                  <a:cubicBezTo>
                    <a:pt x="11369" y="2007"/>
                    <a:pt x="11427" y="2056"/>
                    <a:pt x="11434" y="2124"/>
                  </a:cubicBezTo>
                  <a:cubicBezTo>
                    <a:pt x="11441" y="2168"/>
                    <a:pt x="11441" y="2205"/>
                    <a:pt x="11448" y="2248"/>
                  </a:cubicBezTo>
                  <a:cubicBezTo>
                    <a:pt x="11485" y="2474"/>
                    <a:pt x="11521" y="2693"/>
                    <a:pt x="11565" y="2919"/>
                  </a:cubicBezTo>
                  <a:cubicBezTo>
                    <a:pt x="11579" y="2970"/>
                    <a:pt x="11601" y="3028"/>
                    <a:pt x="11630" y="3072"/>
                  </a:cubicBezTo>
                  <a:cubicBezTo>
                    <a:pt x="11660" y="3105"/>
                    <a:pt x="11699" y="3120"/>
                    <a:pt x="11736" y="3120"/>
                  </a:cubicBezTo>
                  <a:cubicBezTo>
                    <a:pt x="11789" y="3120"/>
                    <a:pt x="11839" y="3088"/>
                    <a:pt x="11856" y="3028"/>
                  </a:cubicBezTo>
                  <a:cubicBezTo>
                    <a:pt x="11871" y="2962"/>
                    <a:pt x="11864" y="2890"/>
                    <a:pt x="11849" y="2831"/>
                  </a:cubicBezTo>
                  <a:cubicBezTo>
                    <a:pt x="11813" y="2591"/>
                    <a:pt x="11762" y="2358"/>
                    <a:pt x="11718" y="2124"/>
                  </a:cubicBezTo>
                  <a:cubicBezTo>
                    <a:pt x="11718" y="2110"/>
                    <a:pt x="11718" y="2095"/>
                    <a:pt x="11718" y="2088"/>
                  </a:cubicBezTo>
                  <a:cubicBezTo>
                    <a:pt x="11703" y="2015"/>
                    <a:pt x="11754" y="1942"/>
                    <a:pt x="11835" y="1935"/>
                  </a:cubicBezTo>
                  <a:lnTo>
                    <a:pt x="12264" y="1884"/>
                  </a:lnTo>
                  <a:cubicBezTo>
                    <a:pt x="12269" y="1884"/>
                    <a:pt x="12273" y="1883"/>
                    <a:pt x="12278" y="1883"/>
                  </a:cubicBezTo>
                  <a:cubicBezTo>
                    <a:pt x="12353" y="1883"/>
                    <a:pt x="12418" y="1939"/>
                    <a:pt x="12425" y="2015"/>
                  </a:cubicBezTo>
                  <a:lnTo>
                    <a:pt x="12432" y="2015"/>
                  </a:lnTo>
                  <a:cubicBezTo>
                    <a:pt x="12454" y="2248"/>
                    <a:pt x="12483" y="2489"/>
                    <a:pt x="12512" y="2729"/>
                  </a:cubicBezTo>
                  <a:cubicBezTo>
                    <a:pt x="12519" y="2780"/>
                    <a:pt x="12534" y="2839"/>
                    <a:pt x="12563" y="2882"/>
                  </a:cubicBezTo>
                  <a:cubicBezTo>
                    <a:pt x="12592" y="2919"/>
                    <a:pt x="12651" y="2941"/>
                    <a:pt x="12687" y="2941"/>
                  </a:cubicBezTo>
                  <a:cubicBezTo>
                    <a:pt x="12731" y="2933"/>
                    <a:pt x="12775" y="2890"/>
                    <a:pt x="12789" y="2846"/>
                  </a:cubicBezTo>
                  <a:cubicBezTo>
                    <a:pt x="12811" y="2802"/>
                    <a:pt x="12804" y="2751"/>
                    <a:pt x="12804" y="2700"/>
                  </a:cubicBezTo>
                  <a:cubicBezTo>
                    <a:pt x="12775" y="2467"/>
                    <a:pt x="12745" y="2234"/>
                    <a:pt x="12716" y="2008"/>
                  </a:cubicBezTo>
                  <a:cubicBezTo>
                    <a:pt x="12716" y="1993"/>
                    <a:pt x="12716" y="1986"/>
                    <a:pt x="12716" y="1979"/>
                  </a:cubicBezTo>
                  <a:cubicBezTo>
                    <a:pt x="12709" y="1899"/>
                    <a:pt x="12767" y="1826"/>
                    <a:pt x="12847" y="1818"/>
                  </a:cubicBezTo>
                  <a:lnTo>
                    <a:pt x="13175" y="1775"/>
                  </a:lnTo>
                  <a:cubicBezTo>
                    <a:pt x="13180" y="1774"/>
                    <a:pt x="13184" y="1774"/>
                    <a:pt x="13189" y="1774"/>
                  </a:cubicBezTo>
                  <a:cubicBezTo>
                    <a:pt x="13264" y="1774"/>
                    <a:pt x="13329" y="1830"/>
                    <a:pt x="13336" y="1899"/>
                  </a:cubicBezTo>
                  <a:cubicBezTo>
                    <a:pt x="13350" y="1957"/>
                    <a:pt x="13358" y="2015"/>
                    <a:pt x="13358" y="2081"/>
                  </a:cubicBezTo>
                  <a:cubicBezTo>
                    <a:pt x="13358" y="2212"/>
                    <a:pt x="13387" y="2336"/>
                    <a:pt x="13416" y="2467"/>
                  </a:cubicBezTo>
                  <a:cubicBezTo>
                    <a:pt x="13438" y="2532"/>
                    <a:pt x="13438" y="2627"/>
                    <a:pt x="13467" y="2700"/>
                  </a:cubicBezTo>
                  <a:cubicBezTo>
                    <a:pt x="13499" y="2789"/>
                    <a:pt x="13558" y="2834"/>
                    <a:pt x="13627" y="2834"/>
                  </a:cubicBezTo>
                  <a:cubicBezTo>
                    <a:pt x="13636" y="2834"/>
                    <a:pt x="13646" y="2833"/>
                    <a:pt x="13656" y="2831"/>
                  </a:cubicBezTo>
                  <a:cubicBezTo>
                    <a:pt x="13751" y="2809"/>
                    <a:pt x="13773" y="2737"/>
                    <a:pt x="13773" y="2649"/>
                  </a:cubicBezTo>
                  <a:cubicBezTo>
                    <a:pt x="13773" y="2598"/>
                    <a:pt x="13766" y="2540"/>
                    <a:pt x="13758" y="2481"/>
                  </a:cubicBezTo>
                  <a:cubicBezTo>
                    <a:pt x="13729" y="2277"/>
                    <a:pt x="13707" y="2073"/>
                    <a:pt x="13685" y="1855"/>
                  </a:cubicBezTo>
                  <a:cubicBezTo>
                    <a:pt x="13671" y="1775"/>
                    <a:pt x="13729" y="1702"/>
                    <a:pt x="13809" y="1687"/>
                  </a:cubicBezTo>
                  <a:cubicBezTo>
                    <a:pt x="13926" y="1673"/>
                    <a:pt x="14050" y="1658"/>
                    <a:pt x="14174" y="1643"/>
                  </a:cubicBezTo>
                  <a:cubicBezTo>
                    <a:pt x="14178" y="1643"/>
                    <a:pt x="14183" y="1643"/>
                    <a:pt x="14187" y="1643"/>
                  </a:cubicBezTo>
                  <a:cubicBezTo>
                    <a:pt x="14262" y="1643"/>
                    <a:pt x="14327" y="1699"/>
                    <a:pt x="14334" y="1775"/>
                  </a:cubicBezTo>
                  <a:cubicBezTo>
                    <a:pt x="14334" y="1789"/>
                    <a:pt x="14334" y="1797"/>
                    <a:pt x="14341" y="1811"/>
                  </a:cubicBezTo>
                  <a:cubicBezTo>
                    <a:pt x="14363" y="2066"/>
                    <a:pt x="14392" y="2321"/>
                    <a:pt x="14421" y="2576"/>
                  </a:cubicBezTo>
                  <a:cubicBezTo>
                    <a:pt x="14429" y="2627"/>
                    <a:pt x="14436" y="2686"/>
                    <a:pt x="14451" y="2737"/>
                  </a:cubicBezTo>
                  <a:cubicBezTo>
                    <a:pt x="14480" y="2868"/>
                    <a:pt x="14538" y="2919"/>
                    <a:pt x="14618" y="2919"/>
                  </a:cubicBezTo>
                  <a:cubicBezTo>
                    <a:pt x="14698" y="2911"/>
                    <a:pt x="14742" y="2846"/>
                    <a:pt x="14749" y="2715"/>
                  </a:cubicBezTo>
                  <a:cubicBezTo>
                    <a:pt x="14757" y="2613"/>
                    <a:pt x="14749" y="2503"/>
                    <a:pt x="14742" y="2401"/>
                  </a:cubicBezTo>
                  <a:cubicBezTo>
                    <a:pt x="14720" y="2183"/>
                    <a:pt x="14691" y="1964"/>
                    <a:pt x="14662" y="1738"/>
                  </a:cubicBezTo>
                  <a:cubicBezTo>
                    <a:pt x="14655" y="1658"/>
                    <a:pt x="14713" y="1585"/>
                    <a:pt x="14786" y="1571"/>
                  </a:cubicBezTo>
                  <a:cubicBezTo>
                    <a:pt x="14975" y="1541"/>
                    <a:pt x="15165" y="1512"/>
                    <a:pt x="15361" y="1490"/>
                  </a:cubicBezTo>
                  <a:cubicBezTo>
                    <a:pt x="15405" y="1490"/>
                    <a:pt x="15442" y="1520"/>
                    <a:pt x="15449" y="1563"/>
                  </a:cubicBezTo>
                  <a:cubicBezTo>
                    <a:pt x="15471" y="1767"/>
                    <a:pt x="15493" y="1964"/>
                    <a:pt x="15522" y="2161"/>
                  </a:cubicBezTo>
                  <a:cubicBezTo>
                    <a:pt x="15529" y="2234"/>
                    <a:pt x="15544" y="2307"/>
                    <a:pt x="15573" y="2372"/>
                  </a:cubicBezTo>
                  <a:cubicBezTo>
                    <a:pt x="15590" y="2431"/>
                    <a:pt x="15636" y="2466"/>
                    <a:pt x="15692" y="2466"/>
                  </a:cubicBezTo>
                  <a:cubicBezTo>
                    <a:pt x="15705" y="2466"/>
                    <a:pt x="15719" y="2464"/>
                    <a:pt x="15733" y="2460"/>
                  </a:cubicBezTo>
                  <a:cubicBezTo>
                    <a:pt x="15777" y="2438"/>
                    <a:pt x="15828" y="2379"/>
                    <a:pt x="15842" y="2328"/>
                  </a:cubicBezTo>
                  <a:cubicBezTo>
                    <a:pt x="15857" y="2263"/>
                    <a:pt x="15842" y="2190"/>
                    <a:pt x="15835" y="2117"/>
                  </a:cubicBezTo>
                  <a:cubicBezTo>
                    <a:pt x="15813" y="1928"/>
                    <a:pt x="15791" y="1731"/>
                    <a:pt x="15770" y="1527"/>
                  </a:cubicBezTo>
                  <a:cubicBezTo>
                    <a:pt x="15762" y="1490"/>
                    <a:pt x="15791" y="1454"/>
                    <a:pt x="15835" y="1447"/>
                  </a:cubicBezTo>
                  <a:lnTo>
                    <a:pt x="16331" y="1388"/>
                  </a:lnTo>
                  <a:cubicBezTo>
                    <a:pt x="16334" y="1388"/>
                    <a:pt x="16338" y="1387"/>
                    <a:pt x="16342" y="1387"/>
                  </a:cubicBezTo>
                  <a:cubicBezTo>
                    <a:pt x="16374" y="1387"/>
                    <a:pt x="16405" y="1414"/>
                    <a:pt x="16418" y="1447"/>
                  </a:cubicBezTo>
                  <a:cubicBezTo>
                    <a:pt x="16433" y="1512"/>
                    <a:pt x="16447" y="1585"/>
                    <a:pt x="16462" y="1651"/>
                  </a:cubicBezTo>
                  <a:cubicBezTo>
                    <a:pt x="16498" y="1942"/>
                    <a:pt x="16527" y="2241"/>
                    <a:pt x="16564" y="2532"/>
                  </a:cubicBezTo>
                  <a:cubicBezTo>
                    <a:pt x="16571" y="2591"/>
                    <a:pt x="16586" y="2656"/>
                    <a:pt x="16622" y="2700"/>
                  </a:cubicBezTo>
                  <a:cubicBezTo>
                    <a:pt x="16648" y="2733"/>
                    <a:pt x="16704" y="2760"/>
                    <a:pt x="16746" y="2760"/>
                  </a:cubicBezTo>
                  <a:cubicBezTo>
                    <a:pt x="16751" y="2760"/>
                    <a:pt x="16756" y="2759"/>
                    <a:pt x="16761" y="2758"/>
                  </a:cubicBezTo>
                  <a:cubicBezTo>
                    <a:pt x="16797" y="2758"/>
                    <a:pt x="16848" y="2707"/>
                    <a:pt x="16863" y="2664"/>
                  </a:cubicBezTo>
                  <a:cubicBezTo>
                    <a:pt x="16877" y="2605"/>
                    <a:pt x="16877" y="2532"/>
                    <a:pt x="16870" y="2467"/>
                  </a:cubicBezTo>
                  <a:cubicBezTo>
                    <a:pt x="16819" y="2117"/>
                    <a:pt x="16768" y="1760"/>
                    <a:pt x="16717" y="1410"/>
                  </a:cubicBezTo>
                  <a:cubicBezTo>
                    <a:pt x="16710" y="1367"/>
                    <a:pt x="16739" y="1330"/>
                    <a:pt x="16782" y="1330"/>
                  </a:cubicBezTo>
                  <a:lnTo>
                    <a:pt x="17657" y="1228"/>
                  </a:lnTo>
                  <a:cubicBezTo>
                    <a:pt x="17661" y="1227"/>
                    <a:pt x="17665" y="1227"/>
                    <a:pt x="17668" y="1227"/>
                  </a:cubicBezTo>
                  <a:cubicBezTo>
                    <a:pt x="17701" y="1227"/>
                    <a:pt x="17731" y="1254"/>
                    <a:pt x="17737" y="1286"/>
                  </a:cubicBezTo>
                  <a:cubicBezTo>
                    <a:pt x="17759" y="1381"/>
                    <a:pt x="17774" y="1476"/>
                    <a:pt x="17795" y="1571"/>
                  </a:cubicBezTo>
                  <a:cubicBezTo>
                    <a:pt x="17817" y="1687"/>
                    <a:pt x="17846" y="1811"/>
                    <a:pt x="17876" y="1928"/>
                  </a:cubicBezTo>
                  <a:cubicBezTo>
                    <a:pt x="17890" y="1979"/>
                    <a:pt x="17912" y="2030"/>
                    <a:pt x="17941" y="2059"/>
                  </a:cubicBezTo>
                  <a:cubicBezTo>
                    <a:pt x="17971" y="2083"/>
                    <a:pt x="18015" y="2106"/>
                    <a:pt x="18050" y="2106"/>
                  </a:cubicBezTo>
                  <a:cubicBezTo>
                    <a:pt x="18058" y="2106"/>
                    <a:pt x="18066" y="2105"/>
                    <a:pt x="18072" y="2103"/>
                  </a:cubicBezTo>
                  <a:cubicBezTo>
                    <a:pt x="18116" y="2095"/>
                    <a:pt x="18160" y="2044"/>
                    <a:pt x="18167" y="2008"/>
                  </a:cubicBezTo>
                  <a:cubicBezTo>
                    <a:pt x="18182" y="1942"/>
                    <a:pt x="18167" y="1877"/>
                    <a:pt x="18160" y="1811"/>
                  </a:cubicBezTo>
                  <a:cubicBezTo>
                    <a:pt x="18123" y="1629"/>
                    <a:pt x="18080" y="1447"/>
                    <a:pt x="18043" y="1257"/>
                  </a:cubicBezTo>
                  <a:cubicBezTo>
                    <a:pt x="18029" y="1221"/>
                    <a:pt x="18058" y="1177"/>
                    <a:pt x="18101" y="1170"/>
                  </a:cubicBezTo>
                  <a:lnTo>
                    <a:pt x="18597" y="1112"/>
                  </a:lnTo>
                  <a:cubicBezTo>
                    <a:pt x="18641" y="1112"/>
                    <a:pt x="18677" y="1141"/>
                    <a:pt x="18677" y="1184"/>
                  </a:cubicBezTo>
                  <a:cubicBezTo>
                    <a:pt x="18677" y="1294"/>
                    <a:pt x="18677" y="1388"/>
                    <a:pt x="18684" y="1490"/>
                  </a:cubicBezTo>
                  <a:cubicBezTo>
                    <a:pt x="18699" y="1673"/>
                    <a:pt x="18706" y="1855"/>
                    <a:pt x="18735" y="2037"/>
                  </a:cubicBezTo>
                  <a:cubicBezTo>
                    <a:pt x="18762" y="2170"/>
                    <a:pt x="18832" y="2243"/>
                    <a:pt x="18916" y="2243"/>
                  </a:cubicBezTo>
                  <a:cubicBezTo>
                    <a:pt x="18924" y="2243"/>
                    <a:pt x="18932" y="2242"/>
                    <a:pt x="18939" y="2241"/>
                  </a:cubicBezTo>
                  <a:cubicBezTo>
                    <a:pt x="19027" y="2226"/>
                    <a:pt x="19063" y="2139"/>
                    <a:pt x="19049" y="1979"/>
                  </a:cubicBezTo>
                  <a:cubicBezTo>
                    <a:pt x="19027" y="1724"/>
                    <a:pt x="19005" y="1461"/>
                    <a:pt x="18990" y="1199"/>
                  </a:cubicBezTo>
                  <a:cubicBezTo>
                    <a:pt x="18990" y="1170"/>
                    <a:pt x="18990" y="1148"/>
                    <a:pt x="18990" y="1119"/>
                  </a:cubicBezTo>
                  <a:cubicBezTo>
                    <a:pt x="18998" y="1082"/>
                    <a:pt x="19027" y="1053"/>
                    <a:pt x="19056" y="1053"/>
                  </a:cubicBezTo>
                  <a:lnTo>
                    <a:pt x="19581" y="988"/>
                  </a:lnTo>
                  <a:cubicBezTo>
                    <a:pt x="19586" y="987"/>
                    <a:pt x="19591" y="987"/>
                    <a:pt x="19596" y="987"/>
                  </a:cubicBezTo>
                  <a:cubicBezTo>
                    <a:pt x="19692" y="987"/>
                    <a:pt x="19778" y="1051"/>
                    <a:pt x="19792" y="1148"/>
                  </a:cubicBezTo>
                  <a:cubicBezTo>
                    <a:pt x="19799" y="1163"/>
                    <a:pt x="19799" y="1177"/>
                    <a:pt x="19799" y="1192"/>
                  </a:cubicBezTo>
                  <a:cubicBezTo>
                    <a:pt x="19821" y="1345"/>
                    <a:pt x="19836" y="1490"/>
                    <a:pt x="19872" y="1636"/>
                  </a:cubicBezTo>
                  <a:cubicBezTo>
                    <a:pt x="19892" y="1748"/>
                    <a:pt x="19965" y="1806"/>
                    <a:pt x="20043" y="1806"/>
                  </a:cubicBezTo>
                  <a:cubicBezTo>
                    <a:pt x="20051" y="1806"/>
                    <a:pt x="20060" y="1805"/>
                    <a:pt x="20069" y="1804"/>
                  </a:cubicBezTo>
                  <a:cubicBezTo>
                    <a:pt x="20142" y="1789"/>
                    <a:pt x="20200" y="1709"/>
                    <a:pt x="20193" y="1592"/>
                  </a:cubicBezTo>
                  <a:cubicBezTo>
                    <a:pt x="20186" y="1498"/>
                    <a:pt x="20164" y="1396"/>
                    <a:pt x="20149" y="1294"/>
                  </a:cubicBezTo>
                  <a:cubicBezTo>
                    <a:pt x="20142" y="1235"/>
                    <a:pt x="20135" y="1177"/>
                    <a:pt x="20120" y="1119"/>
                  </a:cubicBezTo>
                  <a:cubicBezTo>
                    <a:pt x="20105" y="1009"/>
                    <a:pt x="20178" y="907"/>
                    <a:pt x="20288" y="900"/>
                  </a:cubicBezTo>
                  <a:lnTo>
                    <a:pt x="20448" y="878"/>
                  </a:lnTo>
                  <a:cubicBezTo>
                    <a:pt x="20453" y="878"/>
                    <a:pt x="20458" y="878"/>
                    <a:pt x="20464" y="878"/>
                  </a:cubicBezTo>
                  <a:cubicBezTo>
                    <a:pt x="20552" y="878"/>
                    <a:pt x="20631" y="935"/>
                    <a:pt x="20652" y="1031"/>
                  </a:cubicBezTo>
                  <a:cubicBezTo>
                    <a:pt x="20659" y="1039"/>
                    <a:pt x="20659" y="1046"/>
                    <a:pt x="20659" y="1053"/>
                  </a:cubicBezTo>
                  <a:cubicBezTo>
                    <a:pt x="20696" y="1257"/>
                    <a:pt x="20732" y="1461"/>
                    <a:pt x="20776" y="1665"/>
                  </a:cubicBezTo>
                  <a:cubicBezTo>
                    <a:pt x="20783" y="1731"/>
                    <a:pt x="20805" y="1811"/>
                    <a:pt x="20841" y="1869"/>
                  </a:cubicBezTo>
                  <a:cubicBezTo>
                    <a:pt x="20868" y="1910"/>
                    <a:pt x="20927" y="1950"/>
                    <a:pt x="20970" y="1950"/>
                  </a:cubicBezTo>
                  <a:cubicBezTo>
                    <a:pt x="20973" y="1950"/>
                    <a:pt x="20977" y="1950"/>
                    <a:pt x="20980" y="1950"/>
                  </a:cubicBezTo>
                  <a:cubicBezTo>
                    <a:pt x="21024" y="1942"/>
                    <a:pt x="21089" y="1877"/>
                    <a:pt x="21096" y="1833"/>
                  </a:cubicBezTo>
                  <a:cubicBezTo>
                    <a:pt x="21104" y="1731"/>
                    <a:pt x="21104" y="1629"/>
                    <a:pt x="21082" y="1534"/>
                  </a:cubicBezTo>
                  <a:cubicBezTo>
                    <a:pt x="21060" y="1359"/>
                    <a:pt x="21024" y="1192"/>
                    <a:pt x="20994" y="1017"/>
                  </a:cubicBezTo>
                  <a:cubicBezTo>
                    <a:pt x="20973" y="907"/>
                    <a:pt x="21053" y="805"/>
                    <a:pt x="21162" y="791"/>
                  </a:cubicBezTo>
                  <a:lnTo>
                    <a:pt x="21526" y="747"/>
                  </a:lnTo>
                  <a:cubicBezTo>
                    <a:pt x="21532" y="747"/>
                    <a:pt x="21537" y="747"/>
                    <a:pt x="21542" y="747"/>
                  </a:cubicBezTo>
                  <a:cubicBezTo>
                    <a:pt x="21631" y="747"/>
                    <a:pt x="21710" y="804"/>
                    <a:pt x="21730" y="900"/>
                  </a:cubicBezTo>
                  <a:cubicBezTo>
                    <a:pt x="21774" y="1097"/>
                    <a:pt x="21811" y="1294"/>
                    <a:pt x="21854" y="1490"/>
                  </a:cubicBezTo>
                  <a:cubicBezTo>
                    <a:pt x="21869" y="1541"/>
                    <a:pt x="21883" y="1600"/>
                    <a:pt x="21920" y="1643"/>
                  </a:cubicBezTo>
                  <a:cubicBezTo>
                    <a:pt x="21941" y="1674"/>
                    <a:pt x="21974" y="1688"/>
                    <a:pt x="22007" y="1688"/>
                  </a:cubicBezTo>
                  <a:cubicBezTo>
                    <a:pt x="22053" y="1688"/>
                    <a:pt x="22100" y="1661"/>
                    <a:pt x="22117" y="1614"/>
                  </a:cubicBezTo>
                  <a:cubicBezTo>
                    <a:pt x="22131" y="1556"/>
                    <a:pt x="22146" y="1490"/>
                    <a:pt x="22131" y="1439"/>
                  </a:cubicBezTo>
                  <a:cubicBezTo>
                    <a:pt x="22102" y="1257"/>
                    <a:pt x="22058" y="1075"/>
                    <a:pt x="22022" y="900"/>
                  </a:cubicBezTo>
                  <a:cubicBezTo>
                    <a:pt x="22022" y="900"/>
                    <a:pt x="22022" y="900"/>
                    <a:pt x="22022" y="893"/>
                  </a:cubicBezTo>
                  <a:cubicBezTo>
                    <a:pt x="22000" y="784"/>
                    <a:pt x="22073" y="682"/>
                    <a:pt x="22190" y="667"/>
                  </a:cubicBezTo>
                  <a:lnTo>
                    <a:pt x="22503" y="631"/>
                  </a:lnTo>
                  <a:cubicBezTo>
                    <a:pt x="22512" y="629"/>
                    <a:pt x="22521" y="629"/>
                    <a:pt x="22531" y="629"/>
                  </a:cubicBezTo>
                  <a:cubicBezTo>
                    <a:pt x="22628" y="629"/>
                    <a:pt x="22708" y="698"/>
                    <a:pt x="22714" y="798"/>
                  </a:cubicBezTo>
                  <a:lnTo>
                    <a:pt x="22714" y="805"/>
                  </a:lnTo>
                  <a:cubicBezTo>
                    <a:pt x="22743" y="1017"/>
                    <a:pt x="22772" y="1228"/>
                    <a:pt x="22794" y="1432"/>
                  </a:cubicBezTo>
                  <a:cubicBezTo>
                    <a:pt x="22809" y="1498"/>
                    <a:pt x="22816" y="1556"/>
                    <a:pt x="22838" y="1614"/>
                  </a:cubicBezTo>
                  <a:cubicBezTo>
                    <a:pt x="22868" y="1699"/>
                    <a:pt x="22924" y="1744"/>
                    <a:pt x="22988" y="1744"/>
                  </a:cubicBezTo>
                  <a:cubicBezTo>
                    <a:pt x="23001" y="1744"/>
                    <a:pt x="23014" y="1742"/>
                    <a:pt x="23028" y="1738"/>
                  </a:cubicBezTo>
                  <a:cubicBezTo>
                    <a:pt x="23122" y="1716"/>
                    <a:pt x="23151" y="1643"/>
                    <a:pt x="23151" y="1563"/>
                  </a:cubicBezTo>
                  <a:cubicBezTo>
                    <a:pt x="23151" y="1461"/>
                    <a:pt x="23130" y="1352"/>
                    <a:pt x="23122" y="1250"/>
                  </a:cubicBezTo>
                  <a:cubicBezTo>
                    <a:pt x="23100" y="1082"/>
                    <a:pt x="23079" y="922"/>
                    <a:pt x="23064" y="747"/>
                  </a:cubicBezTo>
                  <a:cubicBezTo>
                    <a:pt x="23049" y="645"/>
                    <a:pt x="23122" y="550"/>
                    <a:pt x="23232" y="536"/>
                  </a:cubicBezTo>
                  <a:lnTo>
                    <a:pt x="23516" y="507"/>
                  </a:lnTo>
                  <a:cubicBezTo>
                    <a:pt x="23525" y="505"/>
                    <a:pt x="23533" y="505"/>
                    <a:pt x="23542" y="505"/>
                  </a:cubicBezTo>
                  <a:cubicBezTo>
                    <a:pt x="23633" y="505"/>
                    <a:pt x="23714" y="574"/>
                    <a:pt x="23727" y="667"/>
                  </a:cubicBezTo>
                  <a:cubicBezTo>
                    <a:pt x="23756" y="886"/>
                    <a:pt x="23778" y="1104"/>
                    <a:pt x="23807" y="1316"/>
                  </a:cubicBezTo>
                  <a:cubicBezTo>
                    <a:pt x="23815" y="1381"/>
                    <a:pt x="23822" y="1454"/>
                    <a:pt x="23858" y="1505"/>
                  </a:cubicBezTo>
                  <a:cubicBezTo>
                    <a:pt x="23880" y="1549"/>
                    <a:pt x="23953" y="1592"/>
                    <a:pt x="23997" y="1592"/>
                  </a:cubicBezTo>
                  <a:cubicBezTo>
                    <a:pt x="24048" y="1585"/>
                    <a:pt x="24106" y="1534"/>
                    <a:pt x="24128" y="1490"/>
                  </a:cubicBezTo>
                  <a:cubicBezTo>
                    <a:pt x="24150" y="1432"/>
                    <a:pt x="24142" y="1359"/>
                    <a:pt x="24135" y="1294"/>
                  </a:cubicBezTo>
                  <a:cubicBezTo>
                    <a:pt x="24113" y="1068"/>
                    <a:pt x="24091" y="842"/>
                    <a:pt x="24062" y="609"/>
                  </a:cubicBezTo>
                  <a:cubicBezTo>
                    <a:pt x="24048" y="507"/>
                    <a:pt x="24121" y="412"/>
                    <a:pt x="24215" y="397"/>
                  </a:cubicBezTo>
                  <a:cubicBezTo>
                    <a:pt x="24307" y="379"/>
                    <a:pt x="24398" y="363"/>
                    <a:pt x="24486" y="363"/>
                  </a:cubicBezTo>
                  <a:close/>
                  <a:moveTo>
                    <a:pt x="24903" y="1"/>
                  </a:moveTo>
                  <a:cubicBezTo>
                    <a:pt x="24888" y="1"/>
                    <a:pt x="24872" y="2"/>
                    <a:pt x="24857" y="4"/>
                  </a:cubicBezTo>
                  <a:cubicBezTo>
                    <a:pt x="24798" y="11"/>
                    <a:pt x="24740" y="11"/>
                    <a:pt x="24689" y="18"/>
                  </a:cubicBezTo>
                  <a:cubicBezTo>
                    <a:pt x="23749" y="135"/>
                    <a:pt x="22809" y="252"/>
                    <a:pt x="21869" y="368"/>
                  </a:cubicBezTo>
                  <a:cubicBezTo>
                    <a:pt x="20237" y="572"/>
                    <a:pt x="18604" y="769"/>
                    <a:pt x="16979" y="973"/>
                  </a:cubicBezTo>
                  <a:cubicBezTo>
                    <a:pt x="15361" y="1170"/>
                    <a:pt x="13751" y="1367"/>
                    <a:pt x="12133" y="1563"/>
                  </a:cubicBezTo>
                  <a:cubicBezTo>
                    <a:pt x="10545" y="1760"/>
                    <a:pt x="8949" y="1957"/>
                    <a:pt x="7360" y="2154"/>
                  </a:cubicBezTo>
                  <a:cubicBezTo>
                    <a:pt x="5728" y="2350"/>
                    <a:pt x="4096" y="2554"/>
                    <a:pt x="2471" y="2751"/>
                  </a:cubicBezTo>
                  <a:cubicBezTo>
                    <a:pt x="1742" y="2846"/>
                    <a:pt x="1020" y="2926"/>
                    <a:pt x="299" y="3021"/>
                  </a:cubicBezTo>
                  <a:cubicBezTo>
                    <a:pt x="73" y="3043"/>
                    <a:pt x="15" y="3108"/>
                    <a:pt x="8" y="3327"/>
                  </a:cubicBezTo>
                  <a:cubicBezTo>
                    <a:pt x="0" y="3575"/>
                    <a:pt x="8" y="3815"/>
                    <a:pt x="29" y="4063"/>
                  </a:cubicBezTo>
                  <a:cubicBezTo>
                    <a:pt x="59" y="4529"/>
                    <a:pt x="110" y="4996"/>
                    <a:pt x="146" y="5462"/>
                  </a:cubicBezTo>
                  <a:cubicBezTo>
                    <a:pt x="182" y="5906"/>
                    <a:pt x="212" y="6358"/>
                    <a:pt x="233" y="6810"/>
                  </a:cubicBezTo>
                  <a:cubicBezTo>
                    <a:pt x="270" y="7619"/>
                    <a:pt x="343" y="8420"/>
                    <a:pt x="488" y="9215"/>
                  </a:cubicBezTo>
                  <a:cubicBezTo>
                    <a:pt x="518" y="9368"/>
                    <a:pt x="561" y="9521"/>
                    <a:pt x="612" y="9667"/>
                  </a:cubicBezTo>
                  <a:cubicBezTo>
                    <a:pt x="653" y="9802"/>
                    <a:pt x="725" y="9850"/>
                    <a:pt x="859" y="9850"/>
                  </a:cubicBezTo>
                  <a:cubicBezTo>
                    <a:pt x="868" y="9850"/>
                    <a:pt x="879" y="9849"/>
                    <a:pt x="889" y="9849"/>
                  </a:cubicBezTo>
                  <a:cubicBezTo>
                    <a:pt x="948" y="9849"/>
                    <a:pt x="999" y="9841"/>
                    <a:pt x="1057" y="9834"/>
                  </a:cubicBezTo>
                  <a:cubicBezTo>
                    <a:pt x="2281" y="9681"/>
                    <a:pt x="3513" y="9535"/>
                    <a:pt x="4737" y="9382"/>
                  </a:cubicBezTo>
                  <a:cubicBezTo>
                    <a:pt x="6661" y="9149"/>
                    <a:pt x="8584" y="8916"/>
                    <a:pt x="10508" y="8683"/>
                  </a:cubicBezTo>
                  <a:cubicBezTo>
                    <a:pt x="11463" y="8566"/>
                    <a:pt x="15201" y="8107"/>
                    <a:pt x="16112" y="7998"/>
                  </a:cubicBezTo>
                  <a:cubicBezTo>
                    <a:pt x="18597" y="7699"/>
                    <a:pt x="21075" y="7393"/>
                    <a:pt x="23559" y="7094"/>
                  </a:cubicBezTo>
                  <a:cubicBezTo>
                    <a:pt x="24303" y="7000"/>
                    <a:pt x="25039" y="6912"/>
                    <a:pt x="25782" y="6825"/>
                  </a:cubicBezTo>
                  <a:cubicBezTo>
                    <a:pt x="26059" y="6788"/>
                    <a:pt x="26095" y="6759"/>
                    <a:pt x="26117" y="6489"/>
                  </a:cubicBezTo>
                  <a:cubicBezTo>
                    <a:pt x="26161" y="5972"/>
                    <a:pt x="26190" y="5462"/>
                    <a:pt x="26139" y="4952"/>
                  </a:cubicBezTo>
                  <a:cubicBezTo>
                    <a:pt x="26095" y="4464"/>
                    <a:pt x="26037" y="3975"/>
                    <a:pt x="25979" y="3494"/>
                  </a:cubicBezTo>
                  <a:cubicBezTo>
                    <a:pt x="25877" y="2642"/>
                    <a:pt x="25687" y="1804"/>
                    <a:pt x="25447" y="980"/>
                  </a:cubicBezTo>
                  <a:cubicBezTo>
                    <a:pt x="25359" y="696"/>
                    <a:pt x="25228" y="427"/>
                    <a:pt x="25119" y="150"/>
                  </a:cubicBezTo>
                  <a:cubicBezTo>
                    <a:pt x="25081" y="43"/>
                    <a:pt x="25000" y="1"/>
                    <a:pt x="24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2"/>
            <p:cNvSpPr/>
            <p:nvPr/>
          </p:nvSpPr>
          <p:spPr>
            <a:xfrm>
              <a:off x="1233344" y="2246211"/>
              <a:ext cx="1152589" cy="411994"/>
            </a:xfrm>
            <a:custGeom>
              <a:avLst/>
              <a:gdLst/>
              <a:ahLst/>
              <a:cxnLst/>
              <a:rect l="l" t="t" r="r" b="b"/>
              <a:pathLst>
                <a:path w="25528" h="9125" extrusionOk="0">
                  <a:moveTo>
                    <a:pt x="2145" y="5127"/>
                  </a:moveTo>
                  <a:cubicBezTo>
                    <a:pt x="2167" y="5127"/>
                    <a:pt x="2188" y="5128"/>
                    <a:pt x="2208" y="5129"/>
                  </a:cubicBezTo>
                  <a:cubicBezTo>
                    <a:pt x="2799" y="5151"/>
                    <a:pt x="3236" y="5654"/>
                    <a:pt x="3207" y="6244"/>
                  </a:cubicBezTo>
                  <a:cubicBezTo>
                    <a:pt x="3192" y="6543"/>
                    <a:pt x="3097" y="6820"/>
                    <a:pt x="2937" y="7075"/>
                  </a:cubicBezTo>
                  <a:cubicBezTo>
                    <a:pt x="2749" y="7383"/>
                    <a:pt x="2493" y="7612"/>
                    <a:pt x="2124" y="7612"/>
                  </a:cubicBezTo>
                  <a:cubicBezTo>
                    <a:pt x="2092" y="7612"/>
                    <a:pt x="2060" y="7610"/>
                    <a:pt x="2026" y="7607"/>
                  </a:cubicBezTo>
                  <a:cubicBezTo>
                    <a:pt x="1604" y="7563"/>
                    <a:pt x="1341" y="7293"/>
                    <a:pt x="1174" y="6914"/>
                  </a:cubicBezTo>
                  <a:cubicBezTo>
                    <a:pt x="1130" y="6820"/>
                    <a:pt x="1115" y="6718"/>
                    <a:pt x="1093" y="6623"/>
                  </a:cubicBezTo>
                  <a:cubicBezTo>
                    <a:pt x="1064" y="6011"/>
                    <a:pt x="1276" y="5530"/>
                    <a:pt x="1786" y="5209"/>
                  </a:cubicBezTo>
                  <a:cubicBezTo>
                    <a:pt x="1885" y="5147"/>
                    <a:pt x="2021" y="5127"/>
                    <a:pt x="2145" y="5127"/>
                  </a:cubicBezTo>
                  <a:close/>
                  <a:moveTo>
                    <a:pt x="24151" y="1"/>
                  </a:moveTo>
                  <a:cubicBezTo>
                    <a:pt x="24063" y="1"/>
                    <a:pt x="23972" y="17"/>
                    <a:pt x="23880" y="35"/>
                  </a:cubicBezTo>
                  <a:cubicBezTo>
                    <a:pt x="23786" y="50"/>
                    <a:pt x="23713" y="145"/>
                    <a:pt x="23727" y="247"/>
                  </a:cubicBezTo>
                  <a:cubicBezTo>
                    <a:pt x="23756" y="480"/>
                    <a:pt x="23778" y="706"/>
                    <a:pt x="23800" y="932"/>
                  </a:cubicBezTo>
                  <a:cubicBezTo>
                    <a:pt x="23807" y="997"/>
                    <a:pt x="23815" y="1070"/>
                    <a:pt x="23793" y="1128"/>
                  </a:cubicBezTo>
                  <a:cubicBezTo>
                    <a:pt x="23771" y="1172"/>
                    <a:pt x="23713" y="1223"/>
                    <a:pt x="23662" y="1230"/>
                  </a:cubicBezTo>
                  <a:cubicBezTo>
                    <a:pt x="23618" y="1230"/>
                    <a:pt x="23545" y="1187"/>
                    <a:pt x="23523" y="1143"/>
                  </a:cubicBezTo>
                  <a:cubicBezTo>
                    <a:pt x="23487" y="1092"/>
                    <a:pt x="23480" y="1019"/>
                    <a:pt x="23472" y="954"/>
                  </a:cubicBezTo>
                  <a:cubicBezTo>
                    <a:pt x="23443" y="742"/>
                    <a:pt x="23421" y="524"/>
                    <a:pt x="23392" y="305"/>
                  </a:cubicBezTo>
                  <a:cubicBezTo>
                    <a:pt x="23379" y="212"/>
                    <a:pt x="23298" y="143"/>
                    <a:pt x="23207" y="143"/>
                  </a:cubicBezTo>
                  <a:cubicBezTo>
                    <a:pt x="23198" y="143"/>
                    <a:pt x="23190" y="143"/>
                    <a:pt x="23181" y="145"/>
                  </a:cubicBezTo>
                  <a:lnTo>
                    <a:pt x="22897" y="174"/>
                  </a:lnTo>
                  <a:cubicBezTo>
                    <a:pt x="22787" y="188"/>
                    <a:pt x="22714" y="283"/>
                    <a:pt x="22729" y="385"/>
                  </a:cubicBezTo>
                  <a:cubicBezTo>
                    <a:pt x="22744" y="560"/>
                    <a:pt x="22765" y="720"/>
                    <a:pt x="22787" y="888"/>
                  </a:cubicBezTo>
                  <a:cubicBezTo>
                    <a:pt x="22795" y="990"/>
                    <a:pt x="22816" y="1099"/>
                    <a:pt x="22816" y="1201"/>
                  </a:cubicBezTo>
                  <a:cubicBezTo>
                    <a:pt x="22816" y="1281"/>
                    <a:pt x="22787" y="1354"/>
                    <a:pt x="22693" y="1376"/>
                  </a:cubicBezTo>
                  <a:cubicBezTo>
                    <a:pt x="22679" y="1380"/>
                    <a:pt x="22666" y="1382"/>
                    <a:pt x="22653" y="1382"/>
                  </a:cubicBezTo>
                  <a:cubicBezTo>
                    <a:pt x="22589" y="1382"/>
                    <a:pt x="22533" y="1337"/>
                    <a:pt x="22503" y="1252"/>
                  </a:cubicBezTo>
                  <a:cubicBezTo>
                    <a:pt x="22481" y="1194"/>
                    <a:pt x="22474" y="1136"/>
                    <a:pt x="22459" y="1070"/>
                  </a:cubicBezTo>
                  <a:cubicBezTo>
                    <a:pt x="22437" y="866"/>
                    <a:pt x="22408" y="655"/>
                    <a:pt x="22379" y="443"/>
                  </a:cubicBezTo>
                  <a:lnTo>
                    <a:pt x="22379" y="436"/>
                  </a:lnTo>
                  <a:cubicBezTo>
                    <a:pt x="22373" y="336"/>
                    <a:pt x="22293" y="267"/>
                    <a:pt x="22196" y="267"/>
                  </a:cubicBezTo>
                  <a:cubicBezTo>
                    <a:pt x="22186" y="267"/>
                    <a:pt x="22177" y="267"/>
                    <a:pt x="22168" y="269"/>
                  </a:cubicBezTo>
                  <a:lnTo>
                    <a:pt x="21855" y="305"/>
                  </a:lnTo>
                  <a:cubicBezTo>
                    <a:pt x="21738" y="320"/>
                    <a:pt x="21665" y="422"/>
                    <a:pt x="21687" y="531"/>
                  </a:cubicBezTo>
                  <a:cubicBezTo>
                    <a:pt x="21687" y="538"/>
                    <a:pt x="21687" y="538"/>
                    <a:pt x="21687" y="538"/>
                  </a:cubicBezTo>
                  <a:cubicBezTo>
                    <a:pt x="21723" y="713"/>
                    <a:pt x="21767" y="895"/>
                    <a:pt x="21796" y="1077"/>
                  </a:cubicBezTo>
                  <a:cubicBezTo>
                    <a:pt x="21811" y="1128"/>
                    <a:pt x="21796" y="1194"/>
                    <a:pt x="21782" y="1252"/>
                  </a:cubicBezTo>
                  <a:cubicBezTo>
                    <a:pt x="21765" y="1299"/>
                    <a:pt x="21718" y="1326"/>
                    <a:pt x="21672" y="1326"/>
                  </a:cubicBezTo>
                  <a:cubicBezTo>
                    <a:pt x="21639" y="1326"/>
                    <a:pt x="21606" y="1312"/>
                    <a:pt x="21585" y="1281"/>
                  </a:cubicBezTo>
                  <a:cubicBezTo>
                    <a:pt x="21548" y="1238"/>
                    <a:pt x="21534" y="1179"/>
                    <a:pt x="21519" y="1128"/>
                  </a:cubicBezTo>
                  <a:cubicBezTo>
                    <a:pt x="21476" y="932"/>
                    <a:pt x="21439" y="735"/>
                    <a:pt x="21395" y="538"/>
                  </a:cubicBezTo>
                  <a:cubicBezTo>
                    <a:pt x="21376" y="446"/>
                    <a:pt x="21302" y="383"/>
                    <a:pt x="21218" y="383"/>
                  </a:cubicBezTo>
                  <a:cubicBezTo>
                    <a:pt x="21209" y="383"/>
                    <a:pt x="21200" y="384"/>
                    <a:pt x="21191" y="385"/>
                  </a:cubicBezTo>
                  <a:lnTo>
                    <a:pt x="20827" y="429"/>
                  </a:lnTo>
                  <a:cubicBezTo>
                    <a:pt x="20718" y="443"/>
                    <a:pt x="20638" y="545"/>
                    <a:pt x="20659" y="655"/>
                  </a:cubicBezTo>
                  <a:cubicBezTo>
                    <a:pt x="20689" y="830"/>
                    <a:pt x="20725" y="997"/>
                    <a:pt x="20747" y="1172"/>
                  </a:cubicBezTo>
                  <a:cubicBezTo>
                    <a:pt x="20769" y="1267"/>
                    <a:pt x="20769" y="1369"/>
                    <a:pt x="20754" y="1471"/>
                  </a:cubicBezTo>
                  <a:cubicBezTo>
                    <a:pt x="20754" y="1515"/>
                    <a:pt x="20689" y="1580"/>
                    <a:pt x="20645" y="1588"/>
                  </a:cubicBezTo>
                  <a:cubicBezTo>
                    <a:pt x="20642" y="1588"/>
                    <a:pt x="20638" y="1588"/>
                    <a:pt x="20635" y="1588"/>
                  </a:cubicBezTo>
                  <a:cubicBezTo>
                    <a:pt x="20592" y="1588"/>
                    <a:pt x="20533" y="1548"/>
                    <a:pt x="20506" y="1507"/>
                  </a:cubicBezTo>
                  <a:cubicBezTo>
                    <a:pt x="20470" y="1449"/>
                    <a:pt x="20448" y="1369"/>
                    <a:pt x="20441" y="1303"/>
                  </a:cubicBezTo>
                  <a:cubicBezTo>
                    <a:pt x="20397" y="1099"/>
                    <a:pt x="20361" y="895"/>
                    <a:pt x="20324" y="691"/>
                  </a:cubicBezTo>
                  <a:cubicBezTo>
                    <a:pt x="20324" y="684"/>
                    <a:pt x="20324" y="677"/>
                    <a:pt x="20317" y="669"/>
                  </a:cubicBezTo>
                  <a:cubicBezTo>
                    <a:pt x="20296" y="573"/>
                    <a:pt x="20217" y="516"/>
                    <a:pt x="20129" y="516"/>
                  </a:cubicBezTo>
                  <a:cubicBezTo>
                    <a:pt x="20123" y="516"/>
                    <a:pt x="20118" y="516"/>
                    <a:pt x="20113" y="516"/>
                  </a:cubicBezTo>
                  <a:lnTo>
                    <a:pt x="19953" y="538"/>
                  </a:lnTo>
                  <a:cubicBezTo>
                    <a:pt x="19843" y="545"/>
                    <a:pt x="19770" y="647"/>
                    <a:pt x="19785" y="757"/>
                  </a:cubicBezTo>
                  <a:cubicBezTo>
                    <a:pt x="19800" y="815"/>
                    <a:pt x="19807" y="873"/>
                    <a:pt x="19814" y="932"/>
                  </a:cubicBezTo>
                  <a:cubicBezTo>
                    <a:pt x="19829" y="1034"/>
                    <a:pt x="19851" y="1136"/>
                    <a:pt x="19858" y="1230"/>
                  </a:cubicBezTo>
                  <a:cubicBezTo>
                    <a:pt x="19865" y="1347"/>
                    <a:pt x="19807" y="1427"/>
                    <a:pt x="19734" y="1442"/>
                  </a:cubicBezTo>
                  <a:cubicBezTo>
                    <a:pt x="19726" y="1443"/>
                    <a:pt x="19718" y="1444"/>
                    <a:pt x="19710" y="1444"/>
                  </a:cubicBezTo>
                  <a:cubicBezTo>
                    <a:pt x="19631" y="1444"/>
                    <a:pt x="19557" y="1380"/>
                    <a:pt x="19537" y="1274"/>
                  </a:cubicBezTo>
                  <a:cubicBezTo>
                    <a:pt x="19501" y="1128"/>
                    <a:pt x="19486" y="983"/>
                    <a:pt x="19464" y="830"/>
                  </a:cubicBezTo>
                  <a:cubicBezTo>
                    <a:pt x="19464" y="815"/>
                    <a:pt x="19464" y="801"/>
                    <a:pt x="19457" y="786"/>
                  </a:cubicBezTo>
                  <a:cubicBezTo>
                    <a:pt x="19443" y="689"/>
                    <a:pt x="19357" y="625"/>
                    <a:pt x="19261" y="625"/>
                  </a:cubicBezTo>
                  <a:cubicBezTo>
                    <a:pt x="19256" y="625"/>
                    <a:pt x="19251" y="625"/>
                    <a:pt x="19246" y="626"/>
                  </a:cubicBezTo>
                  <a:lnTo>
                    <a:pt x="18721" y="691"/>
                  </a:lnTo>
                  <a:cubicBezTo>
                    <a:pt x="18692" y="691"/>
                    <a:pt x="18663" y="720"/>
                    <a:pt x="18655" y="757"/>
                  </a:cubicBezTo>
                  <a:cubicBezTo>
                    <a:pt x="18655" y="786"/>
                    <a:pt x="18655" y="808"/>
                    <a:pt x="18655" y="837"/>
                  </a:cubicBezTo>
                  <a:cubicBezTo>
                    <a:pt x="18670" y="1099"/>
                    <a:pt x="18692" y="1354"/>
                    <a:pt x="18714" y="1617"/>
                  </a:cubicBezTo>
                  <a:cubicBezTo>
                    <a:pt x="18728" y="1777"/>
                    <a:pt x="18692" y="1864"/>
                    <a:pt x="18604" y="1879"/>
                  </a:cubicBezTo>
                  <a:cubicBezTo>
                    <a:pt x="18597" y="1880"/>
                    <a:pt x="18589" y="1881"/>
                    <a:pt x="18581" y="1881"/>
                  </a:cubicBezTo>
                  <a:cubicBezTo>
                    <a:pt x="18497" y="1881"/>
                    <a:pt x="18427" y="1808"/>
                    <a:pt x="18400" y="1675"/>
                  </a:cubicBezTo>
                  <a:cubicBezTo>
                    <a:pt x="18371" y="1493"/>
                    <a:pt x="18364" y="1311"/>
                    <a:pt x="18349" y="1128"/>
                  </a:cubicBezTo>
                  <a:cubicBezTo>
                    <a:pt x="18342" y="1026"/>
                    <a:pt x="18342" y="932"/>
                    <a:pt x="18342" y="822"/>
                  </a:cubicBezTo>
                  <a:cubicBezTo>
                    <a:pt x="18342" y="779"/>
                    <a:pt x="18306" y="750"/>
                    <a:pt x="18262" y="750"/>
                  </a:cubicBezTo>
                  <a:lnTo>
                    <a:pt x="17766" y="808"/>
                  </a:lnTo>
                  <a:cubicBezTo>
                    <a:pt x="17723" y="815"/>
                    <a:pt x="17694" y="859"/>
                    <a:pt x="17708" y="895"/>
                  </a:cubicBezTo>
                  <a:cubicBezTo>
                    <a:pt x="17745" y="1085"/>
                    <a:pt x="17788" y="1267"/>
                    <a:pt x="17825" y="1449"/>
                  </a:cubicBezTo>
                  <a:cubicBezTo>
                    <a:pt x="17832" y="1515"/>
                    <a:pt x="17847" y="1580"/>
                    <a:pt x="17832" y="1646"/>
                  </a:cubicBezTo>
                  <a:cubicBezTo>
                    <a:pt x="17825" y="1682"/>
                    <a:pt x="17781" y="1733"/>
                    <a:pt x="17737" y="1741"/>
                  </a:cubicBezTo>
                  <a:cubicBezTo>
                    <a:pt x="17731" y="1743"/>
                    <a:pt x="17723" y="1744"/>
                    <a:pt x="17715" y="1744"/>
                  </a:cubicBezTo>
                  <a:cubicBezTo>
                    <a:pt x="17680" y="1744"/>
                    <a:pt x="17636" y="1721"/>
                    <a:pt x="17606" y="1697"/>
                  </a:cubicBezTo>
                  <a:cubicBezTo>
                    <a:pt x="17577" y="1668"/>
                    <a:pt x="17555" y="1617"/>
                    <a:pt x="17541" y="1566"/>
                  </a:cubicBezTo>
                  <a:cubicBezTo>
                    <a:pt x="17511" y="1449"/>
                    <a:pt x="17482" y="1325"/>
                    <a:pt x="17460" y="1209"/>
                  </a:cubicBezTo>
                  <a:cubicBezTo>
                    <a:pt x="17439" y="1114"/>
                    <a:pt x="17424" y="1019"/>
                    <a:pt x="17402" y="924"/>
                  </a:cubicBezTo>
                  <a:cubicBezTo>
                    <a:pt x="17396" y="892"/>
                    <a:pt x="17366" y="865"/>
                    <a:pt x="17333" y="865"/>
                  </a:cubicBezTo>
                  <a:cubicBezTo>
                    <a:pt x="17330" y="865"/>
                    <a:pt x="17326" y="865"/>
                    <a:pt x="17322" y="866"/>
                  </a:cubicBezTo>
                  <a:lnTo>
                    <a:pt x="16447" y="968"/>
                  </a:lnTo>
                  <a:cubicBezTo>
                    <a:pt x="16404" y="968"/>
                    <a:pt x="16375" y="1005"/>
                    <a:pt x="16382" y="1048"/>
                  </a:cubicBezTo>
                  <a:cubicBezTo>
                    <a:pt x="16433" y="1398"/>
                    <a:pt x="16484" y="1755"/>
                    <a:pt x="16535" y="2105"/>
                  </a:cubicBezTo>
                  <a:cubicBezTo>
                    <a:pt x="16542" y="2170"/>
                    <a:pt x="16542" y="2243"/>
                    <a:pt x="16528" y="2302"/>
                  </a:cubicBezTo>
                  <a:cubicBezTo>
                    <a:pt x="16513" y="2345"/>
                    <a:pt x="16462" y="2396"/>
                    <a:pt x="16426" y="2396"/>
                  </a:cubicBezTo>
                  <a:cubicBezTo>
                    <a:pt x="16421" y="2397"/>
                    <a:pt x="16416" y="2398"/>
                    <a:pt x="16411" y="2398"/>
                  </a:cubicBezTo>
                  <a:cubicBezTo>
                    <a:pt x="16369" y="2398"/>
                    <a:pt x="16313" y="2371"/>
                    <a:pt x="16287" y="2338"/>
                  </a:cubicBezTo>
                  <a:cubicBezTo>
                    <a:pt x="16251" y="2294"/>
                    <a:pt x="16236" y="2229"/>
                    <a:pt x="16229" y="2170"/>
                  </a:cubicBezTo>
                  <a:cubicBezTo>
                    <a:pt x="16192" y="1879"/>
                    <a:pt x="16163" y="1580"/>
                    <a:pt x="16127" y="1289"/>
                  </a:cubicBezTo>
                  <a:cubicBezTo>
                    <a:pt x="16112" y="1223"/>
                    <a:pt x="16098" y="1150"/>
                    <a:pt x="16083" y="1085"/>
                  </a:cubicBezTo>
                  <a:cubicBezTo>
                    <a:pt x="16070" y="1052"/>
                    <a:pt x="16039" y="1025"/>
                    <a:pt x="16007" y="1025"/>
                  </a:cubicBezTo>
                  <a:cubicBezTo>
                    <a:pt x="16003" y="1025"/>
                    <a:pt x="15999" y="1026"/>
                    <a:pt x="15996" y="1026"/>
                  </a:cubicBezTo>
                  <a:lnTo>
                    <a:pt x="15500" y="1085"/>
                  </a:lnTo>
                  <a:cubicBezTo>
                    <a:pt x="15456" y="1092"/>
                    <a:pt x="15427" y="1128"/>
                    <a:pt x="15435" y="1165"/>
                  </a:cubicBezTo>
                  <a:cubicBezTo>
                    <a:pt x="15456" y="1369"/>
                    <a:pt x="15478" y="1566"/>
                    <a:pt x="15500" y="1755"/>
                  </a:cubicBezTo>
                  <a:cubicBezTo>
                    <a:pt x="15507" y="1828"/>
                    <a:pt x="15522" y="1901"/>
                    <a:pt x="15507" y="1966"/>
                  </a:cubicBezTo>
                  <a:cubicBezTo>
                    <a:pt x="15493" y="2017"/>
                    <a:pt x="15442" y="2076"/>
                    <a:pt x="15398" y="2098"/>
                  </a:cubicBezTo>
                  <a:cubicBezTo>
                    <a:pt x="15384" y="2102"/>
                    <a:pt x="15370" y="2104"/>
                    <a:pt x="15357" y="2104"/>
                  </a:cubicBezTo>
                  <a:cubicBezTo>
                    <a:pt x="15301" y="2104"/>
                    <a:pt x="15255" y="2069"/>
                    <a:pt x="15238" y="2010"/>
                  </a:cubicBezTo>
                  <a:cubicBezTo>
                    <a:pt x="15209" y="1945"/>
                    <a:pt x="15194" y="1872"/>
                    <a:pt x="15180" y="1799"/>
                  </a:cubicBezTo>
                  <a:cubicBezTo>
                    <a:pt x="15158" y="1602"/>
                    <a:pt x="15136" y="1405"/>
                    <a:pt x="15114" y="1201"/>
                  </a:cubicBezTo>
                  <a:cubicBezTo>
                    <a:pt x="15107" y="1158"/>
                    <a:pt x="15070" y="1128"/>
                    <a:pt x="15026" y="1128"/>
                  </a:cubicBezTo>
                  <a:cubicBezTo>
                    <a:pt x="14830" y="1150"/>
                    <a:pt x="14640" y="1179"/>
                    <a:pt x="14451" y="1209"/>
                  </a:cubicBezTo>
                  <a:cubicBezTo>
                    <a:pt x="14378" y="1223"/>
                    <a:pt x="14320" y="1296"/>
                    <a:pt x="14327" y="1376"/>
                  </a:cubicBezTo>
                  <a:cubicBezTo>
                    <a:pt x="14356" y="1602"/>
                    <a:pt x="14385" y="1821"/>
                    <a:pt x="14407" y="2039"/>
                  </a:cubicBezTo>
                  <a:cubicBezTo>
                    <a:pt x="14414" y="2141"/>
                    <a:pt x="14422" y="2251"/>
                    <a:pt x="14414" y="2353"/>
                  </a:cubicBezTo>
                  <a:cubicBezTo>
                    <a:pt x="14407" y="2484"/>
                    <a:pt x="14363" y="2549"/>
                    <a:pt x="14283" y="2557"/>
                  </a:cubicBezTo>
                  <a:cubicBezTo>
                    <a:pt x="14203" y="2557"/>
                    <a:pt x="14145" y="2506"/>
                    <a:pt x="14116" y="2375"/>
                  </a:cubicBezTo>
                  <a:cubicBezTo>
                    <a:pt x="14101" y="2324"/>
                    <a:pt x="14094" y="2265"/>
                    <a:pt x="14086" y="2214"/>
                  </a:cubicBezTo>
                  <a:cubicBezTo>
                    <a:pt x="14057" y="1959"/>
                    <a:pt x="14028" y="1704"/>
                    <a:pt x="14006" y="1449"/>
                  </a:cubicBezTo>
                  <a:cubicBezTo>
                    <a:pt x="13999" y="1435"/>
                    <a:pt x="13999" y="1427"/>
                    <a:pt x="13999" y="1413"/>
                  </a:cubicBezTo>
                  <a:cubicBezTo>
                    <a:pt x="13992" y="1337"/>
                    <a:pt x="13927" y="1281"/>
                    <a:pt x="13852" y="1281"/>
                  </a:cubicBezTo>
                  <a:cubicBezTo>
                    <a:pt x="13848" y="1281"/>
                    <a:pt x="13843" y="1281"/>
                    <a:pt x="13839" y="1281"/>
                  </a:cubicBezTo>
                  <a:cubicBezTo>
                    <a:pt x="13715" y="1296"/>
                    <a:pt x="13591" y="1311"/>
                    <a:pt x="13474" y="1325"/>
                  </a:cubicBezTo>
                  <a:cubicBezTo>
                    <a:pt x="13394" y="1340"/>
                    <a:pt x="13336" y="1413"/>
                    <a:pt x="13350" y="1493"/>
                  </a:cubicBezTo>
                  <a:cubicBezTo>
                    <a:pt x="13372" y="1711"/>
                    <a:pt x="13394" y="1915"/>
                    <a:pt x="13423" y="2119"/>
                  </a:cubicBezTo>
                  <a:cubicBezTo>
                    <a:pt x="13431" y="2178"/>
                    <a:pt x="13438" y="2236"/>
                    <a:pt x="13438" y="2287"/>
                  </a:cubicBezTo>
                  <a:cubicBezTo>
                    <a:pt x="13438" y="2375"/>
                    <a:pt x="13416" y="2447"/>
                    <a:pt x="13321" y="2469"/>
                  </a:cubicBezTo>
                  <a:cubicBezTo>
                    <a:pt x="13311" y="2471"/>
                    <a:pt x="13301" y="2472"/>
                    <a:pt x="13292" y="2472"/>
                  </a:cubicBezTo>
                  <a:cubicBezTo>
                    <a:pt x="13223" y="2472"/>
                    <a:pt x="13164" y="2427"/>
                    <a:pt x="13132" y="2338"/>
                  </a:cubicBezTo>
                  <a:cubicBezTo>
                    <a:pt x="13103" y="2265"/>
                    <a:pt x="13103" y="2170"/>
                    <a:pt x="13081" y="2105"/>
                  </a:cubicBezTo>
                  <a:cubicBezTo>
                    <a:pt x="13052" y="1974"/>
                    <a:pt x="13023" y="1850"/>
                    <a:pt x="13023" y="1719"/>
                  </a:cubicBezTo>
                  <a:cubicBezTo>
                    <a:pt x="13023" y="1653"/>
                    <a:pt x="13015" y="1595"/>
                    <a:pt x="13001" y="1537"/>
                  </a:cubicBezTo>
                  <a:cubicBezTo>
                    <a:pt x="12994" y="1468"/>
                    <a:pt x="12929" y="1412"/>
                    <a:pt x="12854" y="1412"/>
                  </a:cubicBezTo>
                  <a:cubicBezTo>
                    <a:pt x="12849" y="1412"/>
                    <a:pt x="12845" y="1412"/>
                    <a:pt x="12840" y="1413"/>
                  </a:cubicBezTo>
                  <a:lnTo>
                    <a:pt x="12512" y="1456"/>
                  </a:lnTo>
                  <a:cubicBezTo>
                    <a:pt x="12432" y="1464"/>
                    <a:pt x="12374" y="1537"/>
                    <a:pt x="12381" y="1617"/>
                  </a:cubicBezTo>
                  <a:cubicBezTo>
                    <a:pt x="12381" y="1624"/>
                    <a:pt x="12381" y="1631"/>
                    <a:pt x="12381" y="1646"/>
                  </a:cubicBezTo>
                  <a:cubicBezTo>
                    <a:pt x="12410" y="1872"/>
                    <a:pt x="12440" y="2105"/>
                    <a:pt x="12469" y="2338"/>
                  </a:cubicBezTo>
                  <a:cubicBezTo>
                    <a:pt x="12469" y="2389"/>
                    <a:pt x="12476" y="2440"/>
                    <a:pt x="12454" y="2484"/>
                  </a:cubicBezTo>
                  <a:cubicBezTo>
                    <a:pt x="12440" y="2528"/>
                    <a:pt x="12396" y="2571"/>
                    <a:pt x="12352" y="2579"/>
                  </a:cubicBezTo>
                  <a:cubicBezTo>
                    <a:pt x="12316" y="2579"/>
                    <a:pt x="12257" y="2557"/>
                    <a:pt x="12228" y="2520"/>
                  </a:cubicBezTo>
                  <a:cubicBezTo>
                    <a:pt x="12199" y="2477"/>
                    <a:pt x="12184" y="2418"/>
                    <a:pt x="12177" y="2367"/>
                  </a:cubicBezTo>
                  <a:cubicBezTo>
                    <a:pt x="12148" y="2127"/>
                    <a:pt x="12119" y="1886"/>
                    <a:pt x="12097" y="1653"/>
                  </a:cubicBezTo>
                  <a:lnTo>
                    <a:pt x="12090" y="1653"/>
                  </a:lnTo>
                  <a:cubicBezTo>
                    <a:pt x="12083" y="1577"/>
                    <a:pt x="12018" y="1521"/>
                    <a:pt x="11943" y="1521"/>
                  </a:cubicBezTo>
                  <a:cubicBezTo>
                    <a:pt x="11938" y="1521"/>
                    <a:pt x="11934" y="1522"/>
                    <a:pt x="11929" y="1522"/>
                  </a:cubicBezTo>
                  <a:lnTo>
                    <a:pt x="11500" y="1573"/>
                  </a:lnTo>
                  <a:cubicBezTo>
                    <a:pt x="11419" y="1580"/>
                    <a:pt x="11368" y="1653"/>
                    <a:pt x="11383" y="1726"/>
                  </a:cubicBezTo>
                  <a:cubicBezTo>
                    <a:pt x="11383" y="1733"/>
                    <a:pt x="11383" y="1748"/>
                    <a:pt x="11383" y="1762"/>
                  </a:cubicBezTo>
                  <a:cubicBezTo>
                    <a:pt x="11427" y="1996"/>
                    <a:pt x="11478" y="2229"/>
                    <a:pt x="11514" y="2469"/>
                  </a:cubicBezTo>
                  <a:cubicBezTo>
                    <a:pt x="11529" y="2528"/>
                    <a:pt x="11536" y="2600"/>
                    <a:pt x="11521" y="2666"/>
                  </a:cubicBezTo>
                  <a:cubicBezTo>
                    <a:pt x="11504" y="2726"/>
                    <a:pt x="11454" y="2758"/>
                    <a:pt x="11401" y="2758"/>
                  </a:cubicBezTo>
                  <a:cubicBezTo>
                    <a:pt x="11364" y="2758"/>
                    <a:pt x="11325" y="2743"/>
                    <a:pt x="11295" y="2710"/>
                  </a:cubicBezTo>
                  <a:cubicBezTo>
                    <a:pt x="11266" y="2666"/>
                    <a:pt x="11244" y="2608"/>
                    <a:pt x="11230" y="2557"/>
                  </a:cubicBezTo>
                  <a:cubicBezTo>
                    <a:pt x="11186" y="2331"/>
                    <a:pt x="11150" y="2112"/>
                    <a:pt x="11113" y="1886"/>
                  </a:cubicBezTo>
                  <a:cubicBezTo>
                    <a:pt x="11106" y="1843"/>
                    <a:pt x="11106" y="1806"/>
                    <a:pt x="11099" y="1762"/>
                  </a:cubicBezTo>
                  <a:cubicBezTo>
                    <a:pt x="11092" y="1694"/>
                    <a:pt x="11034" y="1645"/>
                    <a:pt x="10967" y="1645"/>
                  </a:cubicBezTo>
                  <a:cubicBezTo>
                    <a:pt x="10962" y="1645"/>
                    <a:pt x="10958" y="1645"/>
                    <a:pt x="10953" y="1646"/>
                  </a:cubicBezTo>
                  <a:lnTo>
                    <a:pt x="10385" y="1711"/>
                  </a:lnTo>
                  <a:cubicBezTo>
                    <a:pt x="10312" y="1726"/>
                    <a:pt x="10261" y="1792"/>
                    <a:pt x="10268" y="1864"/>
                  </a:cubicBezTo>
                  <a:cubicBezTo>
                    <a:pt x="10275" y="1930"/>
                    <a:pt x="10283" y="1996"/>
                    <a:pt x="10290" y="2061"/>
                  </a:cubicBezTo>
                  <a:cubicBezTo>
                    <a:pt x="10297" y="2207"/>
                    <a:pt x="10312" y="2360"/>
                    <a:pt x="10312" y="2506"/>
                  </a:cubicBezTo>
                  <a:cubicBezTo>
                    <a:pt x="10312" y="2579"/>
                    <a:pt x="10275" y="2644"/>
                    <a:pt x="10195" y="2651"/>
                  </a:cubicBezTo>
                  <a:cubicBezTo>
                    <a:pt x="10190" y="2652"/>
                    <a:pt x="10185" y="2652"/>
                    <a:pt x="10180" y="2652"/>
                  </a:cubicBezTo>
                  <a:cubicBezTo>
                    <a:pt x="10115" y="2652"/>
                    <a:pt x="10069" y="2610"/>
                    <a:pt x="10042" y="2549"/>
                  </a:cubicBezTo>
                  <a:cubicBezTo>
                    <a:pt x="10020" y="2491"/>
                    <a:pt x="10006" y="2440"/>
                    <a:pt x="9998" y="2389"/>
                  </a:cubicBezTo>
                  <a:cubicBezTo>
                    <a:pt x="9976" y="2243"/>
                    <a:pt x="9969" y="2098"/>
                    <a:pt x="9947" y="1952"/>
                  </a:cubicBezTo>
                  <a:cubicBezTo>
                    <a:pt x="9947" y="1937"/>
                    <a:pt x="9940" y="1923"/>
                    <a:pt x="9940" y="1901"/>
                  </a:cubicBezTo>
                  <a:cubicBezTo>
                    <a:pt x="9926" y="1839"/>
                    <a:pt x="9868" y="1791"/>
                    <a:pt x="9807" y="1791"/>
                  </a:cubicBezTo>
                  <a:cubicBezTo>
                    <a:pt x="9803" y="1791"/>
                    <a:pt x="9799" y="1791"/>
                    <a:pt x="9794" y="1792"/>
                  </a:cubicBezTo>
                  <a:lnTo>
                    <a:pt x="9554" y="1821"/>
                  </a:lnTo>
                  <a:cubicBezTo>
                    <a:pt x="9481" y="1828"/>
                    <a:pt x="9430" y="1901"/>
                    <a:pt x="9437" y="1981"/>
                  </a:cubicBezTo>
                  <a:cubicBezTo>
                    <a:pt x="9474" y="2149"/>
                    <a:pt x="9510" y="2316"/>
                    <a:pt x="9532" y="2491"/>
                  </a:cubicBezTo>
                  <a:cubicBezTo>
                    <a:pt x="9539" y="2593"/>
                    <a:pt x="9481" y="2673"/>
                    <a:pt x="9408" y="2681"/>
                  </a:cubicBezTo>
                  <a:cubicBezTo>
                    <a:pt x="9400" y="2682"/>
                    <a:pt x="9392" y="2683"/>
                    <a:pt x="9384" y="2683"/>
                  </a:cubicBezTo>
                  <a:cubicBezTo>
                    <a:pt x="9320" y="2683"/>
                    <a:pt x="9260" y="2632"/>
                    <a:pt x="9240" y="2535"/>
                  </a:cubicBezTo>
                  <a:cubicBezTo>
                    <a:pt x="9211" y="2382"/>
                    <a:pt x="9197" y="2236"/>
                    <a:pt x="9175" y="2083"/>
                  </a:cubicBezTo>
                  <a:cubicBezTo>
                    <a:pt x="9168" y="2054"/>
                    <a:pt x="9160" y="2025"/>
                    <a:pt x="9153" y="1996"/>
                  </a:cubicBezTo>
                  <a:cubicBezTo>
                    <a:pt x="9146" y="1935"/>
                    <a:pt x="9089" y="1893"/>
                    <a:pt x="9023" y="1893"/>
                  </a:cubicBezTo>
                  <a:cubicBezTo>
                    <a:pt x="9018" y="1893"/>
                    <a:pt x="9013" y="1893"/>
                    <a:pt x="9007" y="1894"/>
                  </a:cubicBezTo>
                  <a:lnTo>
                    <a:pt x="8235" y="1981"/>
                  </a:lnTo>
                  <a:cubicBezTo>
                    <a:pt x="8191" y="1988"/>
                    <a:pt x="8155" y="2032"/>
                    <a:pt x="8162" y="2083"/>
                  </a:cubicBezTo>
                  <a:cubicBezTo>
                    <a:pt x="8220" y="2324"/>
                    <a:pt x="8279" y="2571"/>
                    <a:pt x="8330" y="2812"/>
                  </a:cubicBezTo>
                  <a:cubicBezTo>
                    <a:pt x="8344" y="2906"/>
                    <a:pt x="8359" y="2994"/>
                    <a:pt x="8351" y="3089"/>
                  </a:cubicBezTo>
                  <a:cubicBezTo>
                    <a:pt x="8344" y="3132"/>
                    <a:pt x="8322" y="3183"/>
                    <a:pt x="8279" y="3213"/>
                  </a:cubicBezTo>
                  <a:cubicBezTo>
                    <a:pt x="8257" y="3228"/>
                    <a:pt x="8235" y="3234"/>
                    <a:pt x="8213" y="3234"/>
                  </a:cubicBezTo>
                  <a:cubicBezTo>
                    <a:pt x="8163" y="3234"/>
                    <a:pt x="8117" y="3196"/>
                    <a:pt x="8096" y="3140"/>
                  </a:cubicBezTo>
                  <a:cubicBezTo>
                    <a:pt x="8082" y="3103"/>
                    <a:pt x="8067" y="3067"/>
                    <a:pt x="8053" y="3030"/>
                  </a:cubicBezTo>
                  <a:cubicBezTo>
                    <a:pt x="8024" y="2892"/>
                    <a:pt x="8002" y="2753"/>
                    <a:pt x="7973" y="2615"/>
                  </a:cubicBezTo>
                  <a:cubicBezTo>
                    <a:pt x="7936" y="2447"/>
                    <a:pt x="7892" y="2280"/>
                    <a:pt x="7856" y="2112"/>
                  </a:cubicBezTo>
                  <a:cubicBezTo>
                    <a:pt x="7843" y="2073"/>
                    <a:pt x="7812" y="2046"/>
                    <a:pt x="7774" y="2046"/>
                  </a:cubicBezTo>
                  <a:cubicBezTo>
                    <a:pt x="7770" y="2046"/>
                    <a:pt x="7766" y="2046"/>
                    <a:pt x="7761" y="2047"/>
                  </a:cubicBezTo>
                  <a:lnTo>
                    <a:pt x="7382" y="2090"/>
                  </a:lnTo>
                  <a:cubicBezTo>
                    <a:pt x="7331" y="2090"/>
                    <a:pt x="7302" y="2134"/>
                    <a:pt x="7309" y="2185"/>
                  </a:cubicBezTo>
                  <a:cubicBezTo>
                    <a:pt x="7309" y="2200"/>
                    <a:pt x="7309" y="2214"/>
                    <a:pt x="7309" y="2222"/>
                  </a:cubicBezTo>
                  <a:cubicBezTo>
                    <a:pt x="7331" y="2418"/>
                    <a:pt x="7353" y="2608"/>
                    <a:pt x="7368" y="2804"/>
                  </a:cubicBezTo>
                  <a:cubicBezTo>
                    <a:pt x="7375" y="2892"/>
                    <a:pt x="7353" y="2979"/>
                    <a:pt x="7251" y="2994"/>
                  </a:cubicBezTo>
                  <a:cubicBezTo>
                    <a:pt x="7244" y="2995"/>
                    <a:pt x="7236" y="2996"/>
                    <a:pt x="7229" y="2996"/>
                  </a:cubicBezTo>
                  <a:cubicBezTo>
                    <a:pt x="7159" y="2996"/>
                    <a:pt x="7103" y="2932"/>
                    <a:pt x="7084" y="2826"/>
                  </a:cubicBezTo>
                  <a:cubicBezTo>
                    <a:pt x="7062" y="2666"/>
                    <a:pt x="7054" y="2513"/>
                    <a:pt x="7025" y="2360"/>
                  </a:cubicBezTo>
                  <a:cubicBezTo>
                    <a:pt x="7018" y="2316"/>
                    <a:pt x="7018" y="2265"/>
                    <a:pt x="7011" y="2222"/>
                  </a:cubicBezTo>
                  <a:cubicBezTo>
                    <a:pt x="7011" y="2175"/>
                    <a:pt x="6974" y="2140"/>
                    <a:pt x="6929" y="2140"/>
                  </a:cubicBezTo>
                  <a:cubicBezTo>
                    <a:pt x="6925" y="2140"/>
                    <a:pt x="6920" y="2141"/>
                    <a:pt x="6916" y="2141"/>
                  </a:cubicBezTo>
                  <a:lnTo>
                    <a:pt x="6151" y="2229"/>
                  </a:lnTo>
                  <a:cubicBezTo>
                    <a:pt x="6107" y="2236"/>
                    <a:pt x="6071" y="2280"/>
                    <a:pt x="6078" y="2324"/>
                  </a:cubicBezTo>
                  <a:cubicBezTo>
                    <a:pt x="6078" y="2338"/>
                    <a:pt x="6078" y="2353"/>
                    <a:pt x="6078" y="2367"/>
                  </a:cubicBezTo>
                  <a:cubicBezTo>
                    <a:pt x="6114" y="2586"/>
                    <a:pt x="6151" y="2804"/>
                    <a:pt x="6180" y="3023"/>
                  </a:cubicBezTo>
                  <a:cubicBezTo>
                    <a:pt x="6187" y="3111"/>
                    <a:pt x="6180" y="3191"/>
                    <a:pt x="6165" y="3271"/>
                  </a:cubicBezTo>
                  <a:cubicBezTo>
                    <a:pt x="6158" y="3315"/>
                    <a:pt x="6107" y="3373"/>
                    <a:pt x="6078" y="3373"/>
                  </a:cubicBezTo>
                  <a:cubicBezTo>
                    <a:pt x="6034" y="3373"/>
                    <a:pt x="5969" y="3336"/>
                    <a:pt x="5947" y="3300"/>
                  </a:cubicBezTo>
                  <a:cubicBezTo>
                    <a:pt x="5910" y="3234"/>
                    <a:pt x="5888" y="3154"/>
                    <a:pt x="5874" y="3081"/>
                  </a:cubicBezTo>
                  <a:cubicBezTo>
                    <a:pt x="5852" y="2958"/>
                    <a:pt x="5845" y="2834"/>
                    <a:pt x="5823" y="2717"/>
                  </a:cubicBezTo>
                  <a:cubicBezTo>
                    <a:pt x="5801" y="2600"/>
                    <a:pt x="5779" y="2491"/>
                    <a:pt x="5757" y="2375"/>
                  </a:cubicBezTo>
                  <a:cubicBezTo>
                    <a:pt x="5751" y="2335"/>
                    <a:pt x="5721" y="2308"/>
                    <a:pt x="5678" y="2308"/>
                  </a:cubicBezTo>
                  <a:cubicBezTo>
                    <a:pt x="5673" y="2308"/>
                    <a:pt x="5668" y="2308"/>
                    <a:pt x="5663" y="2309"/>
                  </a:cubicBezTo>
                  <a:lnTo>
                    <a:pt x="5109" y="2375"/>
                  </a:lnTo>
                  <a:cubicBezTo>
                    <a:pt x="5065" y="2382"/>
                    <a:pt x="5029" y="2418"/>
                    <a:pt x="5036" y="2469"/>
                  </a:cubicBezTo>
                  <a:cubicBezTo>
                    <a:pt x="5043" y="2542"/>
                    <a:pt x="5058" y="2608"/>
                    <a:pt x="5058" y="2681"/>
                  </a:cubicBezTo>
                  <a:cubicBezTo>
                    <a:pt x="5065" y="2826"/>
                    <a:pt x="5065" y="2979"/>
                    <a:pt x="5058" y="3132"/>
                  </a:cubicBezTo>
                  <a:cubicBezTo>
                    <a:pt x="5050" y="3169"/>
                    <a:pt x="4999" y="3242"/>
                    <a:pt x="4963" y="3242"/>
                  </a:cubicBezTo>
                  <a:cubicBezTo>
                    <a:pt x="4961" y="3242"/>
                    <a:pt x="4958" y="3242"/>
                    <a:pt x="4956" y="3242"/>
                  </a:cubicBezTo>
                  <a:cubicBezTo>
                    <a:pt x="4918" y="3242"/>
                    <a:pt x="4860" y="3195"/>
                    <a:pt x="4839" y="3154"/>
                  </a:cubicBezTo>
                  <a:cubicBezTo>
                    <a:pt x="4803" y="3067"/>
                    <a:pt x="4781" y="2965"/>
                    <a:pt x="4766" y="2870"/>
                  </a:cubicBezTo>
                  <a:cubicBezTo>
                    <a:pt x="4752" y="2753"/>
                    <a:pt x="4737" y="2630"/>
                    <a:pt x="4722" y="2506"/>
                  </a:cubicBezTo>
                  <a:cubicBezTo>
                    <a:pt x="4722" y="2466"/>
                    <a:pt x="4686" y="2432"/>
                    <a:pt x="4641" y="2432"/>
                  </a:cubicBezTo>
                  <a:cubicBezTo>
                    <a:pt x="4637" y="2432"/>
                    <a:pt x="4632" y="2432"/>
                    <a:pt x="4628" y="2433"/>
                  </a:cubicBezTo>
                  <a:lnTo>
                    <a:pt x="4132" y="2491"/>
                  </a:lnTo>
                  <a:cubicBezTo>
                    <a:pt x="4059" y="2498"/>
                    <a:pt x="4008" y="2564"/>
                    <a:pt x="4016" y="2637"/>
                  </a:cubicBezTo>
                  <a:cubicBezTo>
                    <a:pt x="4037" y="2775"/>
                    <a:pt x="4052" y="2914"/>
                    <a:pt x="4059" y="3045"/>
                  </a:cubicBezTo>
                  <a:cubicBezTo>
                    <a:pt x="4067" y="3169"/>
                    <a:pt x="4052" y="3293"/>
                    <a:pt x="4037" y="3409"/>
                  </a:cubicBezTo>
                  <a:cubicBezTo>
                    <a:pt x="4030" y="3446"/>
                    <a:pt x="3986" y="3504"/>
                    <a:pt x="3965" y="3504"/>
                  </a:cubicBezTo>
                  <a:cubicBezTo>
                    <a:pt x="3921" y="3504"/>
                    <a:pt x="3863" y="3468"/>
                    <a:pt x="3848" y="3431"/>
                  </a:cubicBezTo>
                  <a:cubicBezTo>
                    <a:pt x="3812" y="3351"/>
                    <a:pt x="3782" y="3256"/>
                    <a:pt x="3768" y="3162"/>
                  </a:cubicBezTo>
                  <a:cubicBezTo>
                    <a:pt x="3739" y="3001"/>
                    <a:pt x="3724" y="2841"/>
                    <a:pt x="3710" y="2673"/>
                  </a:cubicBezTo>
                  <a:cubicBezTo>
                    <a:pt x="3696" y="2605"/>
                    <a:pt x="3644" y="2556"/>
                    <a:pt x="3578" y="2556"/>
                  </a:cubicBezTo>
                  <a:cubicBezTo>
                    <a:pt x="3573" y="2556"/>
                    <a:pt x="3568" y="2556"/>
                    <a:pt x="3564" y="2557"/>
                  </a:cubicBezTo>
                  <a:lnTo>
                    <a:pt x="3105" y="2615"/>
                  </a:lnTo>
                  <a:cubicBezTo>
                    <a:pt x="3039" y="2622"/>
                    <a:pt x="2988" y="2688"/>
                    <a:pt x="2995" y="2753"/>
                  </a:cubicBezTo>
                  <a:cubicBezTo>
                    <a:pt x="3003" y="2790"/>
                    <a:pt x="3003" y="2819"/>
                    <a:pt x="3010" y="2848"/>
                  </a:cubicBezTo>
                  <a:cubicBezTo>
                    <a:pt x="3017" y="2928"/>
                    <a:pt x="3039" y="3001"/>
                    <a:pt x="3039" y="3081"/>
                  </a:cubicBezTo>
                  <a:cubicBezTo>
                    <a:pt x="3046" y="3154"/>
                    <a:pt x="3017" y="3227"/>
                    <a:pt x="2937" y="3249"/>
                  </a:cubicBezTo>
                  <a:cubicBezTo>
                    <a:pt x="2925" y="3252"/>
                    <a:pt x="2912" y="3254"/>
                    <a:pt x="2901" y="3254"/>
                  </a:cubicBezTo>
                  <a:cubicBezTo>
                    <a:pt x="2832" y="3254"/>
                    <a:pt x="2780" y="3201"/>
                    <a:pt x="2755" y="3132"/>
                  </a:cubicBezTo>
                  <a:cubicBezTo>
                    <a:pt x="2726" y="3052"/>
                    <a:pt x="2711" y="2965"/>
                    <a:pt x="2697" y="2877"/>
                  </a:cubicBezTo>
                  <a:cubicBezTo>
                    <a:pt x="2697" y="2848"/>
                    <a:pt x="2697" y="2826"/>
                    <a:pt x="2689" y="2804"/>
                  </a:cubicBezTo>
                  <a:cubicBezTo>
                    <a:pt x="2689" y="2736"/>
                    <a:pt x="2631" y="2680"/>
                    <a:pt x="2563" y="2680"/>
                  </a:cubicBezTo>
                  <a:cubicBezTo>
                    <a:pt x="2559" y="2680"/>
                    <a:pt x="2555" y="2680"/>
                    <a:pt x="2551" y="2681"/>
                  </a:cubicBezTo>
                  <a:lnTo>
                    <a:pt x="1975" y="2753"/>
                  </a:lnTo>
                  <a:cubicBezTo>
                    <a:pt x="1902" y="2761"/>
                    <a:pt x="1851" y="2819"/>
                    <a:pt x="1859" y="2892"/>
                  </a:cubicBezTo>
                  <a:cubicBezTo>
                    <a:pt x="1866" y="2921"/>
                    <a:pt x="1866" y="2943"/>
                    <a:pt x="1873" y="2972"/>
                  </a:cubicBezTo>
                  <a:cubicBezTo>
                    <a:pt x="1888" y="3176"/>
                    <a:pt x="1902" y="3380"/>
                    <a:pt x="1910" y="3584"/>
                  </a:cubicBezTo>
                  <a:cubicBezTo>
                    <a:pt x="1910" y="3591"/>
                    <a:pt x="1910" y="3591"/>
                    <a:pt x="1910" y="3591"/>
                  </a:cubicBezTo>
                  <a:cubicBezTo>
                    <a:pt x="1910" y="3655"/>
                    <a:pt x="1857" y="3691"/>
                    <a:pt x="1805" y="3691"/>
                  </a:cubicBezTo>
                  <a:cubicBezTo>
                    <a:pt x="1762" y="3691"/>
                    <a:pt x="1719" y="3666"/>
                    <a:pt x="1706" y="3613"/>
                  </a:cubicBezTo>
                  <a:cubicBezTo>
                    <a:pt x="1698" y="3606"/>
                    <a:pt x="1698" y="3591"/>
                    <a:pt x="1698" y="3584"/>
                  </a:cubicBezTo>
                  <a:cubicBezTo>
                    <a:pt x="1662" y="3395"/>
                    <a:pt x="1640" y="3205"/>
                    <a:pt x="1611" y="3009"/>
                  </a:cubicBezTo>
                  <a:cubicBezTo>
                    <a:pt x="1611" y="2987"/>
                    <a:pt x="1611" y="2958"/>
                    <a:pt x="1604" y="2928"/>
                  </a:cubicBezTo>
                  <a:cubicBezTo>
                    <a:pt x="1604" y="2863"/>
                    <a:pt x="1551" y="2810"/>
                    <a:pt x="1488" y="2810"/>
                  </a:cubicBezTo>
                  <a:cubicBezTo>
                    <a:pt x="1480" y="2810"/>
                    <a:pt x="1473" y="2810"/>
                    <a:pt x="1465" y="2812"/>
                  </a:cubicBezTo>
                  <a:cubicBezTo>
                    <a:pt x="1407" y="2812"/>
                    <a:pt x="1356" y="2819"/>
                    <a:pt x="1305" y="2826"/>
                  </a:cubicBezTo>
                  <a:cubicBezTo>
                    <a:pt x="991" y="2870"/>
                    <a:pt x="671" y="2906"/>
                    <a:pt x="357" y="2958"/>
                  </a:cubicBezTo>
                  <a:cubicBezTo>
                    <a:pt x="132" y="2994"/>
                    <a:pt x="15" y="3132"/>
                    <a:pt x="0" y="3351"/>
                  </a:cubicBezTo>
                  <a:cubicBezTo>
                    <a:pt x="0" y="3482"/>
                    <a:pt x="8" y="3621"/>
                    <a:pt x="15" y="3752"/>
                  </a:cubicBezTo>
                  <a:cubicBezTo>
                    <a:pt x="81" y="4648"/>
                    <a:pt x="161" y="5552"/>
                    <a:pt x="204" y="6448"/>
                  </a:cubicBezTo>
                  <a:cubicBezTo>
                    <a:pt x="248" y="7228"/>
                    <a:pt x="328" y="8000"/>
                    <a:pt x="467" y="8773"/>
                  </a:cubicBezTo>
                  <a:cubicBezTo>
                    <a:pt x="474" y="8831"/>
                    <a:pt x="496" y="8889"/>
                    <a:pt x="511" y="8948"/>
                  </a:cubicBezTo>
                  <a:cubicBezTo>
                    <a:pt x="556" y="9071"/>
                    <a:pt x="619" y="9125"/>
                    <a:pt x="730" y="9125"/>
                  </a:cubicBezTo>
                  <a:cubicBezTo>
                    <a:pt x="743" y="9125"/>
                    <a:pt x="758" y="9124"/>
                    <a:pt x="773" y="9122"/>
                  </a:cubicBezTo>
                  <a:cubicBezTo>
                    <a:pt x="860" y="9122"/>
                    <a:pt x="940" y="9108"/>
                    <a:pt x="1021" y="9101"/>
                  </a:cubicBezTo>
                  <a:lnTo>
                    <a:pt x="5947" y="8503"/>
                  </a:lnTo>
                  <a:cubicBezTo>
                    <a:pt x="7973" y="8255"/>
                    <a:pt x="9998" y="8007"/>
                    <a:pt x="12017" y="7767"/>
                  </a:cubicBezTo>
                  <a:cubicBezTo>
                    <a:pt x="14254" y="7490"/>
                    <a:pt x="16498" y="7220"/>
                    <a:pt x="18736" y="6951"/>
                  </a:cubicBezTo>
                  <a:cubicBezTo>
                    <a:pt x="20696" y="6710"/>
                    <a:pt x="22656" y="6477"/>
                    <a:pt x="24624" y="6244"/>
                  </a:cubicBezTo>
                  <a:cubicBezTo>
                    <a:pt x="24828" y="6222"/>
                    <a:pt x="25032" y="6193"/>
                    <a:pt x="25236" y="6149"/>
                  </a:cubicBezTo>
                  <a:cubicBezTo>
                    <a:pt x="25411" y="6113"/>
                    <a:pt x="25491" y="6011"/>
                    <a:pt x="25498" y="5836"/>
                  </a:cubicBezTo>
                  <a:cubicBezTo>
                    <a:pt x="25505" y="5450"/>
                    <a:pt x="25527" y="5063"/>
                    <a:pt x="25498" y="4685"/>
                  </a:cubicBezTo>
                  <a:cubicBezTo>
                    <a:pt x="25447" y="4087"/>
                    <a:pt x="25367" y="3497"/>
                    <a:pt x="25294" y="2906"/>
                  </a:cubicBezTo>
                  <a:cubicBezTo>
                    <a:pt x="25185" y="2068"/>
                    <a:pt x="24988" y="1245"/>
                    <a:pt x="24704" y="451"/>
                  </a:cubicBezTo>
                  <a:cubicBezTo>
                    <a:pt x="24675" y="378"/>
                    <a:pt x="24638" y="305"/>
                    <a:pt x="24594" y="239"/>
                  </a:cubicBezTo>
                  <a:cubicBezTo>
                    <a:pt x="24459" y="53"/>
                    <a:pt x="24309" y="1"/>
                    <a:pt x="241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2"/>
            <p:cNvSpPr/>
            <p:nvPr/>
          </p:nvSpPr>
          <p:spPr>
            <a:xfrm>
              <a:off x="1281382" y="2477686"/>
              <a:ext cx="98066" cy="112198"/>
            </a:xfrm>
            <a:custGeom>
              <a:avLst/>
              <a:gdLst/>
              <a:ahLst/>
              <a:cxnLst/>
              <a:rect l="l" t="t" r="r" b="b"/>
              <a:pathLst>
                <a:path w="2172" h="2485" extrusionOk="0">
                  <a:moveTo>
                    <a:pt x="1090" y="324"/>
                  </a:moveTo>
                  <a:cubicBezTo>
                    <a:pt x="1147" y="324"/>
                    <a:pt x="1209" y="331"/>
                    <a:pt x="1276" y="345"/>
                  </a:cubicBezTo>
                  <a:cubicBezTo>
                    <a:pt x="1545" y="396"/>
                    <a:pt x="1764" y="665"/>
                    <a:pt x="1808" y="1044"/>
                  </a:cubicBezTo>
                  <a:cubicBezTo>
                    <a:pt x="1815" y="1365"/>
                    <a:pt x="1691" y="1715"/>
                    <a:pt x="1407" y="1991"/>
                  </a:cubicBezTo>
                  <a:cubicBezTo>
                    <a:pt x="1293" y="2102"/>
                    <a:pt x="1168" y="2155"/>
                    <a:pt x="1041" y="2155"/>
                  </a:cubicBezTo>
                  <a:cubicBezTo>
                    <a:pt x="916" y="2155"/>
                    <a:pt x="790" y="2104"/>
                    <a:pt x="671" y="2006"/>
                  </a:cubicBezTo>
                  <a:cubicBezTo>
                    <a:pt x="394" y="1780"/>
                    <a:pt x="277" y="1408"/>
                    <a:pt x="387" y="1044"/>
                  </a:cubicBezTo>
                  <a:cubicBezTo>
                    <a:pt x="423" y="920"/>
                    <a:pt x="481" y="796"/>
                    <a:pt x="547" y="680"/>
                  </a:cubicBezTo>
                  <a:cubicBezTo>
                    <a:pt x="709" y="430"/>
                    <a:pt x="867" y="324"/>
                    <a:pt x="1090" y="324"/>
                  </a:cubicBezTo>
                  <a:close/>
                  <a:moveTo>
                    <a:pt x="1081" y="0"/>
                  </a:moveTo>
                  <a:cubicBezTo>
                    <a:pt x="957" y="0"/>
                    <a:pt x="821" y="20"/>
                    <a:pt x="722" y="82"/>
                  </a:cubicBezTo>
                  <a:cubicBezTo>
                    <a:pt x="212" y="403"/>
                    <a:pt x="0" y="884"/>
                    <a:pt x="29" y="1496"/>
                  </a:cubicBezTo>
                  <a:cubicBezTo>
                    <a:pt x="51" y="1591"/>
                    <a:pt x="66" y="1693"/>
                    <a:pt x="110" y="1787"/>
                  </a:cubicBezTo>
                  <a:cubicBezTo>
                    <a:pt x="277" y="2166"/>
                    <a:pt x="540" y="2436"/>
                    <a:pt x="962" y="2480"/>
                  </a:cubicBezTo>
                  <a:cubicBezTo>
                    <a:pt x="996" y="2483"/>
                    <a:pt x="1028" y="2485"/>
                    <a:pt x="1060" y="2485"/>
                  </a:cubicBezTo>
                  <a:cubicBezTo>
                    <a:pt x="1429" y="2485"/>
                    <a:pt x="1685" y="2256"/>
                    <a:pt x="1873" y="1948"/>
                  </a:cubicBezTo>
                  <a:cubicBezTo>
                    <a:pt x="2033" y="1693"/>
                    <a:pt x="2128" y="1416"/>
                    <a:pt x="2143" y="1117"/>
                  </a:cubicBezTo>
                  <a:cubicBezTo>
                    <a:pt x="2172" y="527"/>
                    <a:pt x="1735" y="24"/>
                    <a:pt x="1144" y="2"/>
                  </a:cubicBezTo>
                  <a:cubicBezTo>
                    <a:pt x="1124" y="1"/>
                    <a:pt x="1103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2"/>
            <p:cNvSpPr/>
            <p:nvPr/>
          </p:nvSpPr>
          <p:spPr>
            <a:xfrm>
              <a:off x="2152242" y="2431635"/>
              <a:ext cx="63526" cy="54722"/>
            </a:xfrm>
            <a:custGeom>
              <a:avLst/>
              <a:gdLst/>
              <a:ahLst/>
              <a:cxnLst/>
              <a:rect l="l" t="t" r="r" b="b"/>
              <a:pathLst>
                <a:path w="1407" h="1212" extrusionOk="0">
                  <a:moveTo>
                    <a:pt x="1165" y="1"/>
                  </a:moveTo>
                  <a:cubicBezTo>
                    <a:pt x="1161" y="1"/>
                    <a:pt x="1156" y="1"/>
                    <a:pt x="1152" y="2"/>
                  </a:cubicBezTo>
                  <a:cubicBezTo>
                    <a:pt x="1108" y="2"/>
                    <a:pt x="1057" y="82"/>
                    <a:pt x="1042" y="133"/>
                  </a:cubicBezTo>
                  <a:cubicBezTo>
                    <a:pt x="1028" y="191"/>
                    <a:pt x="1050" y="264"/>
                    <a:pt x="1050" y="330"/>
                  </a:cubicBezTo>
                  <a:cubicBezTo>
                    <a:pt x="1050" y="432"/>
                    <a:pt x="1057" y="541"/>
                    <a:pt x="1035" y="643"/>
                  </a:cubicBezTo>
                  <a:cubicBezTo>
                    <a:pt x="1009" y="787"/>
                    <a:pt x="900" y="870"/>
                    <a:pt x="774" y="870"/>
                  </a:cubicBezTo>
                  <a:cubicBezTo>
                    <a:pt x="721" y="870"/>
                    <a:pt x="666" y="855"/>
                    <a:pt x="612" y="825"/>
                  </a:cubicBezTo>
                  <a:cubicBezTo>
                    <a:pt x="481" y="752"/>
                    <a:pt x="408" y="643"/>
                    <a:pt x="379" y="497"/>
                  </a:cubicBezTo>
                  <a:cubicBezTo>
                    <a:pt x="357" y="425"/>
                    <a:pt x="350" y="344"/>
                    <a:pt x="321" y="271"/>
                  </a:cubicBezTo>
                  <a:cubicBezTo>
                    <a:pt x="294" y="183"/>
                    <a:pt x="228" y="132"/>
                    <a:pt x="154" y="132"/>
                  </a:cubicBezTo>
                  <a:cubicBezTo>
                    <a:pt x="149" y="132"/>
                    <a:pt x="144" y="133"/>
                    <a:pt x="139" y="133"/>
                  </a:cubicBezTo>
                  <a:cubicBezTo>
                    <a:pt x="66" y="148"/>
                    <a:pt x="0" y="220"/>
                    <a:pt x="8" y="323"/>
                  </a:cubicBezTo>
                  <a:cubicBezTo>
                    <a:pt x="30" y="650"/>
                    <a:pt x="132" y="942"/>
                    <a:pt x="438" y="1117"/>
                  </a:cubicBezTo>
                  <a:cubicBezTo>
                    <a:pt x="547" y="1181"/>
                    <a:pt x="664" y="1211"/>
                    <a:pt x="776" y="1211"/>
                  </a:cubicBezTo>
                  <a:cubicBezTo>
                    <a:pt x="1045" y="1211"/>
                    <a:pt x="1291" y="1038"/>
                    <a:pt x="1363" y="745"/>
                  </a:cubicBezTo>
                  <a:cubicBezTo>
                    <a:pt x="1385" y="658"/>
                    <a:pt x="1392" y="570"/>
                    <a:pt x="1399" y="476"/>
                  </a:cubicBezTo>
                  <a:cubicBezTo>
                    <a:pt x="1407" y="374"/>
                    <a:pt x="1392" y="271"/>
                    <a:pt x="1356" y="169"/>
                  </a:cubicBezTo>
                  <a:cubicBezTo>
                    <a:pt x="1348" y="140"/>
                    <a:pt x="1334" y="104"/>
                    <a:pt x="1312" y="82"/>
                  </a:cubicBezTo>
                  <a:cubicBezTo>
                    <a:pt x="1285" y="35"/>
                    <a:pt x="1216" y="1"/>
                    <a:pt x="11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2"/>
            <p:cNvSpPr/>
            <p:nvPr/>
          </p:nvSpPr>
          <p:spPr>
            <a:xfrm>
              <a:off x="2093685" y="2422424"/>
              <a:ext cx="19460" cy="23162"/>
            </a:xfrm>
            <a:custGeom>
              <a:avLst/>
              <a:gdLst/>
              <a:ahLst/>
              <a:cxnLst/>
              <a:rect l="l" t="t" r="r" b="b"/>
              <a:pathLst>
                <a:path w="431" h="513" extrusionOk="0">
                  <a:moveTo>
                    <a:pt x="189" y="1"/>
                  </a:moveTo>
                  <a:cubicBezTo>
                    <a:pt x="182" y="1"/>
                    <a:pt x="175" y="1"/>
                    <a:pt x="168" y="2"/>
                  </a:cubicBezTo>
                  <a:cubicBezTo>
                    <a:pt x="59" y="9"/>
                    <a:pt x="0" y="126"/>
                    <a:pt x="22" y="286"/>
                  </a:cubicBezTo>
                  <a:cubicBezTo>
                    <a:pt x="36" y="426"/>
                    <a:pt x="124" y="512"/>
                    <a:pt x="228" y="512"/>
                  </a:cubicBezTo>
                  <a:cubicBezTo>
                    <a:pt x="232" y="512"/>
                    <a:pt x="236" y="512"/>
                    <a:pt x="241" y="512"/>
                  </a:cubicBezTo>
                  <a:cubicBezTo>
                    <a:pt x="343" y="497"/>
                    <a:pt x="430" y="366"/>
                    <a:pt x="408" y="228"/>
                  </a:cubicBezTo>
                  <a:cubicBezTo>
                    <a:pt x="395" y="104"/>
                    <a:pt x="297" y="1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2"/>
            <p:cNvSpPr/>
            <p:nvPr/>
          </p:nvSpPr>
          <p:spPr>
            <a:xfrm>
              <a:off x="2251929" y="2404004"/>
              <a:ext cx="19144" cy="23207"/>
            </a:xfrm>
            <a:custGeom>
              <a:avLst/>
              <a:gdLst/>
              <a:ahLst/>
              <a:cxnLst/>
              <a:rect l="l" t="t" r="r" b="b"/>
              <a:pathLst>
                <a:path w="424" h="514" extrusionOk="0">
                  <a:moveTo>
                    <a:pt x="188" y="0"/>
                  </a:moveTo>
                  <a:cubicBezTo>
                    <a:pt x="181" y="0"/>
                    <a:pt x="175" y="1"/>
                    <a:pt x="168" y="2"/>
                  </a:cubicBezTo>
                  <a:cubicBezTo>
                    <a:pt x="59" y="16"/>
                    <a:pt x="0" y="126"/>
                    <a:pt x="15" y="286"/>
                  </a:cubicBezTo>
                  <a:cubicBezTo>
                    <a:pt x="35" y="422"/>
                    <a:pt x="113" y="513"/>
                    <a:pt x="212" y="513"/>
                  </a:cubicBezTo>
                  <a:cubicBezTo>
                    <a:pt x="219" y="513"/>
                    <a:pt x="226" y="513"/>
                    <a:pt x="234" y="512"/>
                  </a:cubicBezTo>
                  <a:cubicBezTo>
                    <a:pt x="343" y="505"/>
                    <a:pt x="423" y="366"/>
                    <a:pt x="408" y="235"/>
                  </a:cubicBezTo>
                  <a:cubicBezTo>
                    <a:pt x="388" y="105"/>
                    <a:pt x="290" y="0"/>
                    <a:pt x="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8" name="Google Shape;2688;p42"/>
          <p:cNvGrpSpPr/>
          <p:nvPr/>
        </p:nvGrpSpPr>
        <p:grpSpPr>
          <a:xfrm flipH="1">
            <a:off x="7888386" y="2604840"/>
            <a:ext cx="985104" cy="439895"/>
            <a:chOff x="733601" y="1510204"/>
            <a:chExt cx="653772" cy="291940"/>
          </a:xfrm>
        </p:grpSpPr>
        <p:sp>
          <p:nvSpPr>
            <p:cNvPr id="2689" name="Google Shape;2689;p42"/>
            <p:cNvSpPr/>
            <p:nvPr/>
          </p:nvSpPr>
          <p:spPr>
            <a:xfrm>
              <a:off x="886246" y="1562801"/>
              <a:ext cx="285980" cy="192610"/>
            </a:xfrm>
            <a:custGeom>
              <a:avLst/>
              <a:gdLst/>
              <a:ahLst/>
              <a:cxnLst/>
              <a:rect l="l" t="t" r="r" b="b"/>
              <a:pathLst>
                <a:path w="6334" h="4266" extrusionOk="0">
                  <a:moveTo>
                    <a:pt x="1118" y="1"/>
                  </a:moveTo>
                  <a:cubicBezTo>
                    <a:pt x="869" y="1"/>
                    <a:pt x="701" y="157"/>
                    <a:pt x="613" y="350"/>
                  </a:cubicBezTo>
                  <a:cubicBezTo>
                    <a:pt x="430" y="729"/>
                    <a:pt x="285" y="1130"/>
                    <a:pt x="212" y="1545"/>
                  </a:cubicBezTo>
                  <a:cubicBezTo>
                    <a:pt x="146" y="1881"/>
                    <a:pt x="103" y="2216"/>
                    <a:pt x="52" y="2551"/>
                  </a:cubicBezTo>
                  <a:cubicBezTo>
                    <a:pt x="1" y="2864"/>
                    <a:pt x="161" y="3068"/>
                    <a:pt x="452" y="3141"/>
                  </a:cubicBezTo>
                  <a:cubicBezTo>
                    <a:pt x="1873" y="3491"/>
                    <a:pt x="3294" y="3848"/>
                    <a:pt x="4715" y="4198"/>
                  </a:cubicBezTo>
                  <a:cubicBezTo>
                    <a:pt x="4854" y="4234"/>
                    <a:pt x="4992" y="4249"/>
                    <a:pt x="5138" y="4264"/>
                  </a:cubicBezTo>
                  <a:cubicBezTo>
                    <a:pt x="5151" y="4265"/>
                    <a:pt x="5165" y="4265"/>
                    <a:pt x="5177" y="4265"/>
                  </a:cubicBezTo>
                  <a:cubicBezTo>
                    <a:pt x="5331" y="4265"/>
                    <a:pt x="5441" y="4185"/>
                    <a:pt x="5488" y="4023"/>
                  </a:cubicBezTo>
                  <a:cubicBezTo>
                    <a:pt x="5517" y="3914"/>
                    <a:pt x="5553" y="3797"/>
                    <a:pt x="5568" y="3688"/>
                  </a:cubicBezTo>
                  <a:cubicBezTo>
                    <a:pt x="5655" y="3076"/>
                    <a:pt x="5910" y="2515"/>
                    <a:pt x="6136" y="1946"/>
                  </a:cubicBezTo>
                  <a:cubicBezTo>
                    <a:pt x="6180" y="1852"/>
                    <a:pt x="6224" y="1764"/>
                    <a:pt x="6253" y="1669"/>
                  </a:cubicBezTo>
                  <a:cubicBezTo>
                    <a:pt x="6333" y="1443"/>
                    <a:pt x="6282" y="1349"/>
                    <a:pt x="6056" y="1290"/>
                  </a:cubicBezTo>
                  <a:cubicBezTo>
                    <a:pt x="5255" y="1086"/>
                    <a:pt x="2092" y="248"/>
                    <a:pt x="1312" y="30"/>
                  </a:cubicBezTo>
                  <a:cubicBezTo>
                    <a:pt x="1243" y="10"/>
                    <a:pt x="1178" y="1"/>
                    <a:pt x="11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42"/>
            <p:cNvSpPr/>
            <p:nvPr/>
          </p:nvSpPr>
          <p:spPr>
            <a:xfrm>
              <a:off x="1260659" y="1674859"/>
              <a:ext cx="115178" cy="97389"/>
            </a:xfrm>
            <a:custGeom>
              <a:avLst/>
              <a:gdLst/>
              <a:ahLst/>
              <a:cxnLst/>
              <a:rect l="l" t="t" r="r" b="b"/>
              <a:pathLst>
                <a:path w="2551" h="2157" extrusionOk="0">
                  <a:moveTo>
                    <a:pt x="639" y="0"/>
                  </a:moveTo>
                  <a:cubicBezTo>
                    <a:pt x="560" y="0"/>
                    <a:pt x="505" y="55"/>
                    <a:pt x="459" y="178"/>
                  </a:cubicBezTo>
                  <a:cubicBezTo>
                    <a:pt x="365" y="404"/>
                    <a:pt x="284" y="637"/>
                    <a:pt x="204" y="849"/>
                  </a:cubicBezTo>
                  <a:cubicBezTo>
                    <a:pt x="175" y="951"/>
                    <a:pt x="146" y="1053"/>
                    <a:pt x="124" y="1162"/>
                  </a:cubicBezTo>
                  <a:cubicBezTo>
                    <a:pt x="80" y="1388"/>
                    <a:pt x="44" y="1578"/>
                    <a:pt x="15" y="1774"/>
                  </a:cubicBezTo>
                  <a:cubicBezTo>
                    <a:pt x="8" y="1833"/>
                    <a:pt x="0" y="1898"/>
                    <a:pt x="8" y="1956"/>
                  </a:cubicBezTo>
                  <a:cubicBezTo>
                    <a:pt x="22" y="2066"/>
                    <a:pt x="95" y="2139"/>
                    <a:pt x="204" y="2146"/>
                  </a:cubicBezTo>
                  <a:cubicBezTo>
                    <a:pt x="340" y="2153"/>
                    <a:pt x="475" y="2157"/>
                    <a:pt x="609" y="2157"/>
                  </a:cubicBezTo>
                  <a:cubicBezTo>
                    <a:pt x="1147" y="2157"/>
                    <a:pt x="1676" y="2096"/>
                    <a:pt x="2201" y="1956"/>
                  </a:cubicBezTo>
                  <a:cubicBezTo>
                    <a:pt x="2252" y="1949"/>
                    <a:pt x="2303" y="1927"/>
                    <a:pt x="2332" y="1891"/>
                  </a:cubicBezTo>
                  <a:cubicBezTo>
                    <a:pt x="2551" y="1687"/>
                    <a:pt x="2543" y="1257"/>
                    <a:pt x="2318" y="1067"/>
                  </a:cubicBezTo>
                  <a:cubicBezTo>
                    <a:pt x="1844" y="688"/>
                    <a:pt x="1356" y="331"/>
                    <a:pt x="809" y="55"/>
                  </a:cubicBezTo>
                  <a:cubicBezTo>
                    <a:pt x="741" y="19"/>
                    <a:pt x="686" y="0"/>
                    <a:pt x="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42"/>
            <p:cNvSpPr/>
            <p:nvPr/>
          </p:nvSpPr>
          <p:spPr>
            <a:xfrm>
              <a:off x="746423" y="1525554"/>
              <a:ext cx="71427" cy="144480"/>
            </a:xfrm>
            <a:custGeom>
              <a:avLst/>
              <a:gdLst/>
              <a:ahLst/>
              <a:cxnLst/>
              <a:rect l="l" t="t" r="r" b="b"/>
              <a:pathLst>
                <a:path w="1582" h="3200" extrusionOk="0">
                  <a:moveTo>
                    <a:pt x="1062" y="1"/>
                  </a:moveTo>
                  <a:cubicBezTo>
                    <a:pt x="936" y="1"/>
                    <a:pt x="840" y="66"/>
                    <a:pt x="751" y="192"/>
                  </a:cubicBezTo>
                  <a:cubicBezTo>
                    <a:pt x="540" y="490"/>
                    <a:pt x="343" y="796"/>
                    <a:pt x="256" y="1168"/>
                  </a:cubicBezTo>
                  <a:cubicBezTo>
                    <a:pt x="226" y="1307"/>
                    <a:pt x="168" y="1438"/>
                    <a:pt x="132" y="1547"/>
                  </a:cubicBezTo>
                  <a:cubicBezTo>
                    <a:pt x="22" y="2021"/>
                    <a:pt x="0" y="2458"/>
                    <a:pt x="168" y="2888"/>
                  </a:cubicBezTo>
                  <a:cubicBezTo>
                    <a:pt x="234" y="3055"/>
                    <a:pt x="350" y="3128"/>
                    <a:pt x="496" y="3165"/>
                  </a:cubicBezTo>
                  <a:cubicBezTo>
                    <a:pt x="582" y="3186"/>
                    <a:pt x="646" y="3200"/>
                    <a:pt x="693" y="3200"/>
                  </a:cubicBezTo>
                  <a:cubicBezTo>
                    <a:pt x="803" y="3200"/>
                    <a:pt x="821" y="3125"/>
                    <a:pt x="831" y="2910"/>
                  </a:cubicBezTo>
                  <a:cubicBezTo>
                    <a:pt x="860" y="2298"/>
                    <a:pt x="1021" y="1715"/>
                    <a:pt x="1239" y="1146"/>
                  </a:cubicBezTo>
                  <a:cubicBezTo>
                    <a:pt x="1312" y="935"/>
                    <a:pt x="1400" y="731"/>
                    <a:pt x="1480" y="527"/>
                  </a:cubicBezTo>
                  <a:cubicBezTo>
                    <a:pt x="1582" y="250"/>
                    <a:pt x="1509" y="126"/>
                    <a:pt x="1225" y="31"/>
                  </a:cubicBezTo>
                  <a:cubicBezTo>
                    <a:pt x="1165" y="11"/>
                    <a:pt x="1111" y="1"/>
                    <a:pt x="10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42"/>
            <p:cNvSpPr/>
            <p:nvPr/>
          </p:nvSpPr>
          <p:spPr>
            <a:xfrm>
              <a:off x="796763" y="1539415"/>
              <a:ext cx="69802" cy="143306"/>
            </a:xfrm>
            <a:custGeom>
              <a:avLst/>
              <a:gdLst/>
              <a:ahLst/>
              <a:cxnLst/>
              <a:rect l="l" t="t" r="r" b="b"/>
              <a:pathLst>
                <a:path w="1546" h="3174" extrusionOk="0">
                  <a:moveTo>
                    <a:pt x="1018" y="1"/>
                  </a:moveTo>
                  <a:cubicBezTo>
                    <a:pt x="908" y="1"/>
                    <a:pt x="807" y="65"/>
                    <a:pt x="758" y="169"/>
                  </a:cubicBezTo>
                  <a:cubicBezTo>
                    <a:pt x="634" y="424"/>
                    <a:pt x="518" y="672"/>
                    <a:pt x="416" y="934"/>
                  </a:cubicBezTo>
                  <a:cubicBezTo>
                    <a:pt x="321" y="1182"/>
                    <a:pt x="248" y="1437"/>
                    <a:pt x="132" y="1779"/>
                  </a:cubicBezTo>
                  <a:cubicBezTo>
                    <a:pt x="102" y="2042"/>
                    <a:pt x="51" y="2391"/>
                    <a:pt x="8" y="2741"/>
                  </a:cubicBezTo>
                  <a:cubicBezTo>
                    <a:pt x="0" y="2814"/>
                    <a:pt x="15" y="2887"/>
                    <a:pt x="37" y="2952"/>
                  </a:cubicBezTo>
                  <a:cubicBezTo>
                    <a:pt x="59" y="3040"/>
                    <a:pt x="110" y="3098"/>
                    <a:pt x="204" y="3113"/>
                  </a:cubicBezTo>
                  <a:cubicBezTo>
                    <a:pt x="314" y="3127"/>
                    <a:pt x="416" y="3164"/>
                    <a:pt x="518" y="3171"/>
                  </a:cubicBezTo>
                  <a:cubicBezTo>
                    <a:pt x="530" y="3172"/>
                    <a:pt x="543" y="3173"/>
                    <a:pt x="554" y="3173"/>
                  </a:cubicBezTo>
                  <a:cubicBezTo>
                    <a:pt x="670" y="3173"/>
                    <a:pt x="739" y="3107"/>
                    <a:pt x="766" y="2982"/>
                  </a:cubicBezTo>
                  <a:cubicBezTo>
                    <a:pt x="787" y="2865"/>
                    <a:pt x="780" y="2741"/>
                    <a:pt x="787" y="2617"/>
                  </a:cubicBezTo>
                  <a:cubicBezTo>
                    <a:pt x="831" y="1903"/>
                    <a:pt x="1050" y="1247"/>
                    <a:pt x="1385" y="621"/>
                  </a:cubicBezTo>
                  <a:cubicBezTo>
                    <a:pt x="1429" y="540"/>
                    <a:pt x="1472" y="453"/>
                    <a:pt x="1502" y="366"/>
                  </a:cubicBezTo>
                  <a:cubicBezTo>
                    <a:pt x="1545" y="234"/>
                    <a:pt x="1502" y="118"/>
                    <a:pt x="1378" y="67"/>
                  </a:cubicBezTo>
                  <a:cubicBezTo>
                    <a:pt x="1268" y="23"/>
                    <a:pt x="1152" y="1"/>
                    <a:pt x="1035" y="1"/>
                  </a:cubicBezTo>
                  <a:cubicBezTo>
                    <a:pt x="1029" y="1"/>
                    <a:pt x="1023" y="1"/>
                    <a:pt x="10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42"/>
            <p:cNvSpPr/>
            <p:nvPr/>
          </p:nvSpPr>
          <p:spPr>
            <a:xfrm>
              <a:off x="845116" y="1552508"/>
              <a:ext cx="61901" cy="140642"/>
            </a:xfrm>
            <a:custGeom>
              <a:avLst/>
              <a:gdLst/>
              <a:ahLst/>
              <a:cxnLst/>
              <a:rect l="l" t="t" r="r" b="b"/>
              <a:pathLst>
                <a:path w="1371" h="3115" extrusionOk="0">
                  <a:moveTo>
                    <a:pt x="1070" y="0"/>
                  </a:moveTo>
                  <a:cubicBezTo>
                    <a:pt x="1050" y="0"/>
                    <a:pt x="1029" y="3"/>
                    <a:pt x="1006" y="10"/>
                  </a:cubicBezTo>
                  <a:cubicBezTo>
                    <a:pt x="897" y="39"/>
                    <a:pt x="809" y="105"/>
                    <a:pt x="751" y="207"/>
                  </a:cubicBezTo>
                  <a:cubicBezTo>
                    <a:pt x="503" y="644"/>
                    <a:pt x="270" y="1096"/>
                    <a:pt x="124" y="1591"/>
                  </a:cubicBezTo>
                  <a:cubicBezTo>
                    <a:pt x="88" y="1934"/>
                    <a:pt x="44" y="2276"/>
                    <a:pt x="8" y="2611"/>
                  </a:cubicBezTo>
                  <a:cubicBezTo>
                    <a:pt x="1" y="2655"/>
                    <a:pt x="1" y="2692"/>
                    <a:pt x="8" y="2728"/>
                  </a:cubicBezTo>
                  <a:cubicBezTo>
                    <a:pt x="52" y="3034"/>
                    <a:pt x="205" y="3107"/>
                    <a:pt x="474" y="3114"/>
                  </a:cubicBezTo>
                  <a:cubicBezTo>
                    <a:pt x="605" y="3114"/>
                    <a:pt x="649" y="3041"/>
                    <a:pt x="671" y="2888"/>
                  </a:cubicBezTo>
                  <a:cubicBezTo>
                    <a:pt x="693" y="2655"/>
                    <a:pt x="715" y="2415"/>
                    <a:pt x="751" y="2182"/>
                  </a:cubicBezTo>
                  <a:cubicBezTo>
                    <a:pt x="839" y="1540"/>
                    <a:pt x="1035" y="935"/>
                    <a:pt x="1305" y="352"/>
                  </a:cubicBezTo>
                  <a:cubicBezTo>
                    <a:pt x="1341" y="272"/>
                    <a:pt x="1371" y="192"/>
                    <a:pt x="1298" y="127"/>
                  </a:cubicBezTo>
                  <a:cubicBezTo>
                    <a:pt x="1232" y="61"/>
                    <a:pt x="1162" y="0"/>
                    <a:pt x="10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42"/>
            <p:cNvSpPr/>
            <p:nvPr/>
          </p:nvSpPr>
          <p:spPr>
            <a:xfrm>
              <a:off x="1219213" y="1647996"/>
              <a:ext cx="56934" cy="138340"/>
            </a:xfrm>
            <a:custGeom>
              <a:avLst/>
              <a:gdLst/>
              <a:ahLst/>
              <a:cxnLst/>
              <a:rect l="l" t="t" r="r" b="b"/>
              <a:pathLst>
                <a:path w="1261" h="3064" extrusionOk="0">
                  <a:moveTo>
                    <a:pt x="929" y="0"/>
                  </a:moveTo>
                  <a:cubicBezTo>
                    <a:pt x="836" y="0"/>
                    <a:pt x="750" y="57"/>
                    <a:pt x="707" y="154"/>
                  </a:cubicBezTo>
                  <a:cubicBezTo>
                    <a:pt x="641" y="314"/>
                    <a:pt x="568" y="467"/>
                    <a:pt x="517" y="635"/>
                  </a:cubicBezTo>
                  <a:cubicBezTo>
                    <a:pt x="408" y="956"/>
                    <a:pt x="313" y="1276"/>
                    <a:pt x="211" y="1604"/>
                  </a:cubicBezTo>
                  <a:cubicBezTo>
                    <a:pt x="146" y="1925"/>
                    <a:pt x="80" y="2245"/>
                    <a:pt x="22" y="2566"/>
                  </a:cubicBezTo>
                  <a:cubicBezTo>
                    <a:pt x="7" y="2632"/>
                    <a:pt x="0" y="2704"/>
                    <a:pt x="7" y="2770"/>
                  </a:cubicBezTo>
                  <a:cubicBezTo>
                    <a:pt x="26" y="2983"/>
                    <a:pt x="185" y="3064"/>
                    <a:pt x="335" y="3064"/>
                  </a:cubicBezTo>
                  <a:cubicBezTo>
                    <a:pt x="365" y="3064"/>
                    <a:pt x="395" y="3060"/>
                    <a:pt x="423" y="3054"/>
                  </a:cubicBezTo>
                  <a:cubicBezTo>
                    <a:pt x="532" y="3032"/>
                    <a:pt x="561" y="2938"/>
                    <a:pt x="576" y="2843"/>
                  </a:cubicBezTo>
                  <a:cubicBezTo>
                    <a:pt x="619" y="2566"/>
                    <a:pt x="656" y="2282"/>
                    <a:pt x="692" y="2005"/>
                  </a:cubicBezTo>
                  <a:cubicBezTo>
                    <a:pt x="758" y="1539"/>
                    <a:pt x="926" y="1109"/>
                    <a:pt x="1086" y="679"/>
                  </a:cubicBezTo>
                  <a:cubicBezTo>
                    <a:pt x="1130" y="562"/>
                    <a:pt x="1173" y="453"/>
                    <a:pt x="1210" y="329"/>
                  </a:cubicBezTo>
                  <a:cubicBezTo>
                    <a:pt x="1261" y="118"/>
                    <a:pt x="1217" y="118"/>
                    <a:pt x="1028" y="23"/>
                  </a:cubicBezTo>
                  <a:cubicBezTo>
                    <a:pt x="995" y="7"/>
                    <a:pt x="961" y="0"/>
                    <a:pt x="9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42"/>
            <p:cNvSpPr/>
            <p:nvPr/>
          </p:nvSpPr>
          <p:spPr>
            <a:xfrm>
              <a:off x="1181379" y="1639102"/>
              <a:ext cx="60230" cy="137888"/>
            </a:xfrm>
            <a:custGeom>
              <a:avLst/>
              <a:gdLst/>
              <a:ahLst/>
              <a:cxnLst/>
              <a:rect l="l" t="t" r="r" b="b"/>
              <a:pathLst>
                <a:path w="1334" h="3054" extrusionOk="0">
                  <a:moveTo>
                    <a:pt x="1009" y="1"/>
                  </a:moveTo>
                  <a:cubicBezTo>
                    <a:pt x="910" y="1"/>
                    <a:pt x="843" y="58"/>
                    <a:pt x="809" y="147"/>
                  </a:cubicBezTo>
                  <a:cubicBezTo>
                    <a:pt x="678" y="446"/>
                    <a:pt x="547" y="744"/>
                    <a:pt x="430" y="1051"/>
                  </a:cubicBezTo>
                  <a:cubicBezTo>
                    <a:pt x="328" y="1327"/>
                    <a:pt x="248" y="1612"/>
                    <a:pt x="124" y="1991"/>
                  </a:cubicBezTo>
                  <a:cubicBezTo>
                    <a:pt x="95" y="2173"/>
                    <a:pt x="51" y="2450"/>
                    <a:pt x="7" y="2727"/>
                  </a:cubicBezTo>
                  <a:cubicBezTo>
                    <a:pt x="0" y="2763"/>
                    <a:pt x="0" y="2799"/>
                    <a:pt x="7" y="2829"/>
                  </a:cubicBezTo>
                  <a:cubicBezTo>
                    <a:pt x="41" y="2948"/>
                    <a:pt x="252" y="3053"/>
                    <a:pt x="405" y="3053"/>
                  </a:cubicBezTo>
                  <a:cubicBezTo>
                    <a:pt x="449" y="3053"/>
                    <a:pt x="488" y="3045"/>
                    <a:pt x="517" y="3025"/>
                  </a:cubicBezTo>
                  <a:cubicBezTo>
                    <a:pt x="547" y="3004"/>
                    <a:pt x="568" y="2952"/>
                    <a:pt x="576" y="2916"/>
                  </a:cubicBezTo>
                  <a:cubicBezTo>
                    <a:pt x="627" y="2340"/>
                    <a:pt x="758" y="1779"/>
                    <a:pt x="926" y="1225"/>
                  </a:cubicBezTo>
                  <a:cubicBezTo>
                    <a:pt x="1013" y="949"/>
                    <a:pt x="1122" y="679"/>
                    <a:pt x="1217" y="409"/>
                  </a:cubicBezTo>
                  <a:cubicBezTo>
                    <a:pt x="1224" y="387"/>
                    <a:pt x="1239" y="366"/>
                    <a:pt x="1246" y="344"/>
                  </a:cubicBezTo>
                  <a:cubicBezTo>
                    <a:pt x="1334" y="125"/>
                    <a:pt x="1261" y="16"/>
                    <a:pt x="1028" y="1"/>
                  </a:cubicBezTo>
                  <a:cubicBezTo>
                    <a:pt x="1021" y="1"/>
                    <a:pt x="1015" y="1"/>
                    <a:pt x="10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42"/>
            <p:cNvSpPr/>
            <p:nvPr/>
          </p:nvSpPr>
          <p:spPr>
            <a:xfrm>
              <a:off x="1144493" y="1631111"/>
              <a:ext cx="62262" cy="134366"/>
            </a:xfrm>
            <a:custGeom>
              <a:avLst/>
              <a:gdLst/>
              <a:ahLst/>
              <a:cxnLst/>
              <a:rect l="l" t="t" r="r" b="b"/>
              <a:pathLst>
                <a:path w="1379" h="2976" extrusionOk="0">
                  <a:moveTo>
                    <a:pt x="1100" y="1"/>
                  </a:moveTo>
                  <a:cubicBezTo>
                    <a:pt x="983" y="1"/>
                    <a:pt x="885" y="66"/>
                    <a:pt x="832" y="186"/>
                  </a:cubicBezTo>
                  <a:cubicBezTo>
                    <a:pt x="562" y="754"/>
                    <a:pt x="329" y="1337"/>
                    <a:pt x="147" y="2000"/>
                  </a:cubicBezTo>
                  <a:cubicBezTo>
                    <a:pt x="117" y="2168"/>
                    <a:pt x="74" y="2386"/>
                    <a:pt x="30" y="2612"/>
                  </a:cubicBezTo>
                  <a:cubicBezTo>
                    <a:pt x="1" y="2787"/>
                    <a:pt x="81" y="2918"/>
                    <a:pt x="241" y="2962"/>
                  </a:cubicBezTo>
                  <a:cubicBezTo>
                    <a:pt x="276" y="2971"/>
                    <a:pt x="307" y="2976"/>
                    <a:pt x="336" y="2976"/>
                  </a:cubicBezTo>
                  <a:cubicBezTo>
                    <a:pt x="442" y="2976"/>
                    <a:pt x="510" y="2913"/>
                    <a:pt x="533" y="2787"/>
                  </a:cubicBezTo>
                  <a:cubicBezTo>
                    <a:pt x="569" y="2634"/>
                    <a:pt x="584" y="2481"/>
                    <a:pt x="613" y="2328"/>
                  </a:cubicBezTo>
                  <a:cubicBezTo>
                    <a:pt x="759" y="1716"/>
                    <a:pt x="970" y="1126"/>
                    <a:pt x="1218" y="543"/>
                  </a:cubicBezTo>
                  <a:cubicBezTo>
                    <a:pt x="1254" y="455"/>
                    <a:pt x="1298" y="368"/>
                    <a:pt x="1334" y="273"/>
                  </a:cubicBezTo>
                  <a:cubicBezTo>
                    <a:pt x="1378" y="164"/>
                    <a:pt x="1298" y="32"/>
                    <a:pt x="1181" y="11"/>
                  </a:cubicBezTo>
                  <a:cubicBezTo>
                    <a:pt x="1154" y="4"/>
                    <a:pt x="1126" y="1"/>
                    <a:pt x="11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42"/>
            <p:cNvSpPr/>
            <p:nvPr/>
          </p:nvSpPr>
          <p:spPr>
            <a:xfrm>
              <a:off x="733601" y="1510204"/>
              <a:ext cx="653772" cy="291940"/>
            </a:xfrm>
            <a:custGeom>
              <a:avLst/>
              <a:gdLst/>
              <a:ahLst/>
              <a:cxnLst/>
              <a:rect l="l" t="t" r="r" b="b"/>
              <a:pathLst>
                <a:path w="14480" h="6466" extrusionOk="0">
                  <a:moveTo>
                    <a:pt x="1346" y="341"/>
                  </a:moveTo>
                  <a:cubicBezTo>
                    <a:pt x="1395" y="341"/>
                    <a:pt x="1449" y="351"/>
                    <a:pt x="1509" y="371"/>
                  </a:cubicBezTo>
                  <a:cubicBezTo>
                    <a:pt x="1793" y="466"/>
                    <a:pt x="1866" y="590"/>
                    <a:pt x="1764" y="867"/>
                  </a:cubicBezTo>
                  <a:cubicBezTo>
                    <a:pt x="1684" y="1071"/>
                    <a:pt x="1596" y="1275"/>
                    <a:pt x="1523" y="1486"/>
                  </a:cubicBezTo>
                  <a:cubicBezTo>
                    <a:pt x="1305" y="2055"/>
                    <a:pt x="1144" y="2638"/>
                    <a:pt x="1115" y="3250"/>
                  </a:cubicBezTo>
                  <a:cubicBezTo>
                    <a:pt x="1105" y="3465"/>
                    <a:pt x="1087" y="3540"/>
                    <a:pt x="977" y="3540"/>
                  </a:cubicBezTo>
                  <a:cubicBezTo>
                    <a:pt x="930" y="3540"/>
                    <a:pt x="866" y="3526"/>
                    <a:pt x="780" y="3505"/>
                  </a:cubicBezTo>
                  <a:cubicBezTo>
                    <a:pt x="634" y="3468"/>
                    <a:pt x="518" y="3395"/>
                    <a:pt x="452" y="3228"/>
                  </a:cubicBezTo>
                  <a:cubicBezTo>
                    <a:pt x="284" y="2798"/>
                    <a:pt x="306" y="2361"/>
                    <a:pt x="416" y="1887"/>
                  </a:cubicBezTo>
                  <a:cubicBezTo>
                    <a:pt x="452" y="1778"/>
                    <a:pt x="510" y="1647"/>
                    <a:pt x="540" y="1508"/>
                  </a:cubicBezTo>
                  <a:cubicBezTo>
                    <a:pt x="627" y="1136"/>
                    <a:pt x="824" y="830"/>
                    <a:pt x="1035" y="532"/>
                  </a:cubicBezTo>
                  <a:cubicBezTo>
                    <a:pt x="1124" y="406"/>
                    <a:pt x="1220" y="341"/>
                    <a:pt x="1346" y="341"/>
                  </a:cubicBezTo>
                  <a:close/>
                  <a:moveTo>
                    <a:pt x="2417" y="648"/>
                  </a:moveTo>
                  <a:cubicBezTo>
                    <a:pt x="2422" y="648"/>
                    <a:pt x="2428" y="648"/>
                    <a:pt x="2434" y="648"/>
                  </a:cubicBezTo>
                  <a:cubicBezTo>
                    <a:pt x="2551" y="648"/>
                    <a:pt x="2667" y="670"/>
                    <a:pt x="2777" y="714"/>
                  </a:cubicBezTo>
                  <a:cubicBezTo>
                    <a:pt x="2901" y="765"/>
                    <a:pt x="2944" y="881"/>
                    <a:pt x="2901" y="1013"/>
                  </a:cubicBezTo>
                  <a:cubicBezTo>
                    <a:pt x="2871" y="1100"/>
                    <a:pt x="2828" y="1187"/>
                    <a:pt x="2784" y="1268"/>
                  </a:cubicBezTo>
                  <a:cubicBezTo>
                    <a:pt x="2449" y="1894"/>
                    <a:pt x="2230" y="2550"/>
                    <a:pt x="2186" y="3264"/>
                  </a:cubicBezTo>
                  <a:cubicBezTo>
                    <a:pt x="2179" y="3388"/>
                    <a:pt x="2186" y="3512"/>
                    <a:pt x="2165" y="3629"/>
                  </a:cubicBezTo>
                  <a:cubicBezTo>
                    <a:pt x="2138" y="3754"/>
                    <a:pt x="2069" y="3820"/>
                    <a:pt x="1953" y="3820"/>
                  </a:cubicBezTo>
                  <a:cubicBezTo>
                    <a:pt x="1942" y="3820"/>
                    <a:pt x="1929" y="3819"/>
                    <a:pt x="1917" y="3818"/>
                  </a:cubicBezTo>
                  <a:cubicBezTo>
                    <a:pt x="1815" y="3811"/>
                    <a:pt x="1713" y="3774"/>
                    <a:pt x="1603" y="3760"/>
                  </a:cubicBezTo>
                  <a:cubicBezTo>
                    <a:pt x="1509" y="3745"/>
                    <a:pt x="1458" y="3687"/>
                    <a:pt x="1436" y="3599"/>
                  </a:cubicBezTo>
                  <a:cubicBezTo>
                    <a:pt x="1414" y="3534"/>
                    <a:pt x="1399" y="3461"/>
                    <a:pt x="1407" y="3388"/>
                  </a:cubicBezTo>
                  <a:cubicBezTo>
                    <a:pt x="1450" y="3038"/>
                    <a:pt x="1501" y="2689"/>
                    <a:pt x="1531" y="2426"/>
                  </a:cubicBezTo>
                  <a:cubicBezTo>
                    <a:pt x="1647" y="2084"/>
                    <a:pt x="1720" y="1829"/>
                    <a:pt x="1815" y="1581"/>
                  </a:cubicBezTo>
                  <a:cubicBezTo>
                    <a:pt x="1917" y="1319"/>
                    <a:pt x="2033" y="1071"/>
                    <a:pt x="2157" y="823"/>
                  </a:cubicBezTo>
                  <a:cubicBezTo>
                    <a:pt x="2206" y="712"/>
                    <a:pt x="2307" y="648"/>
                    <a:pt x="2417" y="648"/>
                  </a:cubicBezTo>
                  <a:close/>
                  <a:moveTo>
                    <a:pt x="3540" y="937"/>
                  </a:moveTo>
                  <a:cubicBezTo>
                    <a:pt x="3632" y="937"/>
                    <a:pt x="3702" y="998"/>
                    <a:pt x="3768" y="1064"/>
                  </a:cubicBezTo>
                  <a:cubicBezTo>
                    <a:pt x="3841" y="1129"/>
                    <a:pt x="3811" y="1209"/>
                    <a:pt x="3775" y="1289"/>
                  </a:cubicBezTo>
                  <a:cubicBezTo>
                    <a:pt x="3505" y="1872"/>
                    <a:pt x="3309" y="2477"/>
                    <a:pt x="3221" y="3119"/>
                  </a:cubicBezTo>
                  <a:cubicBezTo>
                    <a:pt x="3185" y="3352"/>
                    <a:pt x="3163" y="3592"/>
                    <a:pt x="3141" y="3825"/>
                  </a:cubicBezTo>
                  <a:cubicBezTo>
                    <a:pt x="3119" y="3978"/>
                    <a:pt x="3075" y="4051"/>
                    <a:pt x="2944" y="4051"/>
                  </a:cubicBezTo>
                  <a:cubicBezTo>
                    <a:pt x="2675" y="4044"/>
                    <a:pt x="2522" y="3971"/>
                    <a:pt x="2478" y="3665"/>
                  </a:cubicBezTo>
                  <a:cubicBezTo>
                    <a:pt x="2471" y="3629"/>
                    <a:pt x="2471" y="3592"/>
                    <a:pt x="2478" y="3548"/>
                  </a:cubicBezTo>
                  <a:cubicBezTo>
                    <a:pt x="2514" y="3213"/>
                    <a:pt x="2558" y="2871"/>
                    <a:pt x="2594" y="2528"/>
                  </a:cubicBezTo>
                  <a:cubicBezTo>
                    <a:pt x="2740" y="2033"/>
                    <a:pt x="2973" y="1581"/>
                    <a:pt x="3221" y="1144"/>
                  </a:cubicBezTo>
                  <a:cubicBezTo>
                    <a:pt x="3279" y="1042"/>
                    <a:pt x="3367" y="976"/>
                    <a:pt x="3476" y="947"/>
                  </a:cubicBezTo>
                  <a:cubicBezTo>
                    <a:pt x="3499" y="940"/>
                    <a:pt x="3520" y="937"/>
                    <a:pt x="3540" y="937"/>
                  </a:cubicBezTo>
                  <a:close/>
                  <a:moveTo>
                    <a:pt x="4499" y="1166"/>
                  </a:moveTo>
                  <a:cubicBezTo>
                    <a:pt x="4559" y="1166"/>
                    <a:pt x="4624" y="1175"/>
                    <a:pt x="4693" y="1195"/>
                  </a:cubicBezTo>
                  <a:cubicBezTo>
                    <a:pt x="5473" y="1413"/>
                    <a:pt x="8636" y="2251"/>
                    <a:pt x="9437" y="2455"/>
                  </a:cubicBezTo>
                  <a:cubicBezTo>
                    <a:pt x="9663" y="2514"/>
                    <a:pt x="9714" y="2608"/>
                    <a:pt x="9634" y="2834"/>
                  </a:cubicBezTo>
                  <a:cubicBezTo>
                    <a:pt x="9605" y="2929"/>
                    <a:pt x="9561" y="3017"/>
                    <a:pt x="9517" y="3111"/>
                  </a:cubicBezTo>
                  <a:cubicBezTo>
                    <a:pt x="9291" y="3680"/>
                    <a:pt x="9036" y="4241"/>
                    <a:pt x="8949" y="4853"/>
                  </a:cubicBezTo>
                  <a:cubicBezTo>
                    <a:pt x="8934" y="4962"/>
                    <a:pt x="8898" y="5079"/>
                    <a:pt x="8869" y="5188"/>
                  </a:cubicBezTo>
                  <a:cubicBezTo>
                    <a:pt x="8822" y="5350"/>
                    <a:pt x="8712" y="5430"/>
                    <a:pt x="8558" y="5430"/>
                  </a:cubicBezTo>
                  <a:cubicBezTo>
                    <a:pt x="8546" y="5430"/>
                    <a:pt x="8532" y="5430"/>
                    <a:pt x="8519" y="5429"/>
                  </a:cubicBezTo>
                  <a:cubicBezTo>
                    <a:pt x="8373" y="5414"/>
                    <a:pt x="8235" y="5399"/>
                    <a:pt x="8096" y="5363"/>
                  </a:cubicBezTo>
                  <a:cubicBezTo>
                    <a:pt x="6675" y="5013"/>
                    <a:pt x="5254" y="4656"/>
                    <a:pt x="3833" y="4306"/>
                  </a:cubicBezTo>
                  <a:cubicBezTo>
                    <a:pt x="3542" y="4233"/>
                    <a:pt x="3382" y="4029"/>
                    <a:pt x="3433" y="3716"/>
                  </a:cubicBezTo>
                  <a:cubicBezTo>
                    <a:pt x="3484" y="3381"/>
                    <a:pt x="3527" y="3046"/>
                    <a:pt x="3593" y="2710"/>
                  </a:cubicBezTo>
                  <a:cubicBezTo>
                    <a:pt x="3666" y="2295"/>
                    <a:pt x="3811" y="1894"/>
                    <a:pt x="3994" y="1515"/>
                  </a:cubicBezTo>
                  <a:cubicBezTo>
                    <a:pt x="4082" y="1322"/>
                    <a:pt x="4250" y="1166"/>
                    <a:pt x="4499" y="1166"/>
                  </a:cubicBezTo>
                  <a:close/>
                  <a:moveTo>
                    <a:pt x="10201" y="2679"/>
                  </a:moveTo>
                  <a:cubicBezTo>
                    <a:pt x="10227" y="2679"/>
                    <a:pt x="10255" y="2682"/>
                    <a:pt x="10282" y="2689"/>
                  </a:cubicBezTo>
                  <a:cubicBezTo>
                    <a:pt x="10399" y="2710"/>
                    <a:pt x="10479" y="2842"/>
                    <a:pt x="10435" y="2951"/>
                  </a:cubicBezTo>
                  <a:cubicBezTo>
                    <a:pt x="10399" y="3046"/>
                    <a:pt x="10355" y="3133"/>
                    <a:pt x="10319" y="3221"/>
                  </a:cubicBezTo>
                  <a:cubicBezTo>
                    <a:pt x="10071" y="3804"/>
                    <a:pt x="9860" y="4394"/>
                    <a:pt x="9714" y="5006"/>
                  </a:cubicBezTo>
                  <a:cubicBezTo>
                    <a:pt x="9685" y="5159"/>
                    <a:pt x="9670" y="5312"/>
                    <a:pt x="9634" y="5465"/>
                  </a:cubicBezTo>
                  <a:cubicBezTo>
                    <a:pt x="9611" y="5591"/>
                    <a:pt x="9543" y="5654"/>
                    <a:pt x="9437" y="5654"/>
                  </a:cubicBezTo>
                  <a:cubicBezTo>
                    <a:pt x="9408" y="5654"/>
                    <a:pt x="9377" y="5649"/>
                    <a:pt x="9342" y="5640"/>
                  </a:cubicBezTo>
                  <a:cubicBezTo>
                    <a:pt x="9182" y="5596"/>
                    <a:pt x="9102" y="5465"/>
                    <a:pt x="9131" y="5290"/>
                  </a:cubicBezTo>
                  <a:cubicBezTo>
                    <a:pt x="9175" y="5064"/>
                    <a:pt x="9218" y="4846"/>
                    <a:pt x="9248" y="4678"/>
                  </a:cubicBezTo>
                  <a:cubicBezTo>
                    <a:pt x="9430" y="4015"/>
                    <a:pt x="9663" y="3432"/>
                    <a:pt x="9933" y="2864"/>
                  </a:cubicBezTo>
                  <a:cubicBezTo>
                    <a:pt x="9986" y="2744"/>
                    <a:pt x="10084" y="2679"/>
                    <a:pt x="10201" y="2679"/>
                  </a:cubicBezTo>
                  <a:close/>
                  <a:moveTo>
                    <a:pt x="12313" y="3647"/>
                  </a:moveTo>
                  <a:cubicBezTo>
                    <a:pt x="12360" y="3647"/>
                    <a:pt x="12415" y="3666"/>
                    <a:pt x="12483" y="3702"/>
                  </a:cubicBezTo>
                  <a:cubicBezTo>
                    <a:pt x="13030" y="3978"/>
                    <a:pt x="13518" y="4335"/>
                    <a:pt x="13992" y="4714"/>
                  </a:cubicBezTo>
                  <a:cubicBezTo>
                    <a:pt x="14217" y="4904"/>
                    <a:pt x="14225" y="5334"/>
                    <a:pt x="14006" y="5538"/>
                  </a:cubicBezTo>
                  <a:cubicBezTo>
                    <a:pt x="13977" y="5574"/>
                    <a:pt x="13926" y="5596"/>
                    <a:pt x="13875" y="5603"/>
                  </a:cubicBezTo>
                  <a:cubicBezTo>
                    <a:pt x="13350" y="5743"/>
                    <a:pt x="12821" y="5804"/>
                    <a:pt x="12283" y="5804"/>
                  </a:cubicBezTo>
                  <a:cubicBezTo>
                    <a:pt x="12149" y="5804"/>
                    <a:pt x="12014" y="5800"/>
                    <a:pt x="11878" y="5793"/>
                  </a:cubicBezTo>
                  <a:cubicBezTo>
                    <a:pt x="11769" y="5786"/>
                    <a:pt x="11696" y="5713"/>
                    <a:pt x="11682" y="5603"/>
                  </a:cubicBezTo>
                  <a:cubicBezTo>
                    <a:pt x="11674" y="5545"/>
                    <a:pt x="11682" y="5480"/>
                    <a:pt x="11689" y="5421"/>
                  </a:cubicBezTo>
                  <a:cubicBezTo>
                    <a:pt x="11718" y="5225"/>
                    <a:pt x="11754" y="5035"/>
                    <a:pt x="11798" y="4809"/>
                  </a:cubicBezTo>
                  <a:cubicBezTo>
                    <a:pt x="11820" y="4700"/>
                    <a:pt x="11849" y="4598"/>
                    <a:pt x="11878" y="4496"/>
                  </a:cubicBezTo>
                  <a:cubicBezTo>
                    <a:pt x="11958" y="4284"/>
                    <a:pt x="12039" y="4051"/>
                    <a:pt x="12133" y="3825"/>
                  </a:cubicBezTo>
                  <a:cubicBezTo>
                    <a:pt x="12179" y="3702"/>
                    <a:pt x="12234" y="3647"/>
                    <a:pt x="12313" y="3647"/>
                  </a:cubicBezTo>
                  <a:close/>
                  <a:moveTo>
                    <a:pt x="10927" y="2856"/>
                  </a:moveTo>
                  <a:cubicBezTo>
                    <a:pt x="10933" y="2856"/>
                    <a:pt x="10939" y="2856"/>
                    <a:pt x="10946" y="2856"/>
                  </a:cubicBezTo>
                  <a:cubicBezTo>
                    <a:pt x="11179" y="2871"/>
                    <a:pt x="11252" y="2980"/>
                    <a:pt x="11164" y="3199"/>
                  </a:cubicBezTo>
                  <a:cubicBezTo>
                    <a:pt x="11157" y="3221"/>
                    <a:pt x="11142" y="3242"/>
                    <a:pt x="11135" y="3264"/>
                  </a:cubicBezTo>
                  <a:cubicBezTo>
                    <a:pt x="11040" y="3534"/>
                    <a:pt x="10931" y="3804"/>
                    <a:pt x="10844" y="4080"/>
                  </a:cubicBezTo>
                  <a:cubicBezTo>
                    <a:pt x="10676" y="4634"/>
                    <a:pt x="10545" y="5195"/>
                    <a:pt x="10494" y="5771"/>
                  </a:cubicBezTo>
                  <a:cubicBezTo>
                    <a:pt x="10486" y="5807"/>
                    <a:pt x="10465" y="5859"/>
                    <a:pt x="10435" y="5880"/>
                  </a:cubicBezTo>
                  <a:cubicBezTo>
                    <a:pt x="10406" y="5900"/>
                    <a:pt x="10367" y="5908"/>
                    <a:pt x="10323" y="5908"/>
                  </a:cubicBezTo>
                  <a:cubicBezTo>
                    <a:pt x="10170" y="5908"/>
                    <a:pt x="9959" y="5803"/>
                    <a:pt x="9925" y="5684"/>
                  </a:cubicBezTo>
                  <a:cubicBezTo>
                    <a:pt x="9918" y="5654"/>
                    <a:pt x="9918" y="5618"/>
                    <a:pt x="9925" y="5582"/>
                  </a:cubicBezTo>
                  <a:cubicBezTo>
                    <a:pt x="9969" y="5305"/>
                    <a:pt x="10013" y="5028"/>
                    <a:pt x="10042" y="4846"/>
                  </a:cubicBezTo>
                  <a:cubicBezTo>
                    <a:pt x="10166" y="4467"/>
                    <a:pt x="10246" y="4182"/>
                    <a:pt x="10348" y="3906"/>
                  </a:cubicBezTo>
                  <a:cubicBezTo>
                    <a:pt x="10465" y="3599"/>
                    <a:pt x="10596" y="3301"/>
                    <a:pt x="10727" y="3002"/>
                  </a:cubicBezTo>
                  <a:cubicBezTo>
                    <a:pt x="10761" y="2913"/>
                    <a:pt x="10828" y="2856"/>
                    <a:pt x="10927" y="2856"/>
                  </a:cubicBezTo>
                  <a:close/>
                  <a:moveTo>
                    <a:pt x="11685" y="3052"/>
                  </a:moveTo>
                  <a:cubicBezTo>
                    <a:pt x="11717" y="3052"/>
                    <a:pt x="11751" y="3059"/>
                    <a:pt x="11784" y="3075"/>
                  </a:cubicBezTo>
                  <a:cubicBezTo>
                    <a:pt x="11973" y="3170"/>
                    <a:pt x="12017" y="3170"/>
                    <a:pt x="11966" y="3381"/>
                  </a:cubicBezTo>
                  <a:cubicBezTo>
                    <a:pt x="11929" y="3505"/>
                    <a:pt x="11886" y="3614"/>
                    <a:pt x="11842" y="3731"/>
                  </a:cubicBezTo>
                  <a:cubicBezTo>
                    <a:pt x="11682" y="4161"/>
                    <a:pt x="11514" y="4591"/>
                    <a:pt x="11448" y="5057"/>
                  </a:cubicBezTo>
                  <a:cubicBezTo>
                    <a:pt x="11412" y="5334"/>
                    <a:pt x="11375" y="5618"/>
                    <a:pt x="11332" y="5895"/>
                  </a:cubicBezTo>
                  <a:cubicBezTo>
                    <a:pt x="11317" y="5990"/>
                    <a:pt x="11288" y="6084"/>
                    <a:pt x="11179" y="6106"/>
                  </a:cubicBezTo>
                  <a:cubicBezTo>
                    <a:pt x="11151" y="6112"/>
                    <a:pt x="11121" y="6116"/>
                    <a:pt x="11091" y="6116"/>
                  </a:cubicBezTo>
                  <a:cubicBezTo>
                    <a:pt x="10941" y="6116"/>
                    <a:pt x="10782" y="6035"/>
                    <a:pt x="10763" y="5822"/>
                  </a:cubicBezTo>
                  <a:cubicBezTo>
                    <a:pt x="10756" y="5756"/>
                    <a:pt x="10763" y="5684"/>
                    <a:pt x="10778" y="5618"/>
                  </a:cubicBezTo>
                  <a:cubicBezTo>
                    <a:pt x="10836" y="5297"/>
                    <a:pt x="10902" y="4977"/>
                    <a:pt x="10967" y="4656"/>
                  </a:cubicBezTo>
                  <a:cubicBezTo>
                    <a:pt x="11069" y="4328"/>
                    <a:pt x="11164" y="4008"/>
                    <a:pt x="11273" y="3687"/>
                  </a:cubicBezTo>
                  <a:cubicBezTo>
                    <a:pt x="11324" y="3519"/>
                    <a:pt x="11397" y="3366"/>
                    <a:pt x="11463" y="3206"/>
                  </a:cubicBezTo>
                  <a:cubicBezTo>
                    <a:pt x="11506" y="3109"/>
                    <a:pt x="11592" y="3052"/>
                    <a:pt x="11685" y="3052"/>
                  </a:cubicBezTo>
                  <a:close/>
                  <a:moveTo>
                    <a:pt x="1256" y="1"/>
                  </a:moveTo>
                  <a:cubicBezTo>
                    <a:pt x="1178" y="1"/>
                    <a:pt x="1110" y="34"/>
                    <a:pt x="1050" y="94"/>
                  </a:cubicBezTo>
                  <a:cubicBezTo>
                    <a:pt x="933" y="204"/>
                    <a:pt x="824" y="320"/>
                    <a:pt x="736" y="444"/>
                  </a:cubicBezTo>
                  <a:cubicBezTo>
                    <a:pt x="284" y="1085"/>
                    <a:pt x="80" y="1814"/>
                    <a:pt x="29" y="2587"/>
                  </a:cubicBezTo>
                  <a:cubicBezTo>
                    <a:pt x="0" y="2922"/>
                    <a:pt x="110" y="3242"/>
                    <a:pt x="263" y="3548"/>
                  </a:cubicBezTo>
                  <a:cubicBezTo>
                    <a:pt x="328" y="3687"/>
                    <a:pt x="438" y="3782"/>
                    <a:pt x="598" y="3818"/>
                  </a:cubicBezTo>
                  <a:cubicBezTo>
                    <a:pt x="2915" y="4401"/>
                    <a:pt x="5232" y="4984"/>
                    <a:pt x="7550" y="5560"/>
                  </a:cubicBezTo>
                  <a:cubicBezTo>
                    <a:pt x="8665" y="5844"/>
                    <a:pt x="9780" y="6114"/>
                    <a:pt x="10902" y="6390"/>
                  </a:cubicBezTo>
                  <a:cubicBezTo>
                    <a:pt x="11018" y="6420"/>
                    <a:pt x="11142" y="6427"/>
                    <a:pt x="11259" y="6456"/>
                  </a:cubicBezTo>
                  <a:cubicBezTo>
                    <a:pt x="11287" y="6462"/>
                    <a:pt x="11313" y="6465"/>
                    <a:pt x="11338" y="6465"/>
                  </a:cubicBezTo>
                  <a:cubicBezTo>
                    <a:pt x="11456" y="6465"/>
                    <a:pt x="11540" y="6398"/>
                    <a:pt x="11594" y="6296"/>
                  </a:cubicBezTo>
                  <a:cubicBezTo>
                    <a:pt x="11668" y="6134"/>
                    <a:pt x="11804" y="6091"/>
                    <a:pt x="11951" y="6091"/>
                  </a:cubicBezTo>
                  <a:cubicBezTo>
                    <a:pt x="11963" y="6091"/>
                    <a:pt x="11975" y="6091"/>
                    <a:pt x="11988" y="6092"/>
                  </a:cubicBezTo>
                  <a:cubicBezTo>
                    <a:pt x="12048" y="6093"/>
                    <a:pt x="12108" y="6094"/>
                    <a:pt x="12168" y="6094"/>
                  </a:cubicBezTo>
                  <a:cubicBezTo>
                    <a:pt x="12704" y="6094"/>
                    <a:pt x="13234" y="6036"/>
                    <a:pt x="13758" y="5924"/>
                  </a:cubicBezTo>
                  <a:cubicBezTo>
                    <a:pt x="13802" y="5910"/>
                    <a:pt x="13846" y="5895"/>
                    <a:pt x="13890" y="5888"/>
                  </a:cubicBezTo>
                  <a:cubicBezTo>
                    <a:pt x="14174" y="5851"/>
                    <a:pt x="14341" y="5698"/>
                    <a:pt x="14392" y="5414"/>
                  </a:cubicBezTo>
                  <a:cubicBezTo>
                    <a:pt x="14422" y="5268"/>
                    <a:pt x="14436" y="5123"/>
                    <a:pt x="14458" y="4969"/>
                  </a:cubicBezTo>
                  <a:cubicBezTo>
                    <a:pt x="14480" y="4824"/>
                    <a:pt x="14407" y="4722"/>
                    <a:pt x="14305" y="4620"/>
                  </a:cubicBezTo>
                  <a:cubicBezTo>
                    <a:pt x="13809" y="4168"/>
                    <a:pt x="13270" y="3782"/>
                    <a:pt x="12680" y="3461"/>
                  </a:cubicBezTo>
                  <a:cubicBezTo>
                    <a:pt x="12622" y="3425"/>
                    <a:pt x="12563" y="3395"/>
                    <a:pt x="12512" y="3359"/>
                  </a:cubicBezTo>
                  <a:cubicBezTo>
                    <a:pt x="12425" y="3301"/>
                    <a:pt x="12381" y="3221"/>
                    <a:pt x="12410" y="3111"/>
                  </a:cubicBezTo>
                  <a:cubicBezTo>
                    <a:pt x="12447" y="3002"/>
                    <a:pt x="12418" y="2936"/>
                    <a:pt x="12301" y="2900"/>
                  </a:cubicBezTo>
                  <a:cubicBezTo>
                    <a:pt x="12170" y="2856"/>
                    <a:pt x="12039" y="2798"/>
                    <a:pt x="11907" y="2761"/>
                  </a:cubicBezTo>
                  <a:cubicBezTo>
                    <a:pt x="10188" y="2317"/>
                    <a:pt x="3374" y="553"/>
                    <a:pt x="1684" y="124"/>
                  </a:cubicBezTo>
                  <a:cubicBezTo>
                    <a:pt x="1589" y="94"/>
                    <a:pt x="1487" y="80"/>
                    <a:pt x="1399" y="36"/>
                  </a:cubicBezTo>
                  <a:cubicBezTo>
                    <a:pt x="1349" y="12"/>
                    <a:pt x="1301" y="1"/>
                    <a:pt x="1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42"/>
            <p:cNvSpPr/>
            <p:nvPr/>
          </p:nvSpPr>
          <p:spPr>
            <a:xfrm>
              <a:off x="914554" y="1605557"/>
              <a:ext cx="211573" cy="108811"/>
            </a:xfrm>
            <a:custGeom>
              <a:avLst/>
              <a:gdLst/>
              <a:ahLst/>
              <a:cxnLst/>
              <a:rect l="l" t="t" r="r" b="b"/>
              <a:pathLst>
                <a:path w="4686" h="2410" extrusionOk="0">
                  <a:moveTo>
                    <a:pt x="1561" y="222"/>
                  </a:moveTo>
                  <a:cubicBezTo>
                    <a:pt x="1834" y="222"/>
                    <a:pt x="2106" y="264"/>
                    <a:pt x="2376" y="329"/>
                  </a:cubicBezTo>
                  <a:cubicBezTo>
                    <a:pt x="2638" y="424"/>
                    <a:pt x="2908" y="504"/>
                    <a:pt x="3163" y="613"/>
                  </a:cubicBezTo>
                  <a:cubicBezTo>
                    <a:pt x="3498" y="752"/>
                    <a:pt x="3826" y="926"/>
                    <a:pt x="4088" y="1189"/>
                  </a:cubicBezTo>
                  <a:cubicBezTo>
                    <a:pt x="4183" y="1291"/>
                    <a:pt x="4278" y="1407"/>
                    <a:pt x="4351" y="1531"/>
                  </a:cubicBezTo>
                  <a:cubicBezTo>
                    <a:pt x="4453" y="1713"/>
                    <a:pt x="4409" y="1852"/>
                    <a:pt x="4219" y="1939"/>
                  </a:cubicBezTo>
                  <a:cubicBezTo>
                    <a:pt x="4081" y="2005"/>
                    <a:pt x="3943" y="2056"/>
                    <a:pt x="3797" y="2092"/>
                  </a:cubicBezTo>
                  <a:cubicBezTo>
                    <a:pt x="3568" y="2150"/>
                    <a:pt x="3337" y="2171"/>
                    <a:pt x="3106" y="2171"/>
                  </a:cubicBezTo>
                  <a:cubicBezTo>
                    <a:pt x="2895" y="2171"/>
                    <a:pt x="2683" y="2153"/>
                    <a:pt x="2471" y="2129"/>
                  </a:cubicBezTo>
                  <a:cubicBezTo>
                    <a:pt x="1931" y="2063"/>
                    <a:pt x="1414" y="1910"/>
                    <a:pt x="940" y="1641"/>
                  </a:cubicBezTo>
                  <a:cubicBezTo>
                    <a:pt x="743" y="1531"/>
                    <a:pt x="576" y="1393"/>
                    <a:pt x="467" y="1189"/>
                  </a:cubicBezTo>
                  <a:cubicBezTo>
                    <a:pt x="386" y="1050"/>
                    <a:pt x="372" y="905"/>
                    <a:pt x="423" y="759"/>
                  </a:cubicBezTo>
                  <a:cubicBezTo>
                    <a:pt x="525" y="482"/>
                    <a:pt x="736" y="351"/>
                    <a:pt x="1006" y="285"/>
                  </a:cubicBezTo>
                  <a:cubicBezTo>
                    <a:pt x="1191" y="241"/>
                    <a:pt x="1376" y="222"/>
                    <a:pt x="1561" y="222"/>
                  </a:cubicBezTo>
                  <a:close/>
                  <a:moveTo>
                    <a:pt x="1301" y="0"/>
                  </a:moveTo>
                  <a:cubicBezTo>
                    <a:pt x="1056" y="0"/>
                    <a:pt x="808" y="48"/>
                    <a:pt x="590" y="190"/>
                  </a:cubicBezTo>
                  <a:cubicBezTo>
                    <a:pt x="146" y="475"/>
                    <a:pt x="0" y="1036"/>
                    <a:pt x="408" y="1495"/>
                  </a:cubicBezTo>
                  <a:cubicBezTo>
                    <a:pt x="627" y="1743"/>
                    <a:pt x="897" y="1910"/>
                    <a:pt x="1203" y="2027"/>
                  </a:cubicBezTo>
                  <a:cubicBezTo>
                    <a:pt x="1800" y="2268"/>
                    <a:pt x="2423" y="2410"/>
                    <a:pt x="3066" y="2410"/>
                  </a:cubicBezTo>
                  <a:cubicBezTo>
                    <a:pt x="3200" y="2410"/>
                    <a:pt x="3334" y="2404"/>
                    <a:pt x="3469" y="2391"/>
                  </a:cubicBezTo>
                  <a:cubicBezTo>
                    <a:pt x="3709" y="2369"/>
                    <a:pt x="3950" y="2304"/>
                    <a:pt x="4176" y="2238"/>
                  </a:cubicBezTo>
                  <a:cubicBezTo>
                    <a:pt x="4300" y="2194"/>
                    <a:pt x="4409" y="2107"/>
                    <a:pt x="4518" y="2034"/>
                  </a:cubicBezTo>
                  <a:cubicBezTo>
                    <a:pt x="4642" y="1947"/>
                    <a:pt x="4686" y="1815"/>
                    <a:pt x="4649" y="1677"/>
                  </a:cubicBezTo>
                  <a:cubicBezTo>
                    <a:pt x="4620" y="1546"/>
                    <a:pt x="4569" y="1415"/>
                    <a:pt x="4504" y="1298"/>
                  </a:cubicBezTo>
                  <a:cubicBezTo>
                    <a:pt x="4278" y="934"/>
                    <a:pt x="3921" y="722"/>
                    <a:pt x="3556" y="526"/>
                  </a:cubicBezTo>
                  <a:cubicBezTo>
                    <a:pt x="3243" y="365"/>
                    <a:pt x="2922" y="234"/>
                    <a:pt x="2594" y="169"/>
                  </a:cubicBezTo>
                  <a:cubicBezTo>
                    <a:pt x="2179" y="45"/>
                    <a:pt x="1771" y="8"/>
                    <a:pt x="1356" y="1"/>
                  </a:cubicBezTo>
                  <a:cubicBezTo>
                    <a:pt x="1338" y="0"/>
                    <a:pt x="1320" y="0"/>
                    <a:pt x="1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42"/>
            <p:cNvSpPr/>
            <p:nvPr/>
          </p:nvSpPr>
          <p:spPr>
            <a:xfrm>
              <a:off x="931304" y="1615535"/>
              <a:ext cx="184302" cy="88042"/>
            </a:xfrm>
            <a:custGeom>
              <a:avLst/>
              <a:gdLst/>
              <a:ahLst/>
              <a:cxnLst/>
              <a:rect l="l" t="t" r="r" b="b"/>
              <a:pathLst>
                <a:path w="4082" h="1950" extrusionOk="0">
                  <a:moveTo>
                    <a:pt x="1190" y="1"/>
                  </a:moveTo>
                  <a:cubicBezTo>
                    <a:pt x="1005" y="1"/>
                    <a:pt x="820" y="20"/>
                    <a:pt x="635" y="64"/>
                  </a:cubicBezTo>
                  <a:cubicBezTo>
                    <a:pt x="365" y="130"/>
                    <a:pt x="154" y="261"/>
                    <a:pt x="52" y="538"/>
                  </a:cubicBezTo>
                  <a:cubicBezTo>
                    <a:pt x="1" y="684"/>
                    <a:pt x="15" y="829"/>
                    <a:pt x="96" y="968"/>
                  </a:cubicBezTo>
                  <a:cubicBezTo>
                    <a:pt x="205" y="1172"/>
                    <a:pt x="372" y="1310"/>
                    <a:pt x="569" y="1420"/>
                  </a:cubicBezTo>
                  <a:cubicBezTo>
                    <a:pt x="1043" y="1689"/>
                    <a:pt x="1560" y="1842"/>
                    <a:pt x="2100" y="1908"/>
                  </a:cubicBezTo>
                  <a:cubicBezTo>
                    <a:pt x="2312" y="1932"/>
                    <a:pt x="2524" y="1950"/>
                    <a:pt x="2735" y="1950"/>
                  </a:cubicBezTo>
                  <a:cubicBezTo>
                    <a:pt x="2966" y="1950"/>
                    <a:pt x="3197" y="1929"/>
                    <a:pt x="3426" y="1871"/>
                  </a:cubicBezTo>
                  <a:cubicBezTo>
                    <a:pt x="3572" y="1835"/>
                    <a:pt x="3710" y="1784"/>
                    <a:pt x="3848" y="1718"/>
                  </a:cubicBezTo>
                  <a:cubicBezTo>
                    <a:pt x="4038" y="1631"/>
                    <a:pt x="4082" y="1492"/>
                    <a:pt x="3980" y="1310"/>
                  </a:cubicBezTo>
                  <a:cubicBezTo>
                    <a:pt x="3907" y="1186"/>
                    <a:pt x="3812" y="1070"/>
                    <a:pt x="3717" y="968"/>
                  </a:cubicBezTo>
                  <a:cubicBezTo>
                    <a:pt x="3455" y="705"/>
                    <a:pt x="3127" y="531"/>
                    <a:pt x="2792" y="392"/>
                  </a:cubicBezTo>
                  <a:cubicBezTo>
                    <a:pt x="2537" y="283"/>
                    <a:pt x="2267" y="203"/>
                    <a:pt x="2005" y="108"/>
                  </a:cubicBezTo>
                  <a:cubicBezTo>
                    <a:pt x="1735" y="43"/>
                    <a:pt x="1463" y="1"/>
                    <a:pt x="1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42"/>
            <p:cNvSpPr/>
            <p:nvPr/>
          </p:nvSpPr>
          <p:spPr>
            <a:xfrm>
              <a:off x="1006972" y="1654181"/>
              <a:ext cx="34269" cy="28083"/>
            </a:xfrm>
            <a:custGeom>
              <a:avLst/>
              <a:gdLst/>
              <a:ahLst/>
              <a:cxnLst/>
              <a:rect l="l" t="t" r="r" b="b"/>
              <a:pathLst>
                <a:path w="759" h="622" extrusionOk="0">
                  <a:moveTo>
                    <a:pt x="183" y="0"/>
                  </a:moveTo>
                  <a:cubicBezTo>
                    <a:pt x="138" y="0"/>
                    <a:pt x="100" y="60"/>
                    <a:pt x="74" y="126"/>
                  </a:cubicBezTo>
                  <a:cubicBezTo>
                    <a:pt x="1" y="316"/>
                    <a:pt x="88" y="549"/>
                    <a:pt x="278" y="607"/>
                  </a:cubicBezTo>
                  <a:cubicBezTo>
                    <a:pt x="308" y="617"/>
                    <a:pt x="339" y="621"/>
                    <a:pt x="370" y="621"/>
                  </a:cubicBezTo>
                  <a:cubicBezTo>
                    <a:pt x="531" y="621"/>
                    <a:pt x="687" y="498"/>
                    <a:pt x="730" y="308"/>
                  </a:cubicBezTo>
                  <a:cubicBezTo>
                    <a:pt x="759" y="170"/>
                    <a:pt x="700" y="134"/>
                    <a:pt x="657" y="119"/>
                  </a:cubicBezTo>
                  <a:cubicBezTo>
                    <a:pt x="652" y="118"/>
                    <a:pt x="648" y="117"/>
                    <a:pt x="644" y="117"/>
                  </a:cubicBezTo>
                  <a:cubicBezTo>
                    <a:pt x="622" y="117"/>
                    <a:pt x="606" y="135"/>
                    <a:pt x="569" y="185"/>
                  </a:cubicBezTo>
                  <a:cubicBezTo>
                    <a:pt x="543" y="218"/>
                    <a:pt x="486" y="364"/>
                    <a:pt x="400" y="364"/>
                  </a:cubicBezTo>
                  <a:cubicBezTo>
                    <a:pt x="391" y="364"/>
                    <a:pt x="382" y="363"/>
                    <a:pt x="373" y="359"/>
                  </a:cubicBezTo>
                  <a:cubicBezTo>
                    <a:pt x="263" y="316"/>
                    <a:pt x="278" y="177"/>
                    <a:pt x="271" y="134"/>
                  </a:cubicBezTo>
                  <a:cubicBezTo>
                    <a:pt x="271" y="75"/>
                    <a:pt x="271" y="17"/>
                    <a:pt x="198" y="2"/>
                  </a:cubicBezTo>
                  <a:cubicBezTo>
                    <a:pt x="193" y="1"/>
                    <a:pt x="188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42"/>
            <p:cNvSpPr/>
            <p:nvPr/>
          </p:nvSpPr>
          <p:spPr>
            <a:xfrm>
              <a:off x="1054378" y="1661721"/>
              <a:ext cx="13184" cy="13003"/>
            </a:xfrm>
            <a:custGeom>
              <a:avLst/>
              <a:gdLst/>
              <a:ahLst/>
              <a:cxnLst/>
              <a:rect l="l" t="t" r="r" b="b"/>
              <a:pathLst>
                <a:path w="292" h="288" extrusionOk="0">
                  <a:moveTo>
                    <a:pt x="152" y="1"/>
                  </a:moveTo>
                  <a:cubicBezTo>
                    <a:pt x="93" y="1"/>
                    <a:pt x="35" y="48"/>
                    <a:pt x="22" y="112"/>
                  </a:cubicBezTo>
                  <a:cubicBezTo>
                    <a:pt x="0" y="200"/>
                    <a:pt x="51" y="280"/>
                    <a:pt x="131" y="287"/>
                  </a:cubicBezTo>
                  <a:cubicBezTo>
                    <a:pt x="137" y="288"/>
                    <a:pt x="142" y="288"/>
                    <a:pt x="147" y="288"/>
                  </a:cubicBezTo>
                  <a:cubicBezTo>
                    <a:pt x="212" y="288"/>
                    <a:pt x="264" y="245"/>
                    <a:pt x="277" y="171"/>
                  </a:cubicBezTo>
                  <a:cubicBezTo>
                    <a:pt x="292" y="90"/>
                    <a:pt x="248" y="18"/>
                    <a:pt x="175" y="3"/>
                  </a:cubicBezTo>
                  <a:cubicBezTo>
                    <a:pt x="168" y="1"/>
                    <a:pt x="160" y="1"/>
                    <a:pt x="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42"/>
            <p:cNvSpPr/>
            <p:nvPr/>
          </p:nvSpPr>
          <p:spPr>
            <a:xfrm>
              <a:off x="983947" y="1643617"/>
              <a:ext cx="12868" cy="13094"/>
            </a:xfrm>
            <a:custGeom>
              <a:avLst/>
              <a:gdLst/>
              <a:ahLst/>
              <a:cxnLst/>
              <a:rect l="l" t="t" r="r" b="b"/>
              <a:pathLst>
                <a:path w="285" h="290" extrusionOk="0">
                  <a:moveTo>
                    <a:pt x="151" y="1"/>
                  </a:moveTo>
                  <a:cubicBezTo>
                    <a:pt x="88" y="1"/>
                    <a:pt x="36" y="48"/>
                    <a:pt x="23" y="113"/>
                  </a:cubicBezTo>
                  <a:cubicBezTo>
                    <a:pt x="1" y="200"/>
                    <a:pt x="52" y="280"/>
                    <a:pt x="125" y="287"/>
                  </a:cubicBezTo>
                  <a:cubicBezTo>
                    <a:pt x="134" y="289"/>
                    <a:pt x="143" y="290"/>
                    <a:pt x="151" y="290"/>
                  </a:cubicBezTo>
                  <a:cubicBezTo>
                    <a:pt x="218" y="290"/>
                    <a:pt x="264" y="242"/>
                    <a:pt x="270" y="171"/>
                  </a:cubicBezTo>
                  <a:cubicBezTo>
                    <a:pt x="285" y="91"/>
                    <a:pt x="241" y="18"/>
                    <a:pt x="176" y="3"/>
                  </a:cubicBezTo>
                  <a:cubicBezTo>
                    <a:pt x="167" y="2"/>
                    <a:pt x="159" y="1"/>
                    <a:pt x="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3" name="Google Shape;2703;p42"/>
          <p:cNvGrpSpPr/>
          <p:nvPr/>
        </p:nvGrpSpPr>
        <p:grpSpPr>
          <a:xfrm>
            <a:off x="8380210" y="315238"/>
            <a:ext cx="398975" cy="398975"/>
            <a:chOff x="4052825" y="1336750"/>
            <a:chExt cx="398975" cy="398975"/>
          </a:xfrm>
        </p:grpSpPr>
        <p:sp>
          <p:nvSpPr>
            <p:cNvPr id="2704" name="Google Shape;2704;p42"/>
            <p:cNvSpPr/>
            <p:nvPr/>
          </p:nvSpPr>
          <p:spPr>
            <a:xfrm>
              <a:off x="4052825" y="1336750"/>
              <a:ext cx="398975" cy="398975"/>
            </a:xfrm>
            <a:custGeom>
              <a:avLst/>
              <a:gdLst/>
              <a:ahLst/>
              <a:cxnLst/>
              <a:rect l="l" t="t" r="r" b="b"/>
              <a:pathLst>
                <a:path w="15959" h="15959" extrusionOk="0">
                  <a:moveTo>
                    <a:pt x="14865" y="468"/>
                  </a:moveTo>
                  <a:cubicBezTo>
                    <a:pt x="15211" y="468"/>
                    <a:pt x="15491" y="749"/>
                    <a:pt x="15491" y="1095"/>
                  </a:cubicBezTo>
                  <a:lnTo>
                    <a:pt x="15491" y="10167"/>
                  </a:lnTo>
                  <a:cubicBezTo>
                    <a:pt x="15491" y="10513"/>
                    <a:pt x="15211" y="10795"/>
                    <a:pt x="14865" y="10795"/>
                  </a:cubicBezTo>
                  <a:lnTo>
                    <a:pt x="1094" y="10795"/>
                  </a:lnTo>
                  <a:cubicBezTo>
                    <a:pt x="748" y="10795"/>
                    <a:pt x="468" y="10513"/>
                    <a:pt x="468" y="10167"/>
                  </a:cubicBezTo>
                  <a:lnTo>
                    <a:pt x="468" y="1095"/>
                  </a:lnTo>
                  <a:cubicBezTo>
                    <a:pt x="468" y="749"/>
                    <a:pt x="748" y="468"/>
                    <a:pt x="1094" y="468"/>
                  </a:cubicBezTo>
                  <a:close/>
                  <a:moveTo>
                    <a:pt x="8519" y="11263"/>
                  </a:moveTo>
                  <a:lnTo>
                    <a:pt x="9028" y="12600"/>
                  </a:lnTo>
                  <a:lnTo>
                    <a:pt x="6643" y="12600"/>
                  </a:lnTo>
                  <a:lnTo>
                    <a:pt x="7152" y="11263"/>
                  </a:lnTo>
                  <a:close/>
                  <a:moveTo>
                    <a:pt x="9205" y="13068"/>
                  </a:moveTo>
                  <a:lnTo>
                    <a:pt x="9443" y="13690"/>
                  </a:lnTo>
                  <a:lnTo>
                    <a:pt x="6228" y="13690"/>
                  </a:lnTo>
                  <a:lnTo>
                    <a:pt x="6465" y="13068"/>
                  </a:lnTo>
                  <a:close/>
                  <a:moveTo>
                    <a:pt x="6653" y="11263"/>
                  </a:moveTo>
                  <a:lnTo>
                    <a:pt x="5044" y="15491"/>
                  </a:lnTo>
                  <a:lnTo>
                    <a:pt x="3307" y="15491"/>
                  </a:lnTo>
                  <a:lnTo>
                    <a:pt x="4915" y="11263"/>
                  </a:lnTo>
                  <a:close/>
                  <a:moveTo>
                    <a:pt x="1094" y="1"/>
                  </a:moveTo>
                  <a:cubicBezTo>
                    <a:pt x="490" y="1"/>
                    <a:pt x="0" y="491"/>
                    <a:pt x="0" y="1095"/>
                  </a:cubicBezTo>
                  <a:lnTo>
                    <a:pt x="0" y="10167"/>
                  </a:lnTo>
                  <a:cubicBezTo>
                    <a:pt x="0" y="10771"/>
                    <a:pt x="490" y="11263"/>
                    <a:pt x="1094" y="11263"/>
                  </a:cubicBezTo>
                  <a:lnTo>
                    <a:pt x="4416" y="11263"/>
                  </a:lnTo>
                  <a:lnTo>
                    <a:pt x="2749" y="15641"/>
                  </a:lnTo>
                  <a:cubicBezTo>
                    <a:pt x="2723" y="15714"/>
                    <a:pt x="2733" y="15794"/>
                    <a:pt x="2776" y="15858"/>
                  </a:cubicBezTo>
                  <a:cubicBezTo>
                    <a:pt x="2820" y="15922"/>
                    <a:pt x="2892" y="15959"/>
                    <a:pt x="2968" y="15959"/>
                  </a:cubicBezTo>
                  <a:lnTo>
                    <a:pt x="5205" y="15959"/>
                  </a:lnTo>
                  <a:cubicBezTo>
                    <a:pt x="5302" y="15959"/>
                    <a:pt x="5388" y="15899"/>
                    <a:pt x="5424" y="15807"/>
                  </a:cubicBezTo>
                  <a:lnTo>
                    <a:pt x="6050" y="14158"/>
                  </a:lnTo>
                  <a:lnTo>
                    <a:pt x="9621" y="14158"/>
                  </a:lnTo>
                  <a:lnTo>
                    <a:pt x="10247" y="15807"/>
                  </a:lnTo>
                  <a:cubicBezTo>
                    <a:pt x="10283" y="15899"/>
                    <a:pt x="10369" y="15959"/>
                    <a:pt x="10466" y="15959"/>
                  </a:cubicBezTo>
                  <a:lnTo>
                    <a:pt x="12703" y="15959"/>
                  </a:lnTo>
                  <a:cubicBezTo>
                    <a:pt x="12779" y="15959"/>
                    <a:pt x="12852" y="15922"/>
                    <a:pt x="12895" y="15858"/>
                  </a:cubicBezTo>
                  <a:cubicBezTo>
                    <a:pt x="12940" y="15794"/>
                    <a:pt x="12949" y="15714"/>
                    <a:pt x="12921" y="15641"/>
                  </a:cubicBezTo>
                  <a:lnTo>
                    <a:pt x="12295" y="13993"/>
                  </a:lnTo>
                  <a:cubicBezTo>
                    <a:pt x="12259" y="13900"/>
                    <a:pt x="12171" y="13843"/>
                    <a:pt x="12078" y="13843"/>
                  </a:cubicBezTo>
                  <a:cubicBezTo>
                    <a:pt x="12050" y="13843"/>
                    <a:pt x="12021" y="13848"/>
                    <a:pt x="11994" y="13859"/>
                  </a:cubicBezTo>
                  <a:cubicBezTo>
                    <a:pt x="11872" y="13904"/>
                    <a:pt x="11812" y="14038"/>
                    <a:pt x="11857" y="14160"/>
                  </a:cubicBezTo>
                  <a:lnTo>
                    <a:pt x="12364" y="15491"/>
                  </a:lnTo>
                  <a:lnTo>
                    <a:pt x="10629" y="15491"/>
                  </a:lnTo>
                  <a:lnTo>
                    <a:pt x="9020" y="11263"/>
                  </a:lnTo>
                  <a:lnTo>
                    <a:pt x="10756" y="11263"/>
                  </a:lnTo>
                  <a:lnTo>
                    <a:pt x="11526" y="13290"/>
                  </a:lnTo>
                  <a:cubicBezTo>
                    <a:pt x="11563" y="13384"/>
                    <a:pt x="11652" y="13442"/>
                    <a:pt x="11746" y="13442"/>
                  </a:cubicBezTo>
                  <a:cubicBezTo>
                    <a:pt x="11774" y="13442"/>
                    <a:pt x="11802" y="13437"/>
                    <a:pt x="11829" y="13427"/>
                  </a:cubicBezTo>
                  <a:cubicBezTo>
                    <a:pt x="11949" y="13380"/>
                    <a:pt x="12011" y="13245"/>
                    <a:pt x="11964" y="13124"/>
                  </a:cubicBezTo>
                  <a:lnTo>
                    <a:pt x="11257" y="11263"/>
                  </a:lnTo>
                  <a:lnTo>
                    <a:pt x="14865" y="11263"/>
                  </a:lnTo>
                  <a:cubicBezTo>
                    <a:pt x="15467" y="11263"/>
                    <a:pt x="15959" y="10771"/>
                    <a:pt x="15959" y="10167"/>
                  </a:cubicBezTo>
                  <a:lnTo>
                    <a:pt x="15959" y="1095"/>
                  </a:lnTo>
                  <a:cubicBezTo>
                    <a:pt x="15959" y="491"/>
                    <a:pt x="15467" y="1"/>
                    <a:pt x="14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42"/>
            <p:cNvSpPr/>
            <p:nvPr/>
          </p:nvSpPr>
          <p:spPr>
            <a:xfrm>
              <a:off x="4083950" y="1367900"/>
              <a:ext cx="336675" cy="219250"/>
            </a:xfrm>
            <a:custGeom>
              <a:avLst/>
              <a:gdLst/>
              <a:ahLst/>
              <a:cxnLst/>
              <a:rect l="l" t="t" r="r" b="b"/>
              <a:pathLst>
                <a:path w="13467" h="8770" extrusionOk="0">
                  <a:moveTo>
                    <a:pt x="12999" y="7741"/>
                  </a:moveTo>
                  <a:lnTo>
                    <a:pt x="12999" y="8302"/>
                  </a:lnTo>
                  <a:lnTo>
                    <a:pt x="468" y="8302"/>
                  </a:lnTo>
                  <a:lnTo>
                    <a:pt x="468" y="7741"/>
                  </a:lnTo>
                  <a:close/>
                  <a:moveTo>
                    <a:pt x="235" y="0"/>
                  </a:moveTo>
                  <a:cubicBezTo>
                    <a:pt x="105" y="0"/>
                    <a:pt x="1" y="105"/>
                    <a:pt x="1" y="234"/>
                  </a:cubicBezTo>
                  <a:lnTo>
                    <a:pt x="1" y="8536"/>
                  </a:lnTo>
                  <a:cubicBezTo>
                    <a:pt x="1" y="8665"/>
                    <a:pt x="105" y="8769"/>
                    <a:pt x="235" y="8769"/>
                  </a:cubicBezTo>
                  <a:lnTo>
                    <a:pt x="13232" y="8769"/>
                  </a:lnTo>
                  <a:cubicBezTo>
                    <a:pt x="13361" y="8769"/>
                    <a:pt x="13466" y="8665"/>
                    <a:pt x="13466" y="8536"/>
                  </a:cubicBezTo>
                  <a:lnTo>
                    <a:pt x="13466" y="234"/>
                  </a:lnTo>
                  <a:cubicBezTo>
                    <a:pt x="13466" y="105"/>
                    <a:pt x="13361" y="0"/>
                    <a:pt x="13232" y="0"/>
                  </a:cubicBezTo>
                  <a:lnTo>
                    <a:pt x="2191" y="0"/>
                  </a:lnTo>
                  <a:cubicBezTo>
                    <a:pt x="2062" y="0"/>
                    <a:pt x="1957" y="105"/>
                    <a:pt x="1957" y="234"/>
                  </a:cubicBezTo>
                  <a:cubicBezTo>
                    <a:pt x="1957" y="363"/>
                    <a:pt x="2062" y="468"/>
                    <a:pt x="2191" y="468"/>
                  </a:cubicBezTo>
                  <a:lnTo>
                    <a:pt x="12999" y="468"/>
                  </a:lnTo>
                  <a:lnTo>
                    <a:pt x="12999" y="7273"/>
                  </a:lnTo>
                  <a:lnTo>
                    <a:pt x="468" y="7273"/>
                  </a:lnTo>
                  <a:lnTo>
                    <a:pt x="468" y="468"/>
                  </a:lnTo>
                  <a:lnTo>
                    <a:pt x="1256" y="468"/>
                  </a:lnTo>
                  <a:cubicBezTo>
                    <a:pt x="1385" y="468"/>
                    <a:pt x="1489" y="363"/>
                    <a:pt x="1489" y="234"/>
                  </a:cubicBezTo>
                  <a:cubicBezTo>
                    <a:pt x="1489" y="105"/>
                    <a:pt x="1385" y="0"/>
                    <a:pt x="12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42"/>
            <p:cNvSpPr/>
            <p:nvPr/>
          </p:nvSpPr>
          <p:spPr>
            <a:xfrm>
              <a:off x="4145625" y="1411000"/>
              <a:ext cx="108825" cy="94525"/>
            </a:xfrm>
            <a:custGeom>
              <a:avLst/>
              <a:gdLst/>
              <a:ahLst/>
              <a:cxnLst/>
              <a:rect l="l" t="t" r="r" b="b"/>
              <a:pathLst>
                <a:path w="4353" h="3781" extrusionOk="0">
                  <a:moveTo>
                    <a:pt x="2550" y="0"/>
                  </a:moveTo>
                  <a:cubicBezTo>
                    <a:pt x="2449" y="0"/>
                    <a:pt x="2357" y="68"/>
                    <a:pt x="2327" y="165"/>
                  </a:cubicBezTo>
                  <a:lnTo>
                    <a:pt x="1532" y="2708"/>
                  </a:lnTo>
                  <a:lnTo>
                    <a:pt x="1254" y="1674"/>
                  </a:lnTo>
                  <a:cubicBezTo>
                    <a:pt x="1226" y="1571"/>
                    <a:pt x="1132" y="1500"/>
                    <a:pt x="1027" y="1500"/>
                  </a:cubicBezTo>
                  <a:lnTo>
                    <a:pt x="234" y="1500"/>
                  </a:lnTo>
                  <a:cubicBezTo>
                    <a:pt x="105" y="1500"/>
                    <a:pt x="1" y="1605"/>
                    <a:pt x="1" y="1734"/>
                  </a:cubicBezTo>
                  <a:cubicBezTo>
                    <a:pt x="1" y="1863"/>
                    <a:pt x="105" y="1968"/>
                    <a:pt x="234" y="1968"/>
                  </a:cubicBezTo>
                  <a:lnTo>
                    <a:pt x="848" y="1968"/>
                  </a:lnTo>
                  <a:lnTo>
                    <a:pt x="1289" y="3606"/>
                  </a:lnTo>
                  <a:cubicBezTo>
                    <a:pt x="1315" y="3707"/>
                    <a:pt x="1407" y="3776"/>
                    <a:pt x="1510" y="3780"/>
                  </a:cubicBezTo>
                  <a:lnTo>
                    <a:pt x="1515" y="3780"/>
                  </a:lnTo>
                  <a:cubicBezTo>
                    <a:pt x="1616" y="3780"/>
                    <a:pt x="1708" y="3713"/>
                    <a:pt x="1738" y="3616"/>
                  </a:cubicBezTo>
                  <a:lnTo>
                    <a:pt x="2722" y="468"/>
                  </a:lnTo>
                  <a:lnTo>
                    <a:pt x="4119" y="468"/>
                  </a:lnTo>
                  <a:cubicBezTo>
                    <a:pt x="4248" y="468"/>
                    <a:pt x="4353" y="363"/>
                    <a:pt x="4353" y="234"/>
                  </a:cubicBezTo>
                  <a:cubicBezTo>
                    <a:pt x="4353" y="105"/>
                    <a:pt x="4248" y="0"/>
                    <a:pt x="4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42"/>
            <p:cNvSpPr/>
            <p:nvPr/>
          </p:nvSpPr>
          <p:spPr>
            <a:xfrm>
              <a:off x="4257875" y="1448300"/>
              <a:ext cx="46100" cy="68300"/>
            </a:xfrm>
            <a:custGeom>
              <a:avLst/>
              <a:gdLst/>
              <a:ahLst/>
              <a:cxnLst/>
              <a:rect l="l" t="t" r="r" b="b"/>
              <a:pathLst>
                <a:path w="1844" h="2732" extrusionOk="0">
                  <a:moveTo>
                    <a:pt x="618" y="1"/>
                  </a:moveTo>
                  <a:cubicBezTo>
                    <a:pt x="504" y="1"/>
                    <a:pt x="407" y="85"/>
                    <a:pt x="388" y="197"/>
                  </a:cubicBezTo>
                  <a:lnTo>
                    <a:pt x="222" y="1198"/>
                  </a:lnTo>
                  <a:cubicBezTo>
                    <a:pt x="207" y="1286"/>
                    <a:pt x="244" y="1372"/>
                    <a:pt x="315" y="1424"/>
                  </a:cubicBezTo>
                  <a:cubicBezTo>
                    <a:pt x="356" y="1454"/>
                    <a:pt x="404" y="1470"/>
                    <a:pt x="453" y="1470"/>
                  </a:cubicBezTo>
                  <a:cubicBezTo>
                    <a:pt x="489" y="1470"/>
                    <a:pt x="525" y="1461"/>
                    <a:pt x="558" y="1445"/>
                  </a:cubicBezTo>
                  <a:cubicBezTo>
                    <a:pt x="560" y="1443"/>
                    <a:pt x="568" y="1441"/>
                    <a:pt x="577" y="1435"/>
                  </a:cubicBezTo>
                  <a:cubicBezTo>
                    <a:pt x="667" y="1396"/>
                    <a:pt x="740" y="1368"/>
                    <a:pt x="915" y="1368"/>
                  </a:cubicBezTo>
                  <a:cubicBezTo>
                    <a:pt x="1041" y="1368"/>
                    <a:pt x="1155" y="1418"/>
                    <a:pt x="1241" y="1508"/>
                  </a:cubicBezTo>
                  <a:cubicBezTo>
                    <a:pt x="1327" y="1598"/>
                    <a:pt x="1370" y="1716"/>
                    <a:pt x="1362" y="1841"/>
                  </a:cubicBezTo>
                  <a:cubicBezTo>
                    <a:pt x="1351" y="2073"/>
                    <a:pt x="1159" y="2258"/>
                    <a:pt x="925" y="2264"/>
                  </a:cubicBezTo>
                  <a:lnTo>
                    <a:pt x="915" y="2264"/>
                  </a:lnTo>
                  <a:cubicBezTo>
                    <a:pt x="693" y="2264"/>
                    <a:pt x="504" y="2099"/>
                    <a:pt x="472" y="1879"/>
                  </a:cubicBezTo>
                  <a:cubicBezTo>
                    <a:pt x="470" y="1858"/>
                    <a:pt x="468" y="1837"/>
                    <a:pt x="468" y="1817"/>
                  </a:cubicBezTo>
                  <a:cubicBezTo>
                    <a:pt x="468" y="1688"/>
                    <a:pt x="364" y="1583"/>
                    <a:pt x="235" y="1583"/>
                  </a:cubicBezTo>
                  <a:cubicBezTo>
                    <a:pt x="106" y="1583"/>
                    <a:pt x="1" y="1688"/>
                    <a:pt x="1" y="1817"/>
                  </a:cubicBezTo>
                  <a:cubicBezTo>
                    <a:pt x="1" y="1860"/>
                    <a:pt x="3" y="1901"/>
                    <a:pt x="10" y="1944"/>
                  </a:cubicBezTo>
                  <a:cubicBezTo>
                    <a:pt x="72" y="2397"/>
                    <a:pt x="461" y="2731"/>
                    <a:pt x="915" y="2731"/>
                  </a:cubicBezTo>
                  <a:lnTo>
                    <a:pt x="934" y="2731"/>
                  </a:lnTo>
                  <a:cubicBezTo>
                    <a:pt x="1413" y="2722"/>
                    <a:pt x="1806" y="2340"/>
                    <a:pt x="1830" y="1865"/>
                  </a:cubicBezTo>
                  <a:cubicBezTo>
                    <a:pt x="1843" y="1611"/>
                    <a:pt x="1753" y="1370"/>
                    <a:pt x="1579" y="1187"/>
                  </a:cubicBezTo>
                  <a:cubicBezTo>
                    <a:pt x="1407" y="1005"/>
                    <a:pt x="1166" y="900"/>
                    <a:pt x="915" y="900"/>
                  </a:cubicBezTo>
                  <a:cubicBezTo>
                    <a:pt x="852" y="900"/>
                    <a:pt x="796" y="904"/>
                    <a:pt x="743" y="910"/>
                  </a:cubicBezTo>
                  <a:lnTo>
                    <a:pt x="816" y="468"/>
                  </a:lnTo>
                  <a:lnTo>
                    <a:pt x="1456" y="468"/>
                  </a:lnTo>
                  <a:cubicBezTo>
                    <a:pt x="1585" y="468"/>
                    <a:pt x="1690" y="364"/>
                    <a:pt x="1690" y="235"/>
                  </a:cubicBezTo>
                  <a:cubicBezTo>
                    <a:pt x="1690" y="106"/>
                    <a:pt x="1585" y="1"/>
                    <a:pt x="14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42"/>
            <p:cNvSpPr/>
            <p:nvPr/>
          </p:nvSpPr>
          <p:spPr>
            <a:xfrm>
              <a:off x="4210000" y="1448225"/>
              <a:ext cx="42850" cy="68500"/>
            </a:xfrm>
            <a:custGeom>
              <a:avLst/>
              <a:gdLst/>
              <a:ahLst/>
              <a:cxnLst/>
              <a:rect l="l" t="t" r="r" b="b"/>
              <a:pathLst>
                <a:path w="1714" h="2740" extrusionOk="0">
                  <a:moveTo>
                    <a:pt x="814" y="0"/>
                  </a:moveTo>
                  <a:cubicBezTo>
                    <a:pt x="431" y="0"/>
                    <a:pt x="100" y="273"/>
                    <a:pt x="25" y="647"/>
                  </a:cubicBezTo>
                  <a:cubicBezTo>
                    <a:pt x="1" y="774"/>
                    <a:pt x="83" y="898"/>
                    <a:pt x="210" y="922"/>
                  </a:cubicBezTo>
                  <a:cubicBezTo>
                    <a:pt x="225" y="925"/>
                    <a:pt x="240" y="926"/>
                    <a:pt x="255" y="926"/>
                  </a:cubicBezTo>
                  <a:cubicBezTo>
                    <a:pt x="365" y="926"/>
                    <a:pt x="462" y="849"/>
                    <a:pt x="485" y="739"/>
                  </a:cubicBezTo>
                  <a:cubicBezTo>
                    <a:pt x="515" y="582"/>
                    <a:pt x="654" y="468"/>
                    <a:pt x="814" y="468"/>
                  </a:cubicBezTo>
                  <a:cubicBezTo>
                    <a:pt x="996" y="468"/>
                    <a:pt x="1144" y="612"/>
                    <a:pt x="1151" y="791"/>
                  </a:cubicBezTo>
                  <a:lnTo>
                    <a:pt x="1144" y="847"/>
                  </a:lnTo>
                  <a:cubicBezTo>
                    <a:pt x="1115" y="960"/>
                    <a:pt x="1048" y="1092"/>
                    <a:pt x="945" y="1240"/>
                  </a:cubicBezTo>
                  <a:cubicBezTo>
                    <a:pt x="592" y="1743"/>
                    <a:pt x="380" y="2020"/>
                    <a:pt x="268" y="2168"/>
                  </a:cubicBezTo>
                  <a:cubicBezTo>
                    <a:pt x="128" y="2351"/>
                    <a:pt x="70" y="2428"/>
                    <a:pt x="111" y="2557"/>
                  </a:cubicBezTo>
                  <a:cubicBezTo>
                    <a:pt x="134" y="2633"/>
                    <a:pt x="192" y="2693"/>
                    <a:pt x="270" y="2717"/>
                  </a:cubicBezTo>
                  <a:cubicBezTo>
                    <a:pt x="300" y="2729"/>
                    <a:pt x="334" y="2740"/>
                    <a:pt x="764" y="2740"/>
                  </a:cubicBezTo>
                  <a:cubicBezTo>
                    <a:pt x="932" y="2740"/>
                    <a:pt x="1164" y="2738"/>
                    <a:pt x="1482" y="2734"/>
                  </a:cubicBezTo>
                  <a:cubicBezTo>
                    <a:pt x="1611" y="2732"/>
                    <a:pt x="1714" y="2626"/>
                    <a:pt x="1712" y="2497"/>
                  </a:cubicBezTo>
                  <a:cubicBezTo>
                    <a:pt x="1712" y="2369"/>
                    <a:pt x="1606" y="2267"/>
                    <a:pt x="1480" y="2267"/>
                  </a:cubicBezTo>
                  <a:cubicBezTo>
                    <a:pt x="1479" y="2267"/>
                    <a:pt x="1478" y="2267"/>
                    <a:pt x="1476" y="2267"/>
                  </a:cubicBezTo>
                  <a:cubicBezTo>
                    <a:pt x="1237" y="2269"/>
                    <a:pt x="981" y="2271"/>
                    <a:pt x="777" y="2271"/>
                  </a:cubicBezTo>
                  <a:cubicBezTo>
                    <a:pt x="902" y="2104"/>
                    <a:pt x="1080" y="1861"/>
                    <a:pt x="1329" y="1507"/>
                  </a:cubicBezTo>
                  <a:cubicBezTo>
                    <a:pt x="1469" y="1305"/>
                    <a:pt x="1561" y="1117"/>
                    <a:pt x="1602" y="943"/>
                  </a:cubicBezTo>
                  <a:cubicBezTo>
                    <a:pt x="1604" y="935"/>
                    <a:pt x="1604" y="928"/>
                    <a:pt x="1605" y="920"/>
                  </a:cubicBezTo>
                  <a:lnTo>
                    <a:pt x="1617" y="832"/>
                  </a:lnTo>
                  <a:cubicBezTo>
                    <a:pt x="1619" y="823"/>
                    <a:pt x="1619" y="814"/>
                    <a:pt x="1619" y="804"/>
                  </a:cubicBezTo>
                  <a:cubicBezTo>
                    <a:pt x="1619" y="361"/>
                    <a:pt x="1258" y="0"/>
                    <a:pt x="8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42"/>
            <p:cNvSpPr/>
            <p:nvPr/>
          </p:nvSpPr>
          <p:spPr>
            <a:xfrm>
              <a:off x="4311700" y="1449050"/>
              <a:ext cx="43925" cy="66800"/>
            </a:xfrm>
            <a:custGeom>
              <a:avLst/>
              <a:gdLst/>
              <a:ahLst/>
              <a:cxnLst/>
              <a:rect l="l" t="t" r="r" b="b"/>
              <a:pathLst>
                <a:path w="1757" h="2672" extrusionOk="0">
                  <a:moveTo>
                    <a:pt x="880" y="1383"/>
                  </a:moveTo>
                  <a:cubicBezTo>
                    <a:pt x="1106" y="1383"/>
                    <a:pt x="1289" y="1568"/>
                    <a:pt x="1289" y="1794"/>
                  </a:cubicBezTo>
                  <a:cubicBezTo>
                    <a:pt x="1289" y="2021"/>
                    <a:pt x="1106" y="2204"/>
                    <a:pt x="880" y="2204"/>
                  </a:cubicBezTo>
                  <a:cubicBezTo>
                    <a:pt x="653" y="2204"/>
                    <a:pt x="468" y="2021"/>
                    <a:pt x="468" y="1794"/>
                  </a:cubicBezTo>
                  <a:cubicBezTo>
                    <a:pt x="468" y="1568"/>
                    <a:pt x="653" y="1383"/>
                    <a:pt x="880" y="1383"/>
                  </a:cubicBezTo>
                  <a:close/>
                  <a:moveTo>
                    <a:pt x="1034" y="0"/>
                  </a:moveTo>
                  <a:cubicBezTo>
                    <a:pt x="985" y="0"/>
                    <a:pt x="936" y="16"/>
                    <a:pt x="894" y="48"/>
                  </a:cubicBezTo>
                  <a:cubicBezTo>
                    <a:pt x="865" y="70"/>
                    <a:pt x="139" y="620"/>
                    <a:pt x="12" y="1656"/>
                  </a:cubicBezTo>
                  <a:cubicBezTo>
                    <a:pt x="4" y="1701"/>
                    <a:pt x="1" y="1748"/>
                    <a:pt x="1" y="1794"/>
                  </a:cubicBezTo>
                  <a:cubicBezTo>
                    <a:pt x="1" y="2279"/>
                    <a:pt x="395" y="2671"/>
                    <a:pt x="880" y="2671"/>
                  </a:cubicBezTo>
                  <a:cubicBezTo>
                    <a:pt x="1364" y="2671"/>
                    <a:pt x="1757" y="2279"/>
                    <a:pt x="1757" y="1794"/>
                  </a:cubicBezTo>
                  <a:cubicBezTo>
                    <a:pt x="1757" y="1310"/>
                    <a:pt x="1364" y="915"/>
                    <a:pt x="880" y="915"/>
                  </a:cubicBezTo>
                  <a:cubicBezTo>
                    <a:pt x="835" y="915"/>
                    <a:pt x="792" y="919"/>
                    <a:pt x="749" y="927"/>
                  </a:cubicBezTo>
                  <a:cubicBezTo>
                    <a:pt x="945" y="599"/>
                    <a:pt x="1168" y="425"/>
                    <a:pt x="1175" y="422"/>
                  </a:cubicBezTo>
                  <a:cubicBezTo>
                    <a:pt x="1278" y="345"/>
                    <a:pt x="1298" y="197"/>
                    <a:pt x="1222" y="94"/>
                  </a:cubicBezTo>
                  <a:cubicBezTo>
                    <a:pt x="1176" y="33"/>
                    <a:pt x="1106" y="0"/>
                    <a:pt x="10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0" name="Google Shape;2710;p42"/>
          <p:cNvGrpSpPr/>
          <p:nvPr/>
        </p:nvGrpSpPr>
        <p:grpSpPr>
          <a:xfrm>
            <a:off x="8390143" y="1284860"/>
            <a:ext cx="393425" cy="399000"/>
            <a:chOff x="4700100" y="2672475"/>
            <a:chExt cx="393425" cy="399000"/>
          </a:xfrm>
        </p:grpSpPr>
        <p:sp>
          <p:nvSpPr>
            <p:cNvPr id="2711" name="Google Shape;2711;p42"/>
            <p:cNvSpPr/>
            <p:nvPr/>
          </p:nvSpPr>
          <p:spPr>
            <a:xfrm>
              <a:off x="4868550" y="2989500"/>
              <a:ext cx="57825" cy="25775"/>
            </a:xfrm>
            <a:custGeom>
              <a:avLst/>
              <a:gdLst/>
              <a:ahLst/>
              <a:cxnLst/>
              <a:rect l="l" t="t" r="r" b="b"/>
              <a:pathLst>
                <a:path w="2313" h="1031" extrusionOk="0">
                  <a:moveTo>
                    <a:pt x="267" y="0"/>
                  </a:moveTo>
                  <a:cubicBezTo>
                    <a:pt x="234" y="0"/>
                    <a:pt x="200" y="7"/>
                    <a:pt x="167" y="22"/>
                  </a:cubicBezTo>
                  <a:cubicBezTo>
                    <a:pt x="51" y="79"/>
                    <a:pt x="1" y="217"/>
                    <a:pt x="57" y="335"/>
                  </a:cubicBezTo>
                  <a:cubicBezTo>
                    <a:pt x="257" y="757"/>
                    <a:pt x="689" y="1030"/>
                    <a:pt x="1156" y="1030"/>
                  </a:cubicBezTo>
                  <a:cubicBezTo>
                    <a:pt x="1624" y="1030"/>
                    <a:pt x="2056" y="757"/>
                    <a:pt x="2256" y="335"/>
                  </a:cubicBezTo>
                  <a:cubicBezTo>
                    <a:pt x="2312" y="217"/>
                    <a:pt x="2262" y="79"/>
                    <a:pt x="2146" y="22"/>
                  </a:cubicBezTo>
                  <a:cubicBezTo>
                    <a:pt x="2114" y="7"/>
                    <a:pt x="2080" y="0"/>
                    <a:pt x="2046" y="0"/>
                  </a:cubicBezTo>
                  <a:cubicBezTo>
                    <a:pt x="1959" y="0"/>
                    <a:pt x="1874" y="49"/>
                    <a:pt x="1833" y="135"/>
                  </a:cubicBezTo>
                  <a:cubicBezTo>
                    <a:pt x="1710" y="395"/>
                    <a:pt x="1444" y="563"/>
                    <a:pt x="1156" y="563"/>
                  </a:cubicBezTo>
                  <a:cubicBezTo>
                    <a:pt x="868" y="563"/>
                    <a:pt x="603" y="395"/>
                    <a:pt x="479" y="135"/>
                  </a:cubicBezTo>
                  <a:cubicBezTo>
                    <a:pt x="439" y="49"/>
                    <a:pt x="355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42"/>
            <p:cNvSpPr/>
            <p:nvPr/>
          </p:nvSpPr>
          <p:spPr>
            <a:xfrm>
              <a:off x="4837050" y="2940675"/>
              <a:ext cx="19700" cy="29375"/>
            </a:xfrm>
            <a:custGeom>
              <a:avLst/>
              <a:gdLst/>
              <a:ahLst/>
              <a:cxnLst/>
              <a:rect l="l" t="t" r="r" b="b"/>
              <a:pathLst>
                <a:path w="788" h="1175" extrusionOk="0">
                  <a:moveTo>
                    <a:pt x="395" y="1"/>
                  </a:moveTo>
                  <a:cubicBezTo>
                    <a:pt x="176" y="1"/>
                    <a:pt x="0" y="264"/>
                    <a:pt x="0" y="588"/>
                  </a:cubicBezTo>
                  <a:cubicBezTo>
                    <a:pt x="0" y="911"/>
                    <a:pt x="176" y="1175"/>
                    <a:pt x="395" y="1175"/>
                  </a:cubicBezTo>
                  <a:cubicBezTo>
                    <a:pt x="612" y="1175"/>
                    <a:pt x="787" y="911"/>
                    <a:pt x="787" y="588"/>
                  </a:cubicBezTo>
                  <a:cubicBezTo>
                    <a:pt x="787" y="264"/>
                    <a:pt x="612" y="1"/>
                    <a:pt x="3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42"/>
            <p:cNvSpPr/>
            <p:nvPr/>
          </p:nvSpPr>
          <p:spPr>
            <a:xfrm>
              <a:off x="4938175" y="2940675"/>
              <a:ext cx="19700" cy="29375"/>
            </a:xfrm>
            <a:custGeom>
              <a:avLst/>
              <a:gdLst/>
              <a:ahLst/>
              <a:cxnLst/>
              <a:rect l="l" t="t" r="r" b="b"/>
              <a:pathLst>
                <a:path w="788" h="1175" extrusionOk="0">
                  <a:moveTo>
                    <a:pt x="395" y="1"/>
                  </a:moveTo>
                  <a:cubicBezTo>
                    <a:pt x="176" y="1"/>
                    <a:pt x="0" y="264"/>
                    <a:pt x="0" y="588"/>
                  </a:cubicBezTo>
                  <a:cubicBezTo>
                    <a:pt x="0" y="911"/>
                    <a:pt x="176" y="1175"/>
                    <a:pt x="395" y="1175"/>
                  </a:cubicBezTo>
                  <a:cubicBezTo>
                    <a:pt x="612" y="1175"/>
                    <a:pt x="788" y="911"/>
                    <a:pt x="788" y="588"/>
                  </a:cubicBezTo>
                  <a:cubicBezTo>
                    <a:pt x="788" y="264"/>
                    <a:pt x="612" y="1"/>
                    <a:pt x="3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42"/>
            <p:cNvSpPr/>
            <p:nvPr/>
          </p:nvSpPr>
          <p:spPr>
            <a:xfrm>
              <a:off x="4751525" y="2791725"/>
              <a:ext cx="290975" cy="279750"/>
            </a:xfrm>
            <a:custGeom>
              <a:avLst/>
              <a:gdLst/>
              <a:ahLst/>
              <a:cxnLst/>
              <a:rect l="l" t="t" r="r" b="b"/>
              <a:pathLst>
                <a:path w="11639" h="11190" extrusionOk="0">
                  <a:moveTo>
                    <a:pt x="9258" y="468"/>
                  </a:moveTo>
                  <a:cubicBezTo>
                    <a:pt x="9443" y="468"/>
                    <a:pt x="9484" y="535"/>
                    <a:pt x="9501" y="561"/>
                  </a:cubicBezTo>
                  <a:cubicBezTo>
                    <a:pt x="9638" y="778"/>
                    <a:pt x="9466" y="1363"/>
                    <a:pt x="9299" y="1709"/>
                  </a:cubicBezTo>
                  <a:cubicBezTo>
                    <a:pt x="9249" y="1816"/>
                    <a:pt x="9286" y="1945"/>
                    <a:pt x="9387" y="2009"/>
                  </a:cubicBezTo>
                  <a:cubicBezTo>
                    <a:pt x="9425" y="2033"/>
                    <a:pt x="9468" y="2044"/>
                    <a:pt x="9510" y="2044"/>
                  </a:cubicBezTo>
                  <a:cubicBezTo>
                    <a:pt x="9580" y="2044"/>
                    <a:pt x="9649" y="2013"/>
                    <a:pt x="9696" y="1954"/>
                  </a:cubicBezTo>
                  <a:cubicBezTo>
                    <a:pt x="9939" y="1640"/>
                    <a:pt x="10560" y="995"/>
                    <a:pt x="10922" y="995"/>
                  </a:cubicBezTo>
                  <a:lnTo>
                    <a:pt x="10924" y="995"/>
                  </a:lnTo>
                  <a:cubicBezTo>
                    <a:pt x="10973" y="995"/>
                    <a:pt x="11031" y="1006"/>
                    <a:pt x="11093" y="1087"/>
                  </a:cubicBezTo>
                  <a:cubicBezTo>
                    <a:pt x="11145" y="1154"/>
                    <a:pt x="11145" y="1300"/>
                    <a:pt x="11093" y="1485"/>
                  </a:cubicBezTo>
                  <a:cubicBezTo>
                    <a:pt x="10821" y="2444"/>
                    <a:pt x="9269" y="4191"/>
                    <a:pt x="8054" y="4661"/>
                  </a:cubicBezTo>
                  <a:cubicBezTo>
                    <a:pt x="7538" y="4860"/>
                    <a:pt x="6928" y="4963"/>
                    <a:pt x="6309" y="4963"/>
                  </a:cubicBezTo>
                  <a:cubicBezTo>
                    <a:pt x="6043" y="4963"/>
                    <a:pt x="5776" y="4944"/>
                    <a:pt x="5514" y="4906"/>
                  </a:cubicBezTo>
                  <a:cubicBezTo>
                    <a:pt x="4603" y="4773"/>
                    <a:pt x="3827" y="4421"/>
                    <a:pt x="3324" y="3918"/>
                  </a:cubicBezTo>
                  <a:cubicBezTo>
                    <a:pt x="3279" y="3874"/>
                    <a:pt x="3219" y="3850"/>
                    <a:pt x="3158" y="3850"/>
                  </a:cubicBezTo>
                  <a:cubicBezTo>
                    <a:pt x="3133" y="3850"/>
                    <a:pt x="3109" y="3854"/>
                    <a:pt x="3084" y="3862"/>
                  </a:cubicBezTo>
                  <a:cubicBezTo>
                    <a:pt x="3000" y="3890"/>
                    <a:pt x="2940" y="3963"/>
                    <a:pt x="2927" y="4049"/>
                  </a:cubicBezTo>
                  <a:cubicBezTo>
                    <a:pt x="2925" y="4055"/>
                    <a:pt x="2860" y="4487"/>
                    <a:pt x="2636" y="4907"/>
                  </a:cubicBezTo>
                  <a:cubicBezTo>
                    <a:pt x="2359" y="5429"/>
                    <a:pt x="1974" y="5695"/>
                    <a:pt x="1491" y="5697"/>
                  </a:cubicBezTo>
                  <a:lnTo>
                    <a:pt x="1469" y="5697"/>
                  </a:lnTo>
                  <a:cubicBezTo>
                    <a:pt x="1315" y="5697"/>
                    <a:pt x="1168" y="5727"/>
                    <a:pt x="1033" y="5779"/>
                  </a:cubicBezTo>
                  <a:cubicBezTo>
                    <a:pt x="376" y="3039"/>
                    <a:pt x="745" y="2037"/>
                    <a:pt x="1182" y="1681"/>
                  </a:cubicBezTo>
                  <a:cubicBezTo>
                    <a:pt x="1373" y="1527"/>
                    <a:pt x="1603" y="1476"/>
                    <a:pt x="1823" y="1476"/>
                  </a:cubicBezTo>
                  <a:cubicBezTo>
                    <a:pt x="2238" y="1476"/>
                    <a:pt x="2616" y="1656"/>
                    <a:pt x="2623" y="1659"/>
                  </a:cubicBezTo>
                  <a:cubicBezTo>
                    <a:pt x="2656" y="1675"/>
                    <a:pt x="2691" y="1683"/>
                    <a:pt x="2726" y="1683"/>
                  </a:cubicBezTo>
                  <a:cubicBezTo>
                    <a:pt x="2810" y="1683"/>
                    <a:pt x="2892" y="1637"/>
                    <a:pt x="2933" y="1556"/>
                  </a:cubicBezTo>
                  <a:cubicBezTo>
                    <a:pt x="3191" y="1057"/>
                    <a:pt x="3559" y="782"/>
                    <a:pt x="4059" y="718"/>
                  </a:cubicBezTo>
                  <a:cubicBezTo>
                    <a:pt x="4096" y="714"/>
                    <a:pt x="4136" y="711"/>
                    <a:pt x="4173" y="709"/>
                  </a:cubicBezTo>
                  <a:cubicBezTo>
                    <a:pt x="4177" y="707"/>
                    <a:pt x="4182" y="707"/>
                    <a:pt x="4188" y="707"/>
                  </a:cubicBezTo>
                  <a:cubicBezTo>
                    <a:pt x="4221" y="705"/>
                    <a:pt x="4254" y="704"/>
                    <a:pt x="4289" y="704"/>
                  </a:cubicBezTo>
                  <a:cubicBezTo>
                    <a:pt x="4543" y="704"/>
                    <a:pt x="4825" y="754"/>
                    <a:pt x="5125" y="851"/>
                  </a:cubicBezTo>
                  <a:cubicBezTo>
                    <a:pt x="5224" y="883"/>
                    <a:pt x="5325" y="920"/>
                    <a:pt x="5422" y="959"/>
                  </a:cubicBezTo>
                  <a:cubicBezTo>
                    <a:pt x="5626" y="1044"/>
                    <a:pt x="5800" y="1132"/>
                    <a:pt x="5927" y="1203"/>
                  </a:cubicBezTo>
                  <a:cubicBezTo>
                    <a:pt x="5628" y="1597"/>
                    <a:pt x="5317" y="1975"/>
                    <a:pt x="4990" y="2097"/>
                  </a:cubicBezTo>
                  <a:cubicBezTo>
                    <a:pt x="4869" y="2141"/>
                    <a:pt x="4807" y="2276"/>
                    <a:pt x="4852" y="2396"/>
                  </a:cubicBezTo>
                  <a:cubicBezTo>
                    <a:pt x="4887" y="2490"/>
                    <a:pt x="4976" y="2549"/>
                    <a:pt x="5071" y="2549"/>
                  </a:cubicBezTo>
                  <a:cubicBezTo>
                    <a:pt x="5097" y="2549"/>
                    <a:pt x="5125" y="2544"/>
                    <a:pt x="5151" y="2534"/>
                  </a:cubicBezTo>
                  <a:cubicBezTo>
                    <a:pt x="5647" y="2353"/>
                    <a:pt x="6032" y="1842"/>
                    <a:pt x="6402" y="1348"/>
                  </a:cubicBezTo>
                  <a:cubicBezTo>
                    <a:pt x="6729" y="916"/>
                    <a:pt x="7068" y="468"/>
                    <a:pt x="7345" y="468"/>
                  </a:cubicBezTo>
                  <a:cubicBezTo>
                    <a:pt x="7433" y="468"/>
                    <a:pt x="7468" y="499"/>
                    <a:pt x="7491" y="529"/>
                  </a:cubicBezTo>
                  <a:cubicBezTo>
                    <a:pt x="7635" y="720"/>
                    <a:pt x="7571" y="1272"/>
                    <a:pt x="7479" y="1603"/>
                  </a:cubicBezTo>
                  <a:cubicBezTo>
                    <a:pt x="7448" y="1724"/>
                    <a:pt x="7515" y="1850"/>
                    <a:pt x="7633" y="1887"/>
                  </a:cubicBezTo>
                  <a:cubicBezTo>
                    <a:pt x="7657" y="1895"/>
                    <a:pt x="7681" y="1899"/>
                    <a:pt x="7706" y="1899"/>
                  </a:cubicBezTo>
                  <a:cubicBezTo>
                    <a:pt x="7800" y="1899"/>
                    <a:pt x="7889" y="1841"/>
                    <a:pt x="7925" y="1749"/>
                  </a:cubicBezTo>
                  <a:cubicBezTo>
                    <a:pt x="7928" y="1736"/>
                    <a:pt x="8422" y="468"/>
                    <a:pt x="9258" y="468"/>
                  </a:cubicBezTo>
                  <a:close/>
                  <a:moveTo>
                    <a:pt x="1246" y="6200"/>
                  </a:moveTo>
                  <a:cubicBezTo>
                    <a:pt x="1231" y="6650"/>
                    <a:pt x="1227" y="7105"/>
                    <a:pt x="1235" y="7558"/>
                  </a:cubicBezTo>
                  <a:cubicBezTo>
                    <a:pt x="954" y="7460"/>
                    <a:pt x="752" y="7193"/>
                    <a:pt x="752" y="6881"/>
                  </a:cubicBezTo>
                  <a:cubicBezTo>
                    <a:pt x="752" y="6563"/>
                    <a:pt x="960" y="6293"/>
                    <a:pt x="1246" y="6200"/>
                  </a:cubicBezTo>
                  <a:close/>
                  <a:moveTo>
                    <a:pt x="10429" y="6200"/>
                  </a:moveTo>
                  <a:lnTo>
                    <a:pt x="10429" y="6200"/>
                  </a:lnTo>
                  <a:cubicBezTo>
                    <a:pt x="10715" y="6293"/>
                    <a:pt x="10922" y="6563"/>
                    <a:pt x="10922" y="6881"/>
                  </a:cubicBezTo>
                  <a:cubicBezTo>
                    <a:pt x="10922" y="7193"/>
                    <a:pt x="10720" y="7460"/>
                    <a:pt x="10440" y="7558"/>
                  </a:cubicBezTo>
                  <a:cubicBezTo>
                    <a:pt x="10447" y="7105"/>
                    <a:pt x="10444" y="6652"/>
                    <a:pt x="10429" y="6200"/>
                  </a:cubicBezTo>
                  <a:close/>
                  <a:moveTo>
                    <a:pt x="7345" y="0"/>
                  </a:moveTo>
                  <a:cubicBezTo>
                    <a:pt x="6909" y="0"/>
                    <a:pt x="6561" y="376"/>
                    <a:pt x="6213" y="827"/>
                  </a:cubicBezTo>
                  <a:cubicBezTo>
                    <a:pt x="6069" y="744"/>
                    <a:pt x="5854" y="630"/>
                    <a:pt x="5600" y="527"/>
                  </a:cubicBezTo>
                  <a:cubicBezTo>
                    <a:pt x="5491" y="483"/>
                    <a:pt x="5379" y="441"/>
                    <a:pt x="5269" y="406"/>
                  </a:cubicBezTo>
                  <a:cubicBezTo>
                    <a:pt x="4920" y="295"/>
                    <a:pt x="4592" y="238"/>
                    <a:pt x="4289" y="238"/>
                  </a:cubicBezTo>
                  <a:cubicBezTo>
                    <a:pt x="4245" y="238"/>
                    <a:pt x="4202" y="239"/>
                    <a:pt x="4160" y="241"/>
                  </a:cubicBezTo>
                  <a:lnTo>
                    <a:pt x="4149" y="241"/>
                  </a:lnTo>
                  <a:cubicBezTo>
                    <a:pt x="4100" y="243"/>
                    <a:pt x="4049" y="249"/>
                    <a:pt x="4001" y="254"/>
                  </a:cubicBezTo>
                  <a:cubicBezTo>
                    <a:pt x="3412" y="329"/>
                    <a:pt x="2950" y="632"/>
                    <a:pt x="2623" y="1156"/>
                  </a:cubicBezTo>
                  <a:cubicBezTo>
                    <a:pt x="2437" y="1089"/>
                    <a:pt x="2143" y="1008"/>
                    <a:pt x="1822" y="1008"/>
                  </a:cubicBezTo>
                  <a:cubicBezTo>
                    <a:pt x="1513" y="1008"/>
                    <a:pt x="1179" y="1083"/>
                    <a:pt x="889" y="1319"/>
                  </a:cubicBezTo>
                  <a:cubicBezTo>
                    <a:pt x="90" y="1966"/>
                    <a:pt x="1" y="3561"/>
                    <a:pt x="620" y="6058"/>
                  </a:cubicBezTo>
                  <a:cubicBezTo>
                    <a:pt x="412" y="6271"/>
                    <a:pt x="285" y="6561"/>
                    <a:pt x="285" y="6881"/>
                  </a:cubicBezTo>
                  <a:cubicBezTo>
                    <a:pt x="285" y="7457"/>
                    <a:pt x="700" y="7939"/>
                    <a:pt x="1246" y="8042"/>
                  </a:cubicBezTo>
                  <a:cubicBezTo>
                    <a:pt x="1252" y="8235"/>
                    <a:pt x="1259" y="8425"/>
                    <a:pt x="1270" y="8616"/>
                  </a:cubicBezTo>
                  <a:cubicBezTo>
                    <a:pt x="1289" y="8998"/>
                    <a:pt x="1388" y="9364"/>
                    <a:pt x="1562" y="9701"/>
                  </a:cubicBezTo>
                  <a:cubicBezTo>
                    <a:pt x="1605" y="9781"/>
                    <a:pt x="1686" y="9828"/>
                    <a:pt x="1770" y="9828"/>
                  </a:cubicBezTo>
                  <a:cubicBezTo>
                    <a:pt x="1807" y="9828"/>
                    <a:pt x="1843" y="9820"/>
                    <a:pt x="1878" y="9802"/>
                  </a:cubicBezTo>
                  <a:cubicBezTo>
                    <a:pt x="1992" y="9742"/>
                    <a:pt x="2037" y="9602"/>
                    <a:pt x="1977" y="9488"/>
                  </a:cubicBezTo>
                  <a:cubicBezTo>
                    <a:pt x="1835" y="9209"/>
                    <a:pt x="1753" y="8908"/>
                    <a:pt x="1736" y="8592"/>
                  </a:cubicBezTo>
                  <a:cubicBezTo>
                    <a:pt x="1695" y="7784"/>
                    <a:pt x="1687" y="6963"/>
                    <a:pt x="1715" y="6149"/>
                  </a:cubicBezTo>
                  <a:cubicBezTo>
                    <a:pt x="2277" y="6074"/>
                    <a:pt x="2737" y="5721"/>
                    <a:pt x="3055" y="5115"/>
                  </a:cubicBezTo>
                  <a:cubicBezTo>
                    <a:pt x="3167" y="4902"/>
                    <a:pt x="3243" y="4689"/>
                    <a:pt x="3296" y="4515"/>
                  </a:cubicBezTo>
                  <a:cubicBezTo>
                    <a:pt x="3853" y="4947"/>
                    <a:pt x="4601" y="5244"/>
                    <a:pt x="5445" y="5369"/>
                  </a:cubicBezTo>
                  <a:cubicBezTo>
                    <a:pt x="5736" y="5412"/>
                    <a:pt x="6028" y="5433"/>
                    <a:pt x="6317" y="5433"/>
                  </a:cubicBezTo>
                  <a:cubicBezTo>
                    <a:pt x="6991" y="5433"/>
                    <a:pt x="7647" y="5319"/>
                    <a:pt x="8224" y="5096"/>
                  </a:cubicBezTo>
                  <a:cubicBezTo>
                    <a:pt x="8747" y="4894"/>
                    <a:pt x="9305" y="4502"/>
                    <a:pt x="9813" y="4034"/>
                  </a:cubicBezTo>
                  <a:cubicBezTo>
                    <a:pt x="9974" y="5549"/>
                    <a:pt x="10015" y="7081"/>
                    <a:pt x="9939" y="8592"/>
                  </a:cubicBezTo>
                  <a:cubicBezTo>
                    <a:pt x="9881" y="9725"/>
                    <a:pt x="8979" y="10621"/>
                    <a:pt x="7844" y="10675"/>
                  </a:cubicBezTo>
                  <a:cubicBezTo>
                    <a:pt x="7178" y="10707"/>
                    <a:pt x="6508" y="10723"/>
                    <a:pt x="5837" y="10723"/>
                  </a:cubicBezTo>
                  <a:cubicBezTo>
                    <a:pt x="5167" y="10723"/>
                    <a:pt x="4496" y="10707"/>
                    <a:pt x="3831" y="10675"/>
                  </a:cubicBezTo>
                  <a:cubicBezTo>
                    <a:pt x="3335" y="10651"/>
                    <a:pt x="2877" y="10469"/>
                    <a:pt x="2503" y="10148"/>
                  </a:cubicBezTo>
                  <a:cubicBezTo>
                    <a:pt x="2458" y="10111"/>
                    <a:pt x="2404" y="10093"/>
                    <a:pt x="2350" y="10093"/>
                  </a:cubicBezTo>
                  <a:cubicBezTo>
                    <a:pt x="2284" y="10093"/>
                    <a:pt x="2218" y="10120"/>
                    <a:pt x="2172" y="10174"/>
                  </a:cubicBezTo>
                  <a:cubicBezTo>
                    <a:pt x="2088" y="10273"/>
                    <a:pt x="2099" y="10419"/>
                    <a:pt x="2198" y="10503"/>
                  </a:cubicBezTo>
                  <a:cubicBezTo>
                    <a:pt x="2652" y="10892"/>
                    <a:pt x="3210" y="11113"/>
                    <a:pt x="3808" y="11143"/>
                  </a:cubicBezTo>
                  <a:cubicBezTo>
                    <a:pt x="4482" y="11174"/>
                    <a:pt x="5159" y="11189"/>
                    <a:pt x="5837" y="11189"/>
                  </a:cubicBezTo>
                  <a:cubicBezTo>
                    <a:pt x="6516" y="11189"/>
                    <a:pt x="7193" y="11174"/>
                    <a:pt x="7867" y="11143"/>
                  </a:cubicBezTo>
                  <a:cubicBezTo>
                    <a:pt x="9243" y="11077"/>
                    <a:pt x="10335" y="9991"/>
                    <a:pt x="10404" y="8616"/>
                  </a:cubicBezTo>
                  <a:cubicBezTo>
                    <a:pt x="10416" y="8425"/>
                    <a:pt x="10423" y="8235"/>
                    <a:pt x="10429" y="8042"/>
                  </a:cubicBezTo>
                  <a:cubicBezTo>
                    <a:pt x="10975" y="7939"/>
                    <a:pt x="11390" y="7457"/>
                    <a:pt x="11390" y="6881"/>
                  </a:cubicBezTo>
                  <a:cubicBezTo>
                    <a:pt x="11390" y="6297"/>
                    <a:pt x="10965" y="5811"/>
                    <a:pt x="10410" y="5714"/>
                  </a:cubicBezTo>
                  <a:cubicBezTo>
                    <a:pt x="10378" y="5012"/>
                    <a:pt x="10320" y="4313"/>
                    <a:pt x="10238" y="3615"/>
                  </a:cubicBezTo>
                  <a:cubicBezTo>
                    <a:pt x="10879" y="2934"/>
                    <a:pt x="11384" y="2171"/>
                    <a:pt x="11543" y="1612"/>
                  </a:cubicBezTo>
                  <a:cubicBezTo>
                    <a:pt x="11639" y="1270"/>
                    <a:pt x="11613" y="997"/>
                    <a:pt x="11465" y="802"/>
                  </a:cubicBezTo>
                  <a:cubicBezTo>
                    <a:pt x="11328" y="623"/>
                    <a:pt x="11141" y="527"/>
                    <a:pt x="10926" y="526"/>
                  </a:cubicBezTo>
                  <a:cubicBezTo>
                    <a:pt x="10925" y="526"/>
                    <a:pt x="10923" y="526"/>
                    <a:pt x="10921" y="526"/>
                  </a:cubicBezTo>
                  <a:cubicBezTo>
                    <a:pt x="10657" y="526"/>
                    <a:pt x="10350" y="673"/>
                    <a:pt x="10006" y="959"/>
                  </a:cubicBezTo>
                  <a:cubicBezTo>
                    <a:pt x="10036" y="692"/>
                    <a:pt x="9999" y="475"/>
                    <a:pt x="9898" y="312"/>
                  </a:cubicBezTo>
                  <a:cubicBezTo>
                    <a:pt x="9808" y="170"/>
                    <a:pt x="9625" y="0"/>
                    <a:pt x="9258" y="0"/>
                  </a:cubicBezTo>
                  <a:cubicBezTo>
                    <a:pt x="8727" y="0"/>
                    <a:pt x="8317" y="318"/>
                    <a:pt x="8026" y="670"/>
                  </a:cubicBezTo>
                  <a:cubicBezTo>
                    <a:pt x="7999" y="496"/>
                    <a:pt x="7945" y="354"/>
                    <a:pt x="7863" y="247"/>
                  </a:cubicBezTo>
                  <a:cubicBezTo>
                    <a:pt x="7741" y="86"/>
                    <a:pt x="7562" y="0"/>
                    <a:pt x="7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42"/>
            <p:cNvSpPr/>
            <p:nvPr/>
          </p:nvSpPr>
          <p:spPr>
            <a:xfrm>
              <a:off x="4742075" y="2672500"/>
              <a:ext cx="108825" cy="94450"/>
            </a:xfrm>
            <a:custGeom>
              <a:avLst/>
              <a:gdLst/>
              <a:ahLst/>
              <a:cxnLst/>
              <a:rect l="l" t="t" r="r" b="b"/>
              <a:pathLst>
                <a:path w="4353" h="3778" extrusionOk="0">
                  <a:moveTo>
                    <a:pt x="2550" y="0"/>
                  </a:moveTo>
                  <a:cubicBezTo>
                    <a:pt x="2447" y="0"/>
                    <a:pt x="2357" y="66"/>
                    <a:pt x="2327" y="163"/>
                  </a:cubicBezTo>
                  <a:lnTo>
                    <a:pt x="1531" y="2708"/>
                  </a:lnTo>
                  <a:lnTo>
                    <a:pt x="1252" y="1672"/>
                  </a:lnTo>
                  <a:cubicBezTo>
                    <a:pt x="1226" y="1571"/>
                    <a:pt x="1132" y="1500"/>
                    <a:pt x="1027" y="1500"/>
                  </a:cubicBezTo>
                  <a:lnTo>
                    <a:pt x="234" y="1500"/>
                  </a:lnTo>
                  <a:cubicBezTo>
                    <a:pt x="105" y="1500"/>
                    <a:pt x="1" y="1605"/>
                    <a:pt x="1" y="1734"/>
                  </a:cubicBezTo>
                  <a:cubicBezTo>
                    <a:pt x="1" y="1863"/>
                    <a:pt x="105" y="1968"/>
                    <a:pt x="234" y="1968"/>
                  </a:cubicBezTo>
                  <a:lnTo>
                    <a:pt x="848" y="1968"/>
                  </a:lnTo>
                  <a:lnTo>
                    <a:pt x="1289" y="3606"/>
                  </a:lnTo>
                  <a:cubicBezTo>
                    <a:pt x="1315" y="3705"/>
                    <a:pt x="1405" y="3776"/>
                    <a:pt x="1510" y="3778"/>
                  </a:cubicBezTo>
                  <a:lnTo>
                    <a:pt x="1514" y="3778"/>
                  </a:lnTo>
                  <a:cubicBezTo>
                    <a:pt x="1617" y="3778"/>
                    <a:pt x="1706" y="3712"/>
                    <a:pt x="1738" y="3613"/>
                  </a:cubicBezTo>
                  <a:lnTo>
                    <a:pt x="2722" y="468"/>
                  </a:lnTo>
                  <a:lnTo>
                    <a:pt x="4119" y="468"/>
                  </a:lnTo>
                  <a:cubicBezTo>
                    <a:pt x="4248" y="468"/>
                    <a:pt x="4353" y="363"/>
                    <a:pt x="4353" y="234"/>
                  </a:cubicBezTo>
                  <a:cubicBezTo>
                    <a:pt x="4353" y="105"/>
                    <a:pt x="4248" y="0"/>
                    <a:pt x="4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42"/>
            <p:cNvSpPr/>
            <p:nvPr/>
          </p:nvSpPr>
          <p:spPr>
            <a:xfrm>
              <a:off x="4806175" y="2703625"/>
              <a:ext cx="46225" cy="74700"/>
            </a:xfrm>
            <a:custGeom>
              <a:avLst/>
              <a:gdLst/>
              <a:ahLst/>
              <a:cxnLst/>
              <a:rect l="l" t="t" r="r" b="b"/>
              <a:pathLst>
                <a:path w="1849" h="2988" extrusionOk="0">
                  <a:moveTo>
                    <a:pt x="876" y="1"/>
                  </a:moveTo>
                  <a:cubicBezTo>
                    <a:pt x="463" y="1"/>
                    <a:pt x="105" y="294"/>
                    <a:pt x="27" y="698"/>
                  </a:cubicBezTo>
                  <a:cubicBezTo>
                    <a:pt x="1" y="825"/>
                    <a:pt x="85" y="949"/>
                    <a:pt x="210" y="973"/>
                  </a:cubicBezTo>
                  <a:cubicBezTo>
                    <a:pt x="225" y="976"/>
                    <a:pt x="240" y="977"/>
                    <a:pt x="255" y="977"/>
                  </a:cubicBezTo>
                  <a:cubicBezTo>
                    <a:pt x="365" y="977"/>
                    <a:pt x="464" y="900"/>
                    <a:pt x="485" y="788"/>
                  </a:cubicBezTo>
                  <a:cubicBezTo>
                    <a:pt x="523" y="603"/>
                    <a:pt x="687" y="468"/>
                    <a:pt x="876" y="468"/>
                  </a:cubicBezTo>
                  <a:cubicBezTo>
                    <a:pt x="1091" y="468"/>
                    <a:pt x="1267" y="638"/>
                    <a:pt x="1274" y="853"/>
                  </a:cubicBezTo>
                  <a:lnTo>
                    <a:pt x="1267" y="919"/>
                  </a:lnTo>
                  <a:cubicBezTo>
                    <a:pt x="1233" y="1048"/>
                    <a:pt x="1158" y="1198"/>
                    <a:pt x="1042" y="1364"/>
                  </a:cubicBezTo>
                  <a:cubicBezTo>
                    <a:pt x="650" y="1923"/>
                    <a:pt x="416" y="2230"/>
                    <a:pt x="291" y="2394"/>
                  </a:cubicBezTo>
                  <a:cubicBezTo>
                    <a:pt x="137" y="2596"/>
                    <a:pt x="79" y="2671"/>
                    <a:pt x="120" y="2804"/>
                  </a:cubicBezTo>
                  <a:cubicBezTo>
                    <a:pt x="145" y="2881"/>
                    <a:pt x="203" y="2939"/>
                    <a:pt x="279" y="2965"/>
                  </a:cubicBezTo>
                  <a:cubicBezTo>
                    <a:pt x="311" y="2976"/>
                    <a:pt x="347" y="2987"/>
                    <a:pt x="818" y="2987"/>
                  </a:cubicBezTo>
                  <a:cubicBezTo>
                    <a:pt x="1007" y="2987"/>
                    <a:pt x="1263" y="2985"/>
                    <a:pt x="1617" y="2982"/>
                  </a:cubicBezTo>
                  <a:cubicBezTo>
                    <a:pt x="1746" y="2980"/>
                    <a:pt x="1849" y="2873"/>
                    <a:pt x="1847" y="2744"/>
                  </a:cubicBezTo>
                  <a:cubicBezTo>
                    <a:pt x="1845" y="2615"/>
                    <a:pt x="1740" y="2514"/>
                    <a:pt x="1613" y="2514"/>
                  </a:cubicBezTo>
                  <a:lnTo>
                    <a:pt x="1611" y="2514"/>
                  </a:lnTo>
                  <a:cubicBezTo>
                    <a:pt x="1323" y="2516"/>
                    <a:pt x="1018" y="2518"/>
                    <a:pt x="783" y="2520"/>
                  </a:cubicBezTo>
                  <a:cubicBezTo>
                    <a:pt x="923" y="2335"/>
                    <a:pt x="1130" y="2054"/>
                    <a:pt x="1426" y="1631"/>
                  </a:cubicBezTo>
                  <a:cubicBezTo>
                    <a:pt x="1579" y="1411"/>
                    <a:pt x="1680" y="1203"/>
                    <a:pt x="1723" y="1014"/>
                  </a:cubicBezTo>
                  <a:cubicBezTo>
                    <a:pt x="1725" y="1007"/>
                    <a:pt x="1727" y="999"/>
                    <a:pt x="1729" y="992"/>
                  </a:cubicBezTo>
                  <a:lnTo>
                    <a:pt x="1740" y="896"/>
                  </a:lnTo>
                  <a:cubicBezTo>
                    <a:pt x="1742" y="885"/>
                    <a:pt x="1742" y="876"/>
                    <a:pt x="1742" y="867"/>
                  </a:cubicBezTo>
                  <a:cubicBezTo>
                    <a:pt x="1742" y="388"/>
                    <a:pt x="1353" y="1"/>
                    <a:pt x="8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42"/>
            <p:cNvSpPr/>
            <p:nvPr/>
          </p:nvSpPr>
          <p:spPr>
            <a:xfrm>
              <a:off x="4993425" y="2691575"/>
              <a:ext cx="100100" cy="93850"/>
            </a:xfrm>
            <a:custGeom>
              <a:avLst/>
              <a:gdLst/>
              <a:ahLst/>
              <a:cxnLst/>
              <a:rect l="l" t="t" r="r" b="b"/>
              <a:pathLst>
                <a:path w="4004" h="3754" extrusionOk="0">
                  <a:moveTo>
                    <a:pt x="3334" y="544"/>
                  </a:moveTo>
                  <a:cubicBezTo>
                    <a:pt x="3281" y="645"/>
                    <a:pt x="3193" y="787"/>
                    <a:pt x="3059" y="971"/>
                  </a:cubicBezTo>
                  <a:cubicBezTo>
                    <a:pt x="3034" y="945"/>
                    <a:pt x="3010" y="918"/>
                    <a:pt x="2986" y="892"/>
                  </a:cubicBezTo>
                  <a:cubicBezTo>
                    <a:pt x="2960" y="868"/>
                    <a:pt x="2933" y="844"/>
                    <a:pt x="2907" y="821"/>
                  </a:cubicBezTo>
                  <a:cubicBezTo>
                    <a:pt x="3090" y="685"/>
                    <a:pt x="3233" y="599"/>
                    <a:pt x="3334" y="544"/>
                  </a:cubicBezTo>
                  <a:close/>
                  <a:moveTo>
                    <a:pt x="2924" y="1868"/>
                  </a:moveTo>
                  <a:lnTo>
                    <a:pt x="2924" y="1868"/>
                  </a:lnTo>
                  <a:cubicBezTo>
                    <a:pt x="2926" y="2108"/>
                    <a:pt x="2836" y="2347"/>
                    <a:pt x="2655" y="2529"/>
                  </a:cubicBezTo>
                  <a:cubicBezTo>
                    <a:pt x="2475" y="2710"/>
                    <a:pt x="2239" y="2800"/>
                    <a:pt x="2002" y="2800"/>
                  </a:cubicBezTo>
                  <a:cubicBezTo>
                    <a:pt x="1999" y="2800"/>
                    <a:pt x="1997" y="2800"/>
                    <a:pt x="1995" y="2800"/>
                  </a:cubicBezTo>
                  <a:cubicBezTo>
                    <a:pt x="2154" y="2658"/>
                    <a:pt x="2314" y="2504"/>
                    <a:pt x="2473" y="2347"/>
                  </a:cubicBezTo>
                  <a:cubicBezTo>
                    <a:pt x="2630" y="2190"/>
                    <a:pt x="2782" y="2027"/>
                    <a:pt x="2924" y="1868"/>
                  </a:cubicBezTo>
                  <a:close/>
                  <a:moveTo>
                    <a:pt x="945" y="2781"/>
                  </a:moveTo>
                  <a:cubicBezTo>
                    <a:pt x="970" y="2809"/>
                    <a:pt x="992" y="2835"/>
                    <a:pt x="1018" y="2860"/>
                  </a:cubicBezTo>
                  <a:cubicBezTo>
                    <a:pt x="1043" y="2886"/>
                    <a:pt x="1071" y="2910"/>
                    <a:pt x="1097" y="2933"/>
                  </a:cubicBezTo>
                  <a:cubicBezTo>
                    <a:pt x="912" y="3069"/>
                    <a:pt x="771" y="3155"/>
                    <a:pt x="670" y="3208"/>
                  </a:cubicBezTo>
                  <a:cubicBezTo>
                    <a:pt x="723" y="3107"/>
                    <a:pt x="811" y="2966"/>
                    <a:pt x="945" y="2781"/>
                  </a:cubicBezTo>
                  <a:close/>
                  <a:moveTo>
                    <a:pt x="3538" y="0"/>
                  </a:moveTo>
                  <a:cubicBezTo>
                    <a:pt x="3343" y="0"/>
                    <a:pt x="3025" y="131"/>
                    <a:pt x="2470" y="567"/>
                  </a:cubicBezTo>
                  <a:cubicBezTo>
                    <a:pt x="2321" y="513"/>
                    <a:pt x="2164" y="485"/>
                    <a:pt x="2004" y="485"/>
                  </a:cubicBezTo>
                  <a:cubicBezTo>
                    <a:pt x="1974" y="485"/>
                    <a:pt x="1943" y="486"/>
                    <a:pt x="1912" y="488"/>
                  </a:cubicBezTo>
                  <a:cubicBezTo>
                    <a:pt x="1783" y="498"/>
                    <a:pt x="1686" y="608"/>
                    <a:pt x="1693" y="737"/>
                  </a:cubicBezTo>
                  <a:cubicBezTo>
                    <a:pt x="1702" y="861"/>
                    <a:pt x="1807" y="956"/>
                    <a:pt x="1928" y="956"/>
                  </a:cubicBezTo>
                  <a:cubicBezTo>
                    <a:pt x="1933" y="956"/>
                    <a:pt x="1938" y="956"/>
                    <a:pt x="1942" y="956"/>
                  </a:cubicBezTo>
                  <a:cubicBezTo>
                    <a:pt x="1963" y="954"/>
                    <a:pt x="1985" y="954"/>
                    <a:pt x="2006" y="954"/>
                  </a:cubicBezTo>
                  <a:cubicBezTo>
                    <a:pt x="2249" y="954"/>
                    <a:pt x="2483" y="1051"/>
                    <a:pt x="2655" y="1223"/>
                  </a:cubicBezTo>
                  <a:cubicBezTo>
                    <a:pt x="2694" y="1263"/>
                    <a:pt x="2728" y="1304"/>
                    <a:pt x="2759" y="1349"/>
                  </a:cubicBezTo>
                  <a:cubicBezTo>
                    <a:pt x="2576" y="1565"/>
                    <a:pt x="2365" y="1794"/>
                    <a:pt x="2142" y="2016"/>
                  </a:cubicBezTo>
                  <a:cubicBezTo>
                    <a:pt x="1920" y="2239"/>
                    <a:pt x="1692" y="2450"/>
                    <a:pt x="1473" y="2633"/>
                  </a:cubicBezTo>
                  <a:cubicBezTo>
                    <a:pt x="1430" y="2603"/>
                    <a:pt x="1389" y="2568"/>
                    <a:pt x="1349" y="2529"/>
                  </a:cubicBezTo>
                  <a:cubicBezTo>
                    <a:pt x="1009" y="2190"/>
                    <a:pt x="985" y="1655"/>
                    <a:pt x="1291" y="1287"/>
                  </a:cubicBezTo>
                  <a:cubicBezTo>
                    <a:pt x="1374" y="1188"/>
                    <a:pt x="1361" y="1040"/>
                    <a:pt x="1261" y="958"/>
                  </a:cubicBezTo>
                  <a:cubicBezTo>
                    <a:pt x="1218" y="921"/>
                    <a:pt x="1165" y="904"/>
                    <a:pt x="1112" y="904"/>
                  </a:cubicBezTo>
                  <a:cubicBezTo>
                    <a:pt x="1045" y="904"/>
                    <a:pt x="978" y="932"/>
                    <a:pt x="932" y="988"/>
                  </a:cubicBezTo>
                  <a:cubicBezTo>
                    <a:pt x="605" y="1378"/>
                    <a:pt x="528" y="1895"/>
                    <a:pt x="691" y="2345"/>
                  </a:cubicBezTo>
                  <a:cubicBezTo>
                    <a:pt x="1" y="3224"/>
                    <a:pt x="78" y="3507"/>
                    <a:pt x="223" y="3654"/>
                  </a:cubicBezTo>
                  <a:cubicBezTo>
                    <a:pt x="280" y="3709"/>
                    <a:pt x="351" y="3754"/>
                    <a:pt x="467" y="3754"/>
                  </a:cubicBezTo>
                  <a:cubicBezTo>
                    <a:pt x="661" y="3754"/>
                    <a:pt x="979" y="3623"/>
                    <a:pt x="1534" y="3187"/>
                  </a:cubicBezTo>
                  <a:cubicBezTo>
                    <a:pt x="1686" y="3239"/>
                    <a:pt x="1843" y="3267"/>
                    <a:pt x="2002" y="3267"/>
                  </a:cubicBezTo>
                  <a:cubicBezTo>
                    <a:pt x="2357" y="3267"/>
                    <a:pt x="2715" y="3131"/>
                    <a:pt x="2986" y="2860"/>
                  </a:cubicBezTo>
                  <a:cubicBezTo>
                    <a:pt x="3377" y="2469"/>
                    <a:pt x="3485" y="1900"/>
                    <a:pt x="3311" y="1410"/>
                  </a:cubicBezTo>
                  <a:cubicBezTo>
                    <a:pt x="4003" y="529"/>
                    <a:pt x="3926" y="247"/>
                    <a:pt x="3779" y="99"/>
                  </a:cubicBezTo>
                  <a:cubicBezTo>
                    <a:pt x="3725" y="45"/>
                    <a:pt x="3652" y="0"/>
                    <a:pt x="35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42"/>
            <p:cNvSpPr/>
            <p:nvPr/>
          </p:nvSpPr>
          <p:spPr>
            <a:xfrm>
              <a:off x="4869825" y="2678375"/>
              <a:ext cx="64250" cy="76375"/>
            </a:xfrm>
            <a:custGeom>
              <a:avLst/>
              <a:gdLst/>
              <a:ahLst/>
              <a:cxnLst/>
              <a:rect l="l" t="t" r="r" b="b"/>
              <a:pathLst>
                <a:path w="2570" h="3055" extrusionOk="0">
                  <a:moveTo>
                    <a:pt x="1289" y="788"/>
                  </a:moveTo>
                  <a:lnTo>
                    <a:pt x="1728" y="1951"/>
                  </a:lnTo>
                  <a:lnTo>
                    <a:pt x="845" y="1951"/>
                  </a:lnTo>
                  <a:lnTo>
                    <a:pt x="1289" y="788"/>
                  </a:lnTo>
                  <a:close/>
                  <a:moveTo>
                    <a:pt x="1289" y="1"/>
                  </a:moveTo>
                  <a:cubicBezTo>
                    <a:pt x="1171" y="1"/>
                    <a:pt x="1064" y="72"/>
                    <a:pt x="1019" y="182"/>
                  </a:cubicBezTo>
                  <a:cubicBezTo>
                    <a:pt x="1018" y="184"/>
                    <a:pt x="1018" y="186"/>
                    <a:pt x="1018" y="188"/>
                  </a:cubicBezTo>
                  <a:lnTo>
                    <a:pt x="47" y="2737"/>
                  </a:lnTo>
                  <a:cubicBezTo>
                    <a:pt x="0" y="2858"/>
                    <a:pt x="60" y="2993"/>
                    <a:pt x="182" y="3038"/>
                  </a:cubicBezTo>
                  <a:cubicBezTo>
                    <a:pt x="209" y="3049"/>
                    <a:pt x="238" y="3054"/>
                    <a:pt x="266" y="3054"/>
                  </a:cubicBezTo>
                  <a:cubicBezTo>
                    <a:pt x="359" y="3054"/>
                    <a:pt x="448" y="2997"/>
                    <a:pt x="483" y="2903"/>
                  </a:cubicBezTo>
                  <a:lnTo>
                    <a:pt x="668" y="2419"/>
                  </a:lnTo>
                  <a:lnTo>
                    <a:pt x="1904" y="2419"/>
                  </a:lnTo>
                  <a:lnTo>
                    <a:pt x="2087" y="2903"/>
                  </a:lnTo>
                  <a:cubicBezTo>
                    <a:pt x="2123" y="2997"/>
                    <a:pt x="2213" y="3055"/>
                    <a:pt x="2306" y="3055"/>
                  </a:cubicBezTo>
                  <a:cubicBezTo>
                    <a:pt x="2334" y="3055"/>
                    <a:pt x="2362" y="3049"/>
                    <a:pt x="2388" y="3040"/>
                  </a:cubicBezTo>
                  <a:cubicBezTo>
                    <a:pt x="2510" y="2993"/>
                    <a:pt x="2570" y="2858"/>
                    <a:pt x="2525" y="2737"/>
                  </a:cubicBezTo>
                  <a:lnTo>
                    <a:pt x="1564" y="188"/>
                  </a:lnTo>
                  <a:cubicBezTo>
                    <a:pt x="1562" y="186"/>
                    <a:pt x="1562" y="184"/>
                    <a:pt x="1560" y="182"/>
                  </a:cubicBezTo>
                  <a:cubicBezTo>
                    <a:pt x="1515" y="72"/>
                    <a:pt x="1408" y="1"/>
                    <a:pt x="1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42"/>
            <p:cNvSpPr/>
            <p:nvPr/>
          </p:nvSpPr>
          <p:spPr>
            <a:xfrm>
              <a:off x="4707350" y="2682000"/>
              <a:ext cx="26750" cy="25575"/>
            </a:xfrm>
            <a:custGeom>
              <a:avLst/>
              <a:gdLst/>
              <a:ahLst/>
              <a:cxnLst/>
              <a:rect l="l" t="t" r="r" b="b"/>
              <a:pathLst>
                <a:path w="1070" h="1023" extrusionOk="0">
                  <a:moveTo>
                    <a:pt x="257" y="0"/>
                  </a:moveTo>
                  <a:cubicBezTo>
                    <a:pt x="197" y="0"/>
                    <a:pt x="138" y="23"/>
                    <a:pt x="92" y="69"/>
                  </a:cubicBezTo>
                  <a:cubicBezTo>
                    <a:pt x="0" y="159"/>
                    <a:pt x="0" y="308"/>
                    <a:pt x="92" y="398"/>
                  </a:cubicBezTo>
                  <a:lnTo>
                    <a:pt x="204" y="512"/>
                  </a:lnTo>
                  <a:lnTo>
                    <a:pt x="92" y="624"/>
                  </a:lnTo>
                  <a:cubicBezTo>
                    <a:pt x="0" y="716"/>
                    <a:pt x="0" y="864"/>
                    <a:pt x="92" y="955"/>
                  </a:cubicBezTo>
                  <a:cubicBezTo>
                    <a:pt x="139" y="1000"/>
                    <a:pt x="198" y="1023"/>
                    <a:pt x="256" y="1023"/>
                  </a:cubicBezTo>
                  <a:cubicBezTo>
                    <a:pt x="316" y="1023"/>
                    <a:pt x="376" y="1000"/>
                    <a:pt x="423" y="955"/>
                  </a:cubicBezTo>
                  <a:lnTo>
                    <a:pt x="535" y="841"/>
                  </a:lnTo>
                  <a:lnTo>
                    <a:pt x="647" y="955"/>
                  </a:lnTo>
                  <a:cubicBezTo>
                    <a:pt x="694" y="1000"/>
                    <a:pt x="754" y="1023"/>
                    <a:pt x="814" y="1023"/>
                  </a:cubicBezTo>
                  <a:cubicBezTo>
                    <a:pt x="874" y="1023"/>
                    <a:pt x="933" y="1000"/>
                    <a:pt x="978" y="955"/>
                  </a:cubicBezTo>
                  <a:cubicBezTo>
                    <a:pt x="1070" y="864"/>
                    <a:pt x="1070" y="716"/>
                    <a:pt x="978" y="624"/>
                  </a:cubicBezTo>
                  <a:lnTo>
                    <a:pt x="866" y="512"/>
                  </a:lnTo>
                  <a:lnTo>
                    <a:pt x="978" y="398"/>
                  </a:lnTo>
                  <a:cubicBezTo>
                    <a:pt x="1070" y="308"/>
                    <a:pt x="1070" y="159"/>
                    <a:pt x="978" y="69"/>
                  </a:cubicBezTo>
                  <a:cubicBezTo>
                    <a:pt x="932" y="23"/>
                    <a:pt x="873" y="0"/>
                    <a:pt x="813" y="0"/>
                  </a:cubicBezTo>
                  <a:cubicBezTo>
                    <a:pt x="753" y="0"/>
                    <a:pt x="693" y="23"/>
                    <a:pt x="647" y="69"/>
                  </a:cubicBezTo>
                  <a:lnTo>
                    <a:pt x="535" y="181"/>
                  </a:lnTo>
                  <a:lnTo>
                    <a:pt x="423" y="69"/>
                  </a:lnTo>
                  <a:cubicBezTo>
                    <a:pt x="377" y="23"/>
                    <a:pt x="317" y="0"/>
                    <a:pt x="2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42"/>
            <p:cNvSpPr/>
            <p:nvPr/>
          </p:nvSpPr>
          <p:spPr>
            <a:xfrm>
              <a:off x="5063650" y="2784750"/>
              <a:ext cx="26775" cy="25650"/>
            </a:xfrm>
            <a:custGeom>
              <a:avLst/>
              <a:gdLst/>
              <a:ahLst/>
              <a:cxnLst/>
              <a:rect l="l" t="t" r="r" b="b"/>
              <a:pathLst>
                <a:path w="1071" h="1026" extrusionOk="0">
                  <a:moveTo>
                    <a:pt x="258" y="1"/>
                  </a:moveTo>
                  <a:cubicBezTo>
                    <a:pt x="198" y="1"/>
                    <a:pt x="138" y="24"/>
                    <a:pt x="93" y="70"/>
                  </a:cubicBezTo>
                  <a:cubicBezTo>
                    <a:pt x="1" y="161"/>
                    <a:pt x="1" y="309"/>
                    <a:pt x="93" y="401"/>
                  </a:cubicBezTo>
                  <a:lnTo>
                    <a:pt x="205" y="513"/>
                  </a:lnTo>
                  <a:lnTo>
                    <a:pt x="93" y="625"/>
                  </a:lnTo>
                  <a:cubicBezTo>
                    <a:pt x="1" y="717"/>
                    <a:pt x="1" y="864"/>
                    <a:pt x="93" y="956"/>
                  </a:cubicBezTo>
                  <a:cubicBezTo>
                    <a:pt x="139" y="1003"/>
                    <a:pt x="199" y="1025"/>
                    <a:pt x="259" y="1025"/>
                  </a:cubicBezTo>
                  <a:cubicBezTo>
                    <a:pt x="319" y="1025"/>
                    <a:pt x="379" y="1003"/>
                    <a:pt x="424" y="956"/>
                  </a:cubicBezTo>
                  <a:lnTo>
                    <a:pt x="536" y="844"/>
                  </a:lnTo>
                  <a:lnTo>
                    <a:pt x="648" y="956"/>
                  </a:lnTo>
                  <a:cubicBezTo>
                    <a:pt x="695" y="1003"/>
                    <a:pt x="755" y="1025"/>
                    <a:pt x="815" y="1025"/>
                  </a:cubicBezTo>
                  <a:cubicBezTo>
                    <a:pt x="874" y="1025"/>
                    <a:pt x="934" y="1003"/>
                    <a:pt x="979" y="956"/>
                  </a:cubicBezTo>
                  <a:cubicBezTo>
                    <a:pt x="1071" y="864"/>
                    <a:pt x="1071" y="717"/>
                    <a:pt x="979" y="625"/>
                  </a:cubicBezTo>
                  <a:lnTo>
                    <a:pt x="867" y="513"/>
                  </a:lnTo>
                  <a:lnTo>
                    <a:pt x="979" y="401"/>
                  </a:lnTo>
                  <a:cubicBezTo>
                    <a:pt x="1071" y="309"/>
                    <a:pt x="1071" y="161"/>
                    <a:pt x="979" y="70"/>
                  </a:cubicBezTo>
                  <a:cubicBezTo>
                    <a:pt x="933" y="24"/>
                    <a:pt x="873" y="1"/>
                    <a:pt x="814" y="1"/>
                  </a:cubicBezTo>
                  <a:cubicBezTo>
                    <a:pt x="754" y="1"/>
                    <a:pt x="694" y="24"/>
                    <a:pt x="648" y="70"/>
                  </a:cubicBezTo>
                  <a:lnTo>
                    <a:pt x="536" y="182"/>
                  </a:lnTo>
                  <a:lnTo>
                    <a:pt x="424" y="70"/>
                  </a:lnTo>
                  <a:cubicBezTo>
                    <a:pt x="378" y="24"/>
                    <a:pt x="318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42"/>
            <p:cNvSpPr/>
            <p:nvPr/>
          </p:nvSpPr>
          <p:spPr>
            <a:xfrm>
              <a:off x="4944575" y="2754600"/>
              <a:ext cx="26775" cy="25650"/>
            </a:xfrm>
            <a:custGeom>
              <a:avLst/>
              <a:gdLst/>
              <a:ahLst/>
              <a:cxnLst/>
              <a:rect l="l" t="t" r="r" b="b"/>
              <a:pathLst>
                <a:path w="1071" h="1026" extrusionOk="0">
                  <a:moveTo>
                    <a:pt x="258" y="1"/>
                  </a:moveTo>
                  <a:cubicBezTo>
                    <a:pt x="198" y="1"/>
                    <a:pt x="138" y="24"/>
                    <a:pt x="92" y="69"/>
                  </a:cubicBezTo>
                  <a:cubicBezTo>
                    <a:pt x="1" y="161"/>
                    <a:pt x="1" y="309"/>
                    <a:pt x="92" y="400"/>
                  </a:cubicBezTo>
                  <a:lnTo>
                    <a:pt x="204" y="513"/>
                  </a:lnTo>
                  <a:lnTo>
                    <a:pt x="92" y="625"/>
                  </a:lnTo>
                  <a:cubicBezTo>
                    <a:pt x="1" y="716"/>
                    <a:pt x="1" y="864"/>
                    <a:pt x="92" y="956"/>
                  </a:cubicBezTo>
                  <a:cubicBezTo>
                    <a:pt x="137" y="1003"/>
                    <a:pt x="197" y="1025"/>
                    <a:pt x="257" y="1025"/>
                  </a:cubicBezTo>
                  <a:cubicBezTo>
                    <a:pt x="317" y="1025"/>
                    <a:pt x="376" y="1003"/>
                    <a:pt x="423" y="956"/>
                  </a:cubicBezTo>
                  <a:lnTo>
                    <a:pt x="535" y="844"/>
                  </a:lnTo>
                  <a:lnTo>
                    <a:pt x="648" y="956"/>
                  </a:lnTo>
                  <a:cubicBezTo>
                    <a:pt x="694" y="1003"/>
                    <a:pt x="754" y="1025"/>
                    <a:pt x="812" y="1025"/>
                  </a:cubicBezTo>
                  <a:cubicBezTo>
                    <a:pt x="872" y="1025"/>
                    <a:pt x="932" y="1003"/>
                    <a:pt x="979" y="956"/>
                  </a:cubicBezTo>
                  <a:cubicBezTo>
                    <a:pt x="1070" y="864"/>
                    <a:pt x="1070" y="716"/>
                    <a:pt x="979" y="625"/>
                  </a:cubicBezTo>
                  <a:lnTo>
                    <a:pt x="866" y="513"/>
                  </a:lnTo>
                  <a:lnTo>
                    <a:pt x="979" y="400"/>
                  </a:lnTo>
                  <a:cubicBezTo>
                    <a:pt x="1070" y="309"/>
                    <a:pt x="1070" y="161"/>
                    <a:pt x="979" y="69"/>
                  </a:cubicBezTo>
                  <a:cubicBezTo>
                    <a:pt x="933" y="24"/>
                    <a:pt x="873" y="1"/>
                    <a:pt x="813" y="1"/>
                  </a:cubicBezTo>
                  <a:cubicBezTo>
                    <a:pt x="753" y="1"/>
                    <a:pt x="693" y="24"/>
                    <a:pt x="648" y="69"/>
                  </a:cubicBezTo>
                  <a:lnTo>
                    <a:pt x="535" y="182"/>
                  </a:lnTo>
                  <a:lnTo>
                    <a:pt x="423" y="69"/>
                  </a:lnTo>
                  <a:cubicBezTo>
                    <a:pt x="377" y="24"/>
                    <a:pt x="318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42"/>
            <p:cNvSpPr/>
            <p:nvPr/>
          </p:nvSpPr>
          <p:spPr>
            <a:xfrm>
              <a:off x="4706775" y="2895125"/>
              <a:ext cx="45950" cy="45950"/>
            </a:xfrm>
            <a:custGeom>
              <a:avLst/>
              <a:gdLst/>
              <a:ahLst/>
              <a:cxnLst/>
              <a:rect l="l" t="t" r="r" b="b"/>
              <a:pathLst>
                <a:path w="1838" h="1838" extrusionOk="0">
                  <a:moveTo>
                    <a:pt x="919" y="1"/>
                  </a:moveTo>
                  <a:cubicBezTo>
                    <a:pt x="790" y="1"/>
                    <a:pt x="685" y="106"/>
                    <a:pt x="685" y="235"/>
                  </a:cubicBezTo>
                  <a:lnTo>
                    <a:pt x="685" y="685"/>
                  </a:lnTo>
                  <a:lnTo>
                    <a:pt x="234" y="685"/>
                  </a:lnTo>
                  <a:cubicBezTo>
                    <a:pt x="105" y="685"/>
                    <a:pt x="1" y="790"/>
                    <a:pt x="1" y="919"/>
                  </a:cubicBezTo>
                  <a:cubicBezTo>
                    <a:pt x="1" y="1048"/>
                    <a:pt x="105" y="1153"/>
                    <a:pt x="234" y="1153"/>
                  </a:cubicBezTo>
                  <a:lnTo>
                    <a:pt x="685" y="1153"/>
                  </a:lnTo>
                  <a:lnTo>
                    <a:pt x="685" y="1604"/>
                  </a:lnTo>
                  <a:cubicBezTo>
                    <a:pt x="685" y="1733"/>
                    <a:pt x="790" y="1837"/>
                    <a:pt x="919" y="1837"/>
                  </a:cubicBezTo>
                  <a:cubicBezTo>
                    <a:pt x="1048" y="1837"/>
                    <a:pt x="1153" y="1733"/>
                    <a:pt x="1153" y="1604"/>
                  </a:cubicBezTo>
                  <a:lnTo>
                    <a:pt x="1153" y="1153"/>
                  </a:lnTo>
                  <a:lnTo>
                    <a:pt x="1603" y="1153"/>
                  </a:lnTo>
                  <a:cubicBezTo>
                    <a:pt x="1733" y="1153"/>
                    <a:pt x="1837" y="1048"/>
                    <a:pt x="1837" y="919"/>
                  </a:cubicBezTo>
                  <a:cubicBezTo>
                    <a:pt x="1837" y="790"/>
                    <a:pt x="1733" y="685"/>
                    <a:pt x="1603" y="685"/>
                  </a:cubicBezTo>
                  <a:lnTo>
                    <a:pt x="1153" y="685"/>
                  </a:lnTo>
                  <a:lnTo>
                    <a:pt x="1153" y="235"/>
                  </a:lnTo>
                  <a:cubicBezTo>
                    <a:pt x="1153" y="106"/>
                    <a:pt x="1048" y="1"/>
                    <a:pt x="9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42"/>
            <p:cNvSpPr/>
            <p:nvPr/>
          </p:nvSpPr>
          <p:spPr>
            <a:xfrm>
              <a:off x="4700100" y="2756050"/>
              <a:ext cx="78200" cy="78150"/>
            </a:xfrm>
            <a:custGeom>
              <a:avLst/>
              <a:gdLst/>
              <a:ahLst/>
              <a:cxnLst/>
              <a:rect l="l" t="t" r="r" b="b"/>
              <a:pathLst>
                <a:path w="3128" h="3126" extrusionOk="0">
                  <a:moveTo>
                    <a:pt x="1564" y="468"/>
                  </a:moveTo>
                  <a:cubicBezTo>
                    <a:pt x="2168" y="468"/>
                    <a:pt x="2660" y="958"/>
                    <a:pt x="2660" y="1562"/>
                  </a:cubicBezTo>
                  <a:cubicBezTo>
                    <a:pt x="2660" y="2166"/>
                    <a:pt x="2168" y="2658"/>
                    <a:pt x="1564" y="2658"/>
                  </a:cubicBezTo>
                  <a:cubicBezTo>
                    <a:pt x="960" y="2658"/>
                    <a:pt x="468" y="2166"/>
                    <a:pt x="468" y="1562"/>
                  </a:cubicBezTo>
                  <a:cubicBezTo>
                    <a:pt x="468" y="958"/>
                    <a:pt x="960" y="468"/>
                    <a:pt x="1564" y="468"/>
                  </a:cubicBezTo>
                  <a:close/>
                  <a:moveTo>
                    <a:pt x="1564" y="0"/>
                  </a:moveTo>
                  <a:cubicBezTo>
                    <a:pt x="702" y="0"/>
                    <a:pt x="0" y="701"/>
                    <a:pt x="0" y="1562"/>
                  </a:cubicBezTo>
                  <a:cubicBezTo>
                    <a:pt x="0" y="2424"/>
                    <a:pt x="702" y="3125"/>
                    <a:pt x="1564" y="3125"/>
                  </a:cubicBezTo>
                  <a:cubicBezTo>
                    <a:pt x="2426" y="3125"/>
                    <a:pt x="3127" y="2424"/>
                    <a:pt x="3127" y="1562"/>
                  </a:cubicBezTo>
                  <a:cubicBezTo>
                    <a:pt x="3127" y="701"/>
                    <a:pt x="2426" y="0"/>
                    <a:pt x="15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42"/>
            <p:cNvSpPr/>
            <p:nvPr/>
          </p:nvSpPr>
          <p:spPr>
            <a:xfrm>
              <a:off x="4733325" y="2772550"/>
              <a:ext cx="20475" cy="28400"/>
            </a:xfrm>
            <a:custGeom>
              <a:avLst/>
              <a:gdLst/>
              <a:ahLst/>
              <a:cxnLst/>
              <a:rect l="l" t="t" r="r" b="b"/>
              <a:pathLst>
                <a:path w="819" h="1136" extrusionOk="0">
                  <a:moveTo>
                    <a:pt x="235" y="0"/>
                  </a:moveTo>
                  <a:cubicBezTo>
                    <a:pt x="106" y="0"/>
                    <a:pt x="1" y="105"/>
                    <a:pt x="1" y="234"/>
                  </a:cubicBezTo>
                  <a:lnTo>
                    <a:pt x="1" y="902"/>
                  </a:lnTo>
                  <a:cubicBezTo>
                    <a:pt x="1" y="1031"/>
                    <a:pt x="106" y="1136"/>
                    <a:pt x="235" y="1136"/>
                  </a:cubicBezTo>
                  <a:lnTo>
                    <a:pt x="584" y="1136"/>
                  </a:lnTo>
                  <a:cubicBezTo>
                    <a:pt x="714" y="1136"/>
                    <a:pt x="818" y="1031"/>
                    <a:pt x="818" y="902"/>
                  </a:cubicBezTo>
                  <a:cubicBezTo>
                    <a:pt x="818" y="773"/>
                    <a:pt x="714" y="668"/>
                    <a:pt x="584" y="668"/>
                  </a:cubicBezTo>
                  <a:lnTo>
                    <a:pt x="469" y="668"/>
                  </a:lnTo>
                  <a:lnTo>
                    <a:pt x="469" y="234"/>
                  </a:lnTo>
                  <a:cubicBezTo>
                    <a:pt x="469" y="105"/>
                    <a:pt x="364" y="0"/>
                    <a:pt x="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42"/>
            <p:cNvSpPr/>
            <p:nvPr/>
          </p:nvSpPr>
          <p:spPr>
            <a:xfrm>
              <a:off x="4965300" y="2672475"/>
              <a:ext cx="33725" cy="67975"/>
            </a:xfrm>
            <a:custGeom>
              <a:avLst/>
              <a:gdLst/>
              <a:ahLst/>
              <a:cxnLst/>
              <a:rect l="l" t="t" r="r" b="b"/>
              <a:pathLst>
                <a:path w="1349" h="2719" extrusionOk="0">
                  <a:moveTo>
                    <a:pt x="786" y="0"/>
                  </a:moveTo>
                  <a:cubicBezTo>
                    <a:pt x="699" y="0"/>
                    <a:pt x="616" y="49"/>
                    <a:pt x="576" y="134"/>
                  </a:cubicBezTo>
                  <a:lnTo>
                    <a:pt x="36" y="1258"/>
                  </a:lnTo>
                  <a:cubicBezTo>
                    <a:pt x="0" y="1331"/>
                    <a:pt x="4" y="1417"/>
                    <a:pt x="47" y="1484"/>
                  </a:cubicBezTo>
                  <a:cubicBezTo>
                    <a:pt x="90" y="1553"/>
                    <a:pt x="165" y="1594"/>
                    <a:pt x="245" y="1594"/>
                  </a:cubicBezTo>
                  <a:lnTo>
                    <a:pt x="731" y="1594"/>
                  </a:lnTo>
                  <a:lnTo>
                    <a:pt x="350" y="2384"/>
                  </a:lnTo>
                  <a:cubicBezTo>
                    <a:pt x="296" y="2500"/>
                    <a:pt x="344" y="2640"/>
                    <a:pt x="460" y="2696"/>
                  </a:cubicBezTo>
                  <a:cubicBezTo>
                    <a:pt x="492" y="2711"/>
                    <a:pt x="527" y="2718"/>
                    <a:pt x="561" y="2718"/>
                  </a:cubicBezTo>
                  <a:cubicBezTo>
                    <a:pt x="649" y="2718"/>
                    <a:pt x="731" y="2670"/>
                    <a:pt x="772" y="2586"/>
                  </a:cubicBezTo>
                  <a:lnTo>
                    <a:pt x="1313" y="1462"/>
                  </a:lnTo>
                  <a:cubicBezTo>
                    <a:pt x="1348" y="1389"/>
                    <a:pt x="1343" y="1303"/>
                    <a:pt x="1300" y="1235"/>
                  </a:cubicBezTo>
                  <a:cubicBezTo>
                    <a:pt x="1257" y="1168"/>
                    <a:pt x="1182" y="1127"/>
                    <a:pt x="1102" y="1127"/>
                  </a:cubicBezTo>
                  <a:lnTo>
                    <a:pt x="617" y="1127"/>
                  </a:lnTo>
                  <a:lnTo>
                    <a:pt x="997" y="336"/>
                  </a:lnTo>
                  <a:cubicBezTo>
                    <a:pt x="1053" y="220"/>
                    <a:pt x="1004" y="80"/>
                    <a:pt x="888" y="24"/>
                  </a:cubicBezTo>
                  <a:cubicBezTo>
                    <a:pt x="855" y="8"/>
                    <a:pt x="821" y="0"/>
                    <a:pt x="7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42"/>
            <p:cNvSpPr/>
            <p:nvPr/>
          </p:nvSpPr>
          <p:spPr>
            <a:xfrm>
              <a:off x="5044675" y="2837675"/>
              <a:ext cx="46825" cy="69175"/>
            </a:xfrm>
            <a:custGeom>
              <a:avLst/>
              <a:gdLst/>
              <a:ahLst/>
              <a:cxnLst/>
              <a:rect l="l" t="t" r="r" b="b"/>
              <a:pathLst>
                <a:path w="1873" h="2767" extrusionOk="0">
                  <a:moveTo>
                    <a:pt x="902" y="468"/>
                  </a:moveTo>
                  <a:cubicBezTo>
                    <a:pt x="1067" y="468"/>
                    <a:pt x="1198" y="599"/>
                    <a:pt x="1198" y="764"/>
                  </a:cubicBezTo>
                  <a:cubicBezTo>
                    <a:pt x="1198" y="926"/>
                    <a:pt x="1067" y="1057"/>
                    <a:pt x="902" y="1057"/>
                  </a:cubicBezTo>
                  <a:cubicBezTo>
                    <a:pt x="853" y="1057"/>
                    <a:pt x="760" y="1059"/>
                    <a:pt x="659" y="1059"/>
                  </a:cubicBezTo>
                  <a:lnTo>
                    <a:pt x="468" y="1059"/>
                  </a:lnTo>
                  <a:lnTo>
                    <a:pt x="468" y="468"/>
                  </a:lnTo>
                  <a:close/>
                  <a:moveTo>
                    <a:pt x="1020" y="1527"/>
                  </a:moveTo>
                  <a:cubicBezTo>
                    <a:pt x="1231" y="1527"/>
                    <a:pt x="1405" y="1699"/>
                    <a:pt x="1405" y="1912"/>
                  </a:cubicBezTo>
                  <a:cubicBezTo>
                    <a:pt x="1405" y="2123"/>
                    <a:pt x="1231" y="2297"/>
                    <a:pt x="1020" y="2297"/>
                  </a:cubicBezTo>
                  <a:cubicBezTo>
                    <a:pt x="919" y="2297"/>
                    <a:pt x="661" y="2297"/>
                    <a:pt x="468" y="2299"/>
                  </a:cubicBezTo>
                  <a:lnTo>
                    <a:pt x="468" y="1527"/>
                  </a:lnTo>
                  <a:close/>
                  <a:moveTo>
                    <a:pt x="234" y="0"/>
                  </a:moveTo>
                  <a:cubicBezTo>
                    <a:pt x="105" y="0"/>
                    <a:pt x="1" y="105"/>
                    <a:pt x="1" y="234"/>
                  </a:cubicBezTo>
                  <a:lnTo>
                    <a:pt x="1" y="1293"/>
                  </a:lnTo>
                  <a:lnTo>
                    <a:pt x="1" y="1295"/>
                  </a:lnTo>
                  <a:lnTo>
                    <a:pt x="1" y="2533"/>
                  </a:lnTo>
                  <a:cubicBezTo>
                    <a:pt x="1" y="2596"/>
                    <a:pt x="25" y="2654"/>
                    <a:pt x="70" y="2699"/>
                  </a:cubicBezTo>
                  <a:cubicBezTo>
                    <a:pt x="113" y="2742"/>
                    <a:pt x="173" y="2766"/>
                    <a:pt x="234" y="2766"/>
                  </a:cubicBezTo>
                  <a:lnTo>
                    <a:pt x="236" y="2766"/>
                  </a:lnTo>
                  <a:cubicBezTo>
                    <a:pt x="236" y="2766"/>
                    <a:pt x="850" y="2765"/>
                    <a:pt x="1020" y="2765"/>
                  </a:cubicBezTo>
                  <a:cubicBezTo>
                    <a:pt x="1489" y="2765"/>
                    <a:pt x="1873" y="2381"/>
                    <a:pt x="1873" y="1912"/>
                  </a:cubicBezTo>
                  <a:cubicBezTo>
                    <a:pt x="1873" y="1626"/>
                    <a:pt x="1731" y="1373"/>
                    <a:pt x="1516" y="1218"/>
                  </a:cubicBezTo>
                  <a:cubicBezTo>
                    <a:pt x="1609" y="1091"/>
                    <a:pt x="1665" y="934"/>
                    <a:pt x="1665" y="764"/>
                  </a:cubicBezTo>
                  <a:cubicBezTo>
                    <a:pt x="1665" y="343"/>
                    <a:pt x="1323" y="0"/>
                    <a:pt x="9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0" name="Picture 5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764704"/>
            <a:ext cx="8003173" cy="1368152"/>
          </a:xfrm>
          <a:prstGeom prst="rect">
            <a:avLst/>
          </a:prstGeom>
        </p:spPr>
      </p:pic>
      <p:pic>
        <p:nvPicPr>
          <p:cNvPr id="61" name="Picture 6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83" y="2355488"/>
            <a:ext cx="6615338" cy="1141654"/>
          </a:xfrm>
          <a:prstGeom prst="rect">
            <a:avLst/>
          </a:prstGeom>
        </p:spPr>
      </p:pic>
      <p:pic>
        <p:nvPicPr>
          <p:cNvPr id="62" name="Picture 6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89040"/>
            <a:ext cx="3504388" cy="1008112"/>
          </a:xfrm>
          <a:prstGeom prst="rect">
            <a:avLst/>
          </a:prstGeom>
        </p:spPr>
      </p:pic>
      <p:sp>
        <p:nvSpPr>
          <p:cNvPr id="63" name="Rounded Rectangle 62"/>
          <p:cNvSpPr/>
          <p:nvPr/>
        </p:nvSpPr>
        <p:spPr>
          <a:xfrm>
            <a:off x="24047" y="2634741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</a:t>
            </a:r>
            <a:r>
              <a:rPr lang="en-US" dirty="0" smtClean="0"/>
              <a:t>-</a:t>
            </a:r>
            <a:r>
              <a:rPr lang="bg-BG" dirty="0" smtClean="0"/>
              <a:t> 7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7447620" y="2479082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- 11/3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4700060" y="3779089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10/7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40172" y="3095544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- 1,03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447621" y="2937432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- 3</a:t>
            </a:r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4708108" y="4293096"/>
            <a:ext cx="1280459" cy="416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dirty="0" smtClean="0"/>
              <a:t>=</a:t>
            </a:r>
            <a:r>
              <a:rPr lang="bg-BG" dirty="0" smtClean="0"/>
              <a:t> 15,97</a:t>
            </a:r>
            <a:endParaRPr lang="en-US" dirty="0"/>
          </a:p>
        </p:txBody>
      </p:sp>
      <p:sp>
        <p:nvSpPr>
          <p:cNvPr id="69" name="Google Shape;2550;p39"/>
          <p:cNvSpPr/>
          <p:nvPr/>
        </p:nvSpPr>
        <p:spPr>
          <a:xfrm>
            <a:off x="1684912" y="79741"/>
            <a:ext cx="856913" cy="8202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70" name="Google Shape;2552;p39"/>
          <p:cNvSpPr txBox="1">
            <a:spLocks noGrp="1"/>
          </p:cNvSpPr>
          <p:nvPr>
            <p:ph type="title" idx="2"/>
          </p:nvPr>
        </p:nvSpPr>
        <p:spPr>
          <a:xfrm>
            <a:off x="1407391" y="0"/>
            <a:ext cx="1371300" cy="9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 dirty="0" smtClean="0"/>
              <a:t>3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9" name="Google Shape;2609;p40"/>
          <p:cNvGrpSpPr/>
          <p:nvPr/>
        </p:nvGrpSpPr>
        <p:grpSpPr>
          <a:xfrm>
            <a:off x="255566" y="4003687"/>
            <a:ext cx="2031816" cy="888384"/>
            <a:chOff x="255566" y="4003687"/>
            <a:chExt cx="2031816" cy="888384"/>
          </a:xfrm>
        </p:grpSpPr>
        <p:grpSp>
          <p:nvGrpSpPr>
            <p:cNvPr id="2610" name="Google Shape;2610;p40"/>
            <p:cNvGrpSpPr/>
            <p:nvPr/>
          </p:nvGrpSpPr>
          <p:grpSpPr>
            <a:xfrm>
              <a:off x="255566" y="4086470"/>
              <a:ext cx="452600" cy="697924"/>
              <a:chOff x="2404566" y="1519445"/>
              <a:chExt cx="452600" cy="697924"/>
            </a:xfrm>
          </p:grpSpPr>
          <p:sp>
            <p:nvSpPr>
              <p:cNvPr id="2611" name="Google Shape;2611;p40"/>
              <p:cNvSpPr/>
              <p:nvPr/>
            </p:nvSpPr>
            <p:spPr>
              <a:xfrm>
                <a:off x="2408959" y="1523433"/>
                <a:ext cx="443814" cy="689544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10203" extrusionOk="0">
                    <a:moveTo>
                      <a:pt x="3156" y="0"/>
                    </a:moveTo>
                    <a:cubicBezTo>
                      <a:pt x="2209" y="0"/>
                      <a:pt x="1167" y="270"/>
                      <a:pt x="547" y="437"/>
                    </a:cubicBezTo>
                    <a:cubicBezTo>
                      <a:pt x="212" y="525"/>
                      <a:pt x="1" y="846"/>
                      <a:pt x="44" y="1195"/>
                    </a:cubicBezTo>
                    <a:cubicBezTo>
                      <a:pt x="88" y="1545"/>
                      <a:pt x="372" y="1800"/>
                      <a:pt x="715" y="1800"/>
                    </a:cubicBezTo>
                    <a:lnTo>
                      <a:pt x="729" y="1800"/>
                    </a:lnTo>
                    <a:lnTo>
                      <a:pt x="788" y="1793"/>
                    </a:lnTo>
                    <a:lnTo>
                      <a:pt x="802" y="1793"/>
                    </a:lnTo>
                    <a:cubicBezTo>
                      <a:pt x="1334" y="1727"/>
                      <a:pt x="1910" y="1669"/>
                      <a:pt x="2464" y="1669"/>
                    </a:cubicBezTo>
                    <a:cubicBezTo>
                      <a:pt x="2784" y="1669"/>
                      <a:pt x="3076" y="1691"/>
                      <a:pt x="3360" y="1727"/>
                    </a:cubicBezTo>
                    <a:cubicBezTo>
                      <a:pt x="3571" y="1756"/>
                      <a:pt x="3834" y="1829"/>
                      <a:pt x="3914" y="2004"/>
                    </a:cubicBezTo>
                    <a:cubicBezTo>
                      <a:pt x="3979" y="2150"/>
                      <a:pt x="3943" y="2398"/>
                      <a:pt x="3834" y="2675"/>
                    </a:cubicBezTo>
                    <a:cubicBezTo>
                      <a:pt x="3652" y="2620"/>
                      <a:pt x="3475" y="2594"/>
                      <a:pt x="3298" y="2594"/>
                    </a:cubicBezTo>
                    <a:cubicBezTo>
                      <a:pt x="3241" y="2594"/>
                      <a:pt x="3184" y="2596"/>
                      <a:pt x="3127" y="2602"/>
                    </a:cubicBezTo>
                    <a:cubicBezTo>
                      <a:pt x="2398" y="2689"/>
                      <a:pt x="1830" y="3061"/>
                      <a:pt x="1611" y="3593"/>
                    </a:cubicBezTo>
                    <a:cubicBezTo>
                      <a:pt x="1487" y="3877"/>
                      <a:pt x="1371" y="4453"/>
                      <a:pt x="1903" y="5138"/>
                    </a:cubicBezTo>
                    <a:cubicBezTo>
                      <a:pt x="2296" y="5640"/>
                      <a:pt x="2755" y="5750"/>
                      <a:pt x="3069" y="5750"/>
                    </a:cubicBezTo>
                    <a:cubicBezTo>
                      <a:pt x="3396" y="5750"/>
                      <a:pt x="3739" y="5633"/>
                      <a:pt x="4067" y="5400"/>
                    </a:cubicBezTo>
                    <a:cubicBezTo>
                      <a:pt x="4234" y="5742"/>
                      <a:pt x="4329" y="6165"/>
                      <a:pt x="4329" y="6624"/>
                    </a:cubicBezTo>
                    <a:cubicBezTo>
                      <a:pt x="4322" y="8089"/>
                      <a:pt x="2493" y="8242"/>
                      <a:pt x="1706" y="8242"/>
                    </a:cubicBezTo>
                    <a:cubicBezTo>
                      <a:pt x="1509" y="8242"/>
                      <a:pt x="1305" y="8235"/>
                      <a:pt x="1116" y="8213"/>
                    </a:cubicBezTo>
                    <a:cubicBezTo>
                      <a:pt x="1083" y="8210"/>
                      <a:pt x="1050" y="8208"/>
                      <a:pt x="1018" y="8208"/>
                    </a:cubicBezTo>
                    <a:cubicBezTo>
                      <a:pt x="511" y="8208"/>
                      <a:pt x="123" y="8581"/>
                      <a:pt x="95" y="9095"/>
                    </a:cubicBezTo>
                    <a:cubicBezTo>
                      <a:pt x="66" y="9648"/>
                      <a:pt x="452" y="10107"/>
                      <a:pt x="992" y="10166"/>
                    </a:cubicBezTo>
                    <a:cubicBezTo>
                      <a:pt x="1239" y="10188"/>
                      <a:pt x="1487" y="10202"/>
                      <a:pt x="1735" y="10202"/>
                    </a:cubicBezTo>
                    <a:cubicBezTo>
                      <a:pt x="3404" y="10202"/>
                      <a:pt x="4868" y="9575"/>
                      <a:pt x="5641" y="8533"/>
                    </a:cubicBezTo>
                    <a:cubicBezTo>
                      <a:pt x="6115" y="7899"/>
                      <a:pt x="6566" y="6799"/>
                      <a:pt x="6071" y="5174"/>
                    </a:cubicBezTo>
                    <a:cubicBezTo>
                      <a:pt x="5947" y="4766"/>
                      <a:pt x="5685" y="4285"/>
                      <a:pt x="5371" y="3862"/>
                    </a:cubicBezTo>
                    <a:cubicBezTo>
                      <a:pt x="5597" y="3447"/>
                      <a:pt x="5947" y="2660"/>
                      <a:pt x="5845" y="2026"/>
                    </a:cubicBezTo>
                    <a:cubicBezTo>
                      <a:pt x="5561" y="263"/>
                      <a:pt x="4038" y="0"/>
                      <a:pt x="31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2" name="Google Shape;2612;p40"/>
              <p:cNvSpPr/>
              <p:nvPr/>
            </p:nvSpPr>
            <p:spPr>
              <a:xfrm>
                <a:off x="2603528" y="1779976"/>
                <a:ext cx="30547" cy="18788"/>
              </a:xfrm>
              <a:custGeom>
                <a:avLst/>
                <a:gdLst/>
                <a:ahLst/>
                <a:cxnLst/>
                <a:rect l="l" t="t" r="r" b="b"/>
                <a:pathLst>
                  <a:path w="452" h="278" extrusionOk="0">
                    <a:moveTo>
                      <a:pt x="226" y="1"/>
                    </a:moveTo>
                    <a:cubicBezTo>
                      <a:pt x="102" y="1"/>
                      <a:pt x="0" y="66"/>
                      <a:pt x="0" y="139"/>
                    </a:cubicBezTo>
                    <a:cubicBezTo>
                      <a:pt x="0" y="219"/>
                      <a:pt x="102" y="278"/>
                      <a:pt x="226" y="278"/>
                    </a:cubicBezTo>
                    <a:cubicBezTo>
                      <a:pt x="350" y="278"/>
                      <a:pt x="452" y="219"/>
                      <a:pt x="452" y="139"/>
                    </a:cubicBezTo>
                    <a:cubicBezTo>
                      <a:pt x="452" y="66"/>
                      <a:pt x="350" y="1"/>
                      <a:pt x="22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3" name="Google Shape;2613;p40"/>
              <p:cNvSpPr/>
              <p:nvPr/>
            </p:nvSpPr>
            <p:spPr>
              <a:xfrm>
                <a:off x="2404566" y="1519445"/>
                <a:ext cx="452600" cy="697924"/>
              </a:xfrm>
              <a:custGeom>
                <a:avLst/>
                <a:gdLst/>
                <a:ahLst/>
                <a:cxnLst/>
                <a:rect l="l" t="t" r="r" b="b"/>
                <a:pathLst>
                  <a:path w="6697" h="10327" extrusionOk="0">
                    <a:moveTo>
                      <a:pt x="3221" y="118"/>
                    </a:moveTo>
                    <a:cubicBezTo>
                      <a:pt x="4081" y="118"/>
                      <a:pt x="5567" y="380"/>
                      <a:pt x="5852" y="2092"/>
                    </a:cubicBezTo>
                    <a:cubicBezTo>
                      <a:pt x="5946" y="2712"/>
                      <a:pt x="5597" y="3491"/>
                      <a:pt x="5378" y="3892"/>
                    </a:cubicBezTo>
                    <a:cubicBezTo>
                      <a:pt x="5371" y="3914"/>
                      <a:pt x="5371" y="3943"/>
                      <a:pt x="5385" y="3958"/>
                    </a:cubicBezTo>
                    <a:cubicBezTo>
                      <a:pt x="5706" y="4380"/>
                      <a:pt x="5954" y="4847"/>
                      <a:pt x="6078" y="5248"/>
                    </a:cubicBezTo>
                    <a:cubicBezTo>
                      <a:pt x="6566" y="6851"/>
                      <a:pt x="6121" y="7929"/>
                      <a:pt x="5662" y="8556"/>
                    </a:cubicBezTo>
                    <a:cubicBezTo>
                      <a:pt x="4897" y="9583"/>
                      <a:pt x="3454" y="10203"/>
                      <a:pt x="1800" y="10203"/>
                    </a:cubicBezTo>
                    <a:cubicBezTo>
                      <a:pt x="1552" y="10203"/>
                      <a:pt x="1304" y="10188"/>
                      <a:pt x="1064" y="10159"/>
                    </a:cubicBezTo>
                    <a:cubicBezTo>
                      <a:pt x="554" y="10108"/>
                      <a:pt x="197" y="9678"/>
                      <a:pt x="219" y="9161"/>
                    </a:cubicBezTo>
                    <a:cubicBezTo>
                      <a:pt x="248" y="8680"/>
                      <a:pt x="605" y="8330"/>
                      <a:pt x="1079" y="8330"/>
                    </a:cubicBezTo>
                    <a:cubicBezTo>
                      <a:pt x="1108" y="8330"/>
                      <a:pt x="1137" y="8330"/>
                      <a:pt x="1173" y="8337"/>
                    </a:cubicBezTo>
                    <a:cubicBezTo>
                      <a:pt x="1370" y="8352"/>
                      <a:pt x="1567" y="8367"/>
                      <a:pt x="1771" y="8367"/>
                    </a:cubicBezTo>
                    <a:cubicBezTo>
                      <a:pt x="2572" y="8367"/>
                      <a:pt x="4445" y="8199"/>
                      <a:pt x="4452" y="6683"/>
                    </a:cubicBezTo>
                    <a:cubicBezTo>
                      <a:pt x="4452" y="6217"/>
                      <a:pt x="4365" y="5787"/>
                      <a:pt x="4190" y="5437"/>
                    </a:cubicBezTo>
                    <a:cubicBezTo>
                      <a:pt x="4183" y="5423"/>
                      <a:pt x="4168" y="5408"/>
                      <a:pt x="4154" y="5401"/>
                    </a:cubicBezTo>
                    <a:cubicBezTo>
                      <a:pt x="4132" y="5401"/>
                      <a:pt x="4117" y="5401"/>
                      <a:pt x="4103" y="5415"/>
                    </a:cubicBezTo>
                    <a:cubicBezTo>
                      <a:pt x="3775" y="5634"/>
                      <a:pt x="3454" y="5743"/>
                      <a:pt x="3134" y="5743"/>
                    </a:cubicBezTo>
                    <a:cubicBezTo>
                      <a:pt x="2835" y="5743"/>
                      <a:pt x="2398" y="5641"/>
                      <a:pt x="2011" y="5160"/>
                    </a:cubicBezTo>
                    <a:cubicBezTo>
                      <a:pt x="1501" y="4504"/>
                      <a:pt x="1618" y="3951"/>
                      <a:pt x="1727" y="3674"/>
                    </a:cubicBezTo>
                    <a:cubicBezTo>
                      <a:pt x="1946" y="3164"/>
                      <a:pt x="2492" y="2806"/>
                      <a:pt x="3199" y="2726"/>
                    </a:cubicBezTo>
                    <a:cubicBezTo>
                      <a:pt x="3264" y="2718"/>
                      <a:pt x="3328" y="2714"/>
                      <a:pt x="3393" y="2714"/>
                    </a:cubicBezTo>
                    <a:cubicBezTo>
                      <a:pt x="3555" y="2714"/>
                      <a:pt x="3718" y="2740"/>
                      <a:pt x="3884" y="2792"/>
                    </a:cubicBezTo>
                    <a:cubicBezTo>
                      <a:pt x="3889" y="2793"/>
                      <a:pt x="3894" y="2794"/>
                      <a:pt x="3899" y="2794"/>
                    </a:cubicBezTo>
                    <a:cubicBezTo>
                      <a:pt x="3923" y="2794"/>
                      <a:pt x="3945" y="2780"/>
                      <a:pt x="3957" y="2755"/>
                    </a:cubicBezTo>
                    <a:cubicBezTo>
                      <a:pt x="4074" y="2464"/>
                      <a:pt x="4103" y="2202"/>
                      <a:pt x="4037" y="2034"/>
                    </a:cubicBezTo>
                    <a:cubicBezTo>
                      <a:pt x="3950" y="1837"/>
                      <a:pt x="3658" y="1757"/>
                      <a:pt x="3432" y="1728"/>
                    </a:cubicBezTo>
                    <a:cubicBezTo>
                      <a:pt x="3148" y="1684"/>
                      <a:pt x="2857" y="1670"/>
                      <a:pt x="2529" y="1670"/>
                    </a:cubicBezTo>
                    <a:cubicBezTo>
                      <a:pt x="1975" y="1670"/>
                      <a:pt x="1399" y="1728"/>
                      <a:pt x="845" y="1794"/>
                    </a:cubicBezTo>
                    <a:lnTo>
                      <a:pt x="780" y="1794"/>
                    </a:lnTo>
                    <a:cubicBezTo>
                      <a:pt x="466" y="1794"/>
                      <a:pt x="211" y="1568"/>
                      <a:pt x="168" y="1247"/>
                    </a:cubicBezTo>
                    <a:cubicBezTo>
                      <a:pt x="124" y="926"/>
                      <a:pt x="321" y="635"/>
                      <a:pt x="634" y="555"/>
                    </a:cubicBezTo>
                    <a:cubicBezTo>
                      <a:pt x="1246" y="387"/>
                      <a:pt x="2281" y="118"/>
                      <a:pt x="3221" y="118"/>
                    </a:cubicBezTo>
                    <a:close/>
                    <a:moveTo>
                      <a:pt x="3221" y="1"/>
                    </a:moveTo>
                    <a:cubicBezTo>
                      <a:pt x="2266" y="1"/>
                      <a:pt x="1224" y="271"/>
                      <a:pt x="598" y="438"/>
                    </a:cubicBezTo>
                    <a:cubicBezTo>
                      <a:pt x="233" y="533"/>
                      <a:pt x="0" y="883"/>
                      <a:pt x="51" y="1269"/>
                    </a:cubicBezTo>
                    <a:cubicBezTo>
                      <a:pt x="95" y="1641"/>
                      <a:pt x="408" y="1917"/>
                      <a:pt x="780" y="1917"/>
                    </a:cubicBezTo>
                    <a:lnTo>
                      <a:pt x="875" y="1910"/>
                    </a:lnTo>
                    <a:cubicBezTo>
                      <a:pt x="1406" y="1852"/>
                      <a:pt x="1975" y="1786"/>
                      <a:pt x="2529" y="1786"/>
                    </a:cubicBezTo>
                    <a:cubicBezTo>
                      <a:pt x="2849" y="1786"/>
                      <a:pt x="3141" y="1808"/>
                      <a:pt x="3418" y="1845"/>
                    </a:cubicBezTo>
                    <a:cubicBezTo>
                      <a:pt x="3695" y="1888"/>
                      <a:pt x="3870" y="1968"/>
                      <a:pt x="3921" y="2085"/>
                    </a:cubicBezTo>
                    <a:cubicBezTo>
                      <a:pt x="3979" y="2209"/>
                      <a:pt x="3957" y="2420"/>
                      <a:pt x="3862" y="2661"/>
                    </a:cubicBezTo>
                    <a:cubicBezTo>
                      <a:pt x="3702" y="2614"/>
                      <a:pt x="3542" y="2590"/>
                      <a:pt x="3382" y="2590"/>
                    </a:cubicBezTo>
                    <a:cubicBezTo>
                      <a:pt x="3316" y="2590"/>
                      <a:pt x="3250" y="2594"/>
                      <a:pt x="3185" y="2602"/>
                    </a:cubicBezTo>
                    <a:cubicBezTo>
                      <a:pt x="2434" y="2690"/>
                      <a:pt x="1851" y="3076"/>
                      <a:pt x="1618" y="3630"/>
                    </a:cubicBezTo>
                    <a:cubicBezTo>
                      <a:pt x="1494" y="3929"/>
                      <a:pt x="1370" y="4526"/>
                      <a:pt x="1917" y="5233"/>
                    </a:cubicBezTo>
                    <a:cubicBezTo>
                      <a:pt x="2332" y="5758"/>
                      <a:pt x="2806" y="5867"/>
                      <a:pt x="3134" y="5867"/>
                    </a:cubicBezTo>
                    <a:cubicBezTo>
                      <a:pt x="3454" y="5867"/>
                      <a:pt x="3782" y="5758"/>
                      <a:pt x="4110" y="5554"/>
                    </a:cubicBezTo>
                    <a:cubicBezTo>
                      <a:pt x="4256" y="5874"/>
                      <a:pt x="4329" y="6268"/>
                      <a:pt x="4329" y="6683"/>
                    </a:cubicBezTo>
                    <a:cubicBezTo>
                      <a:pt x="4329" y="8090"/>
                      <a:pt x="2536" y="8243"/>
                      <a:pt x="1771" y="8243"/>
                    </a:cubicBezTo>
                    <a:cubicBezTo>
                      <a:pt x="1574" y="8243"/>
                      <a:pt x="1377" y="8235"/>
                      <a:pt x="1188" y="8214"/>
                    </a:cubicBezTo>
                    <a:cubicBezTo>
                      <a:pt x="1151" y="8210"/>
                      <a:pt x="1114" y="8208"/>
                      <a:pt x="1078" y="8208"/>
                    </a:cubicBezTo>
                    <a:cubicBezTo>
                      <a:pt x="541" y="8208"/>
                      <a:pt x="129" y="8607"/>
                      <a:pt x="102" y="9154"/>
                    </a:cubicBezTo>
                    <a:cubicBezTo>
                      <a:pt x="66" y="9737"/>
                      <a:pt x="474" y="10217"/>
                      <a:pt x="1049" y="10283"/>
                    </a:cubicBezTo>
                    <a:cubicBezTo>
                      <a:pt x="1297" y="10312"/>
                      <a:pt x="1552" y="10327"/>
                      <a:pt x="1800" y="10327"/>
                    </a:cubicBezTo>
                    <a:cubicBezTo>
                      <a:pt x="3491" y="10327"/>
                      <a:pt x="4970" y="9693"/>
                      <a:pt x="5757" y="8629"/>
                    </a:cubicBezTo>
                    <a:cubicBezTo>
                      <a:pt x="6238" y="7980"/>
                      <a:pt x="6697" y="6865"/>
                      <a:pt x="6194" y="5211"/>
                    </a:cubicBezTo>
                    <a:cubicBezTo>
                      <a:pt x="6070" y="4810"/>
                      <a:pt x="5822" y="4337"/>
                      <a:pt x="5509" y="3921"/>
                    </a:cubicBezTo>
                    <a:cubicBezTo>
                      <a:pt x="5735" y="3491"/>
                      <a:pt x="6070" y="2712"/>
                      <a:pt x="5968" y="2078"/>
                    </a:cubicBezTo>
                    <a:cubicBezTo>
                      <a:pt x="5677" y="271"/>
                      <a:pt x="4125" y="1"/>
                      <a:pt x="32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4" name="Google Shape;2614;p40"/>
            <p:cNvGrpSpPr/>
            <p:nvPr/>
          </p:nvGrpSpPr>
          <p:grpSpPr>
            <a:xfrm>
              <a:off x="898465" y="4355939"/>
              <a:ext cx="612230" cy="536132"/>
              <a:chOff x="4737915" y="2610564"/>
              <a:chExt cx="612230" cy="536132"/>
            </a:xfrm>
          </p:grpSpPr>
          <p:sp>
            <p:nvSpPr>
              <p:cNvPr id="2615" name="Google Shape;2615;p40"/>
              <p:cNvSpPr/>
              <p:nvPr/>
            </p:nvSpPr>
            <p:spPr>
              <a:xfrm>
                <a:off x="4923090" y="2614551"/>
                <a:ext cx="201463" cy="167199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474" extrusionOk="0">
                    <a:moveTo>
                      <a:pt x="1410" y="1"/>
                    </a:moveTo>
                    <a:cubicBezTo>
                      <a:pt x="1169" y="1"/>
                      <a:pt x="950" y="56"/>
                      <a:pt x="744" y="164"/>
                    </a:cubicBezTo>
                    <a:cubicBezTo>
                      <a:pt x="255" y="419"/>
                      <a:pt x="0" y="951"/>
                      <a:pt x="81" y="1526"/>
                    </a:cubicBezTo>
                    <a:cubicBezTo>
                      <a:pt x="139" y="1971"/>
                      <a:pt x="525" y="2248"/>
                      <a:pt x="868" y="2328"/>
                    </a:cubicBezTo>
                    <a:cubicBezTo>
                      <a:pt x="1057" y="2416"/>
                      <a:pt x="1276" y="2467"/>
                      <a:pt x="1487" y="2474"/>
                    </a:cubicBezTo>
                    <a:lnTo>
                      <a:pt x="1523" y="2474"/>
                    </a:lnTo>
                    <a:cubicBezTo>
                      <a:pt x="2063" y="2474"/>
                      <a:pt x="2478" y="2277"/>
                      <a:pt x="2733" y="1898"/>
                    </a:cubicBezTo>
                    <a:cubicBezTo>
                      <a:pt x="2937" y="1592"/>
                      <a:pt x="2981" y="1235"/>
                      <a:pt x="2835" y="893"/>
                    </a:cubicBezTo>
                    <a:cubicBezTo>
                      <a:pt x="2668" y="477"/>
                      <a:pt x="2245" y="135"/>
                      <a:pt x="1778" y="40"/>
                    </a:cubicBezTo>
                    <a:cubicBezTo>
                      <a:pt x="1650" y="14"/>
                      <a:pt x="1528" y="1"/>
                      <a:pt x="141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6" name="Google Shape;2616;p40"/>
              <p:cNvSpPr/>
              <p:nvPr/>
            </p:nvSpPr>
            <p:spPr>
              <a:xfrm>
                <a:off x="4741834" y="2818245"/>
                <a:ext cx="603850" cy="118675"/>
              </a:xfrm>
              <a:custGeom>
                <a:avLst/>
                <a:gdLst/>
                <a:ahLst/>
                <a:cxnLst/>
                <a:rect l="l" t="t" r="r" b="b"/>
                <a:pathLst>
                  <a:path w="8935" h="1756" extrusionOk="0">
                    <a:moveTo>
                      <a:pt x="6425" y="0"/>
                    </a:moveTo>
                    <a:cubicBezTo>
                      <a:pt x="6183" y="0"/>
                      <a:pt x="5945" y="11"/>
                      <a:pt x="5728" y="21"/>
                    </a:cubicBezTo>
                    <a:cubicBezTo>
                      <a:pt x="5510" y="28"/>
                      <a:pt x="5291" y="43"/>
                      <a:pt x="5073" y="43"/>
                    </a:cubicBezTo>
                    <a:lnTo>
                      <a:pt x="4934" y="43"/>
                    </a:lnTo>
                    <a:cubicBezTo>
                      <a:pt x="4519" y="43"/>
                      <a:pt x="4103" y="35"/>
                      <a:pt x="3703" y="28"/>
                    </a:cubicBezTo>
                    <a:cubicBezTo>
                      <a:pt x="3302" y="21"/>
                      <a:pt x="2879" y="14"/>
                      <a:pt x="2464" y="14"/>
                    </a:cubicBezTo>
                    <a:cubicBezTo>
                      <a:pt x="1706" y="14"/>
                      <a:pt x="1094" y="35"/>
                      <a:pt x="533" y="86"/>
                    </a:cubicBezTo>
                    <a:cubicBezTo>
                      <a:pt x="249" y="116"/>
                      <a:pt x="30" y="349"/>
                      <a:pt x="15" y="633"/>
                    </a:cubicBezTo>
                    <a:cubicBezTo>
                      <a:pt x="1" y="903"/>
                      <a:pt x="190" y="1136"/>
                      <a:pt x="453" y="1187"/>
                    </a:cubicBezTo>
                    <a:cubicBezTo>
                      <a:pt x="1728" y="1435"/>
                      <a:pt x="3003" y="1595"/>
                      <a:pt x="4242" y="1668"/>
                    </a:cubicBezTo>
                    <a:cubicBezTo>
                      <a:pt x="4519" y="1682"/>
                      <a:pt x="4825" y="1690"/>
                      <a:pt x="5204" y="1690"/>
                    </a:cubicBezTo>
                    <a:cubicBezTo>
                      <a:pt x="5379" y="1690"/>
                      <a:pt x="5561" y="1682"/>
                      <a:pt x="5736" y="1682"/>
                    </a:cubicBezTo>
                    <a:lnTo>
                      <a:pt x="6253" y="1682"/>
                    </a:lnTo>
                    <a:cubicBezTo>
                      <a:pt x="6486" y="1682"/>
                      <a:pt x="6727" y="1697"/>
                      <a:pt x="6960" y="1719"/>
                    </a:cubicBezTo>
                    <a:lnTo>
                      <a:pt x="6975" y="1719"/>
                    </a:lnTo>
                    <a:cubicBezTo>
                      <a:pt x="7171" y="1733"/>
                      <a:pt x="7390" y="1748"/>
                      <a:pt x="7616" y="1755"/>
                    </a:cubicBezTo>
                    <a:lnTo>
                      <a:pt x="7762" y="1755"/>
                    </a:lnTo>
                    <a:cubicBezTo>
                      <a:pt x="7958" y="1755"/>
                      <a:pt x="8133" y="1748"/>
                      <a:pt x="8301" y="1726"/>
                    </a:cubicBezTo>
                    <a:cubicBezTo>
                      <a:pt x="8592" y="1690"/>
                      <a:pt x="8818" y="1471"/>
                      <a:pt x="8876" y="1172"/>
                    </a:cubicBezTo>
                    <a:cubicBezTo>
                      <a:pt x="8935" y="859"/>
                      <a:pt x="8796" y="553"/>
                      <a:pt x="8534" y="407"/>
                    </a:cubicBezTo>
                    <a:cubicBezTo>
                      <a:pt x="8060" y="152"/>
                      <a:pt x="7485" y="21"/>
                      <a:pt x="6727" y="6"/>
                    </a:cubicBezTo>
                    <a:cubicBezTo>
                      <a:pt x="6626" y="2"/>
                      <a:pt x="6526" y="0"/>
                      <a:pt x="642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7" name="Google Shape;2617;p40"/>
              <p:cNvSpPr/>
              <p:nvPr/>
            </p:nvSpPr>
            <p:spPr>
              <a:xfrm>
                <a:off x="4921130" y="2964291"/>
                <a:ext cx="211804" cy="17794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2633" extrusionOk="0">
                    <a:moveTo>
                      <a:pt x="1497" y="1"/>
                    </a:moveTo>
                    <a:cubicBezTo>
                      <a:pt x="1319" y="1"/>
                      <a:pt x="1145" y="22"/>
                      <a:pt x="999" y="61"/>
                    </a:cubicBezTo>
                    <a:cubicBezTo>
                      <a:pt x="430" y="206"/>
                      <a:pt x="51" y="658"/>
                      <a:pt x="37" y="1190"/>
                    </a:cubicBezTo>
                    <a:lnTo>
                      <a:pt x="37" y="1197"/>
                    </a:lnTo>
                    <a:cubicBezTo>
                      <a:pt x="0" y="1525"/>
                      <a:pt x="117" y="1861"/>
                      <a:pt x="350" y="2116"/>
                    </a:cubicBezTo>
                    <a:cubicBezTo>
                      <a:pt x="642" y="2436"/>
                      <a:pt x="1086" y="2626"/>
                      <a:pt x="1567" y="2633"/>
                    </a:cubicBezTo>
                    <a:lnTo>
                      <a:pt x="1618" y="2633"/>
                    </a:lnTo>
                    <a:cubicBezTo>
                      <a:pt x="1800" y="2633"/>
                      <a:pt x="1990" y="2611"/>
                      <a:pt x="2157" y="2553"/>
                    </a:cubicBezTo>
                    <a:cubicBezTo>
                      <a:pt x="2522" y="2436"/>
                      <a:pt x="2813" y="2188"/>
                      <a:pt x="2973" y="1846"/>
                    </a:cubicBezTo>
                    <a:cubicBezTo>
                      <a:pt x="3126" y="1518"/>
                      <a:pt x="3134" y="1139"/>
                      <a:pt x="2988" y="789"/>
                    </a:cubicBezTo>
                    <a:cubicBezTo>
                      <a:pt x="2791" y="316"/>
                      <a:pt x="2267" y="17"/>
                      <a:pt x="1574" y="2"/>
                    </a:cubicBezTo>
                    <a:cubicBezTo>
                      <a:pt x="1548" y="1"/>
                      <a:pt x="1522" y="1"/>
                      <a:pt x="149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8" name="Google Shape;2618;p40"/>
              <p:cNvSpPr/>
              <p:nvPr/>
            </p:nvSpPr>
            <p:spPr>
              <a:xfrm>
                <a:off x="4918630" y="2610564"/>
                <a:ext cx="209911" cy="175647"/>
              </a:xfrm>
              <a:custGeom>
                <a:avLst/>
                <a:gdLst/>
                <a:ahLst/>
                <a:cxnLst/>
                <a:rect l="l" t="t" r="r" b="b"/>
                <a:pathLst>
                  <a:path w="3106" h="2599" extrusionOk="0">
                    <a:moveTo>
                      <a:pt x="1473" y="121"/>
                    </a:moveTo>
                    <a:cubicBezTo>
                      <a:pt x="1582" y="121"/>
                      <a:pt x="1706" y="135"/>
                      <a:pt x="1837" y="157"/>
                    </a:cubicBezTo>
                    <a:cubicBezTo>
                      <a:pt x="2282" y="252"/>
                      <a:pt x="2682" y="573"/>
                      <a:pt x="2850" y="973"/>
                    </a:cubicBezTo>
                    <a:cubicBezTo>
                      <a:pt x="2981" y="1294"/>
                      <a:pt x="2945" y="1636"/>
                      <a:pt x="2748" y="1928"/>
                    </a:cubicBezTo>
                    <a:cubicBezTo>
                      <a:pt x="2500" y="2285"/>
                      <a:pt x="2107" y="2475"/>
                      <a:pt x="1589" y="2475"/>
                    </a:cubicBezTo>
                    <a:lnTo>
                      <a:pt x="1553" y="2475"/>
                    </a:lnTo>
                    <a:cubicBezTo>
                      <a:pt x="1356" y="2467"/>
                      <a:pt x="1145" y="2416"/>
                      <a:pt x="963" y="2329"/>
                    </a:cubicBezTo>
                    <a:lnTo>
                      <a:pt x="948" y="2329"/>
                    </a:lnTo>
                    <a:cubicBezTo>
                      <a:pt x="620" y="2249"/>
                      <a:pt x="263" y="1994"/>
                      <a:pt x="205" y="1578"/>
                    </a:cubicBezTo>
                    <a:cubicBezTo>
                      <a:pt x="132" y="1032"/>
                      <a:pt x="372" y="522"/>
                      <a:pt x="839" y="274"/>
                    </a:cubicBezTo>
                    <a:cubicBezTo>
                      <a:pt x="1036" y="172"/>
                      <a:pt x="1240" y="121"/>
                      <a:pt x="1473" y="121"/>
                    </a:cubicBezTo>
                    <a:close/>
                    <a:moveTo>
                      <a:pt x="1468" y="0"/>
                    </a:moveTo>
                    <a:cubicBezTo>
                      <a:pt x="1221" y="0"/>
                      <a:pt x="999" y="55"/>
                      <a:pt x="781" y="172"/>
                    </a:cubicBezTo>
                    <a:cubicBezTo>
                      <a:pt x="270" y="434"/>
                      <a:pt x="1" y="995"/>
                      <a:pt x="88" y="1593"/>
                    </a:cubicBezTo>
                    <a:cubicBezTo>
                      <a:pt x="154" y="2059"/>
                      <a:pt x="547" y="2358"/>
                      <a:pt x="912" y="2445"/>
                    </a:cubicBezTo>
                    <a:cubicBezTo>
                      <a:pt x="1108" y="2533"/>
                      <a:pt x="1334" y="2591"/>
                      <a:pt x="1553" y="2591"/>
                    </a:cubicBezTo>
                    <a:lnTo>
                      <a:pt x="1589" y="2598"/>
                    </a:lnTo>
                    <a:cubicBezTo>
                      <a:pt x="2143" y="2591"/>
                      <a:pt x="2580" y="2387"/>
                      <a:pt x="2843" y="1994"/>
                    </a:cubicBezTo>
                    <a:cubicBezTo>
                      <a:pt x="3069" y="1666"/>
                      <a:pt x="3105" y="1287"/>
                      <a:pt x="2959" y="922"/>
                    </a:cubicBezTo>
                    <a:cubicBezTo>
                      <a:pt x="2785" y="492"/>
                      <a:pt x="2340" y="135"/>
                      <a:pt x="1859" y="41"/>
                    </a:cubicBezTo>
                    <a:cubicBezTo>
                      <a:pt x="1721" y="14"/>
                      <a:pt x="1591" y="0"/>
                      <a:pt x="146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9" name="Google Shape;2619;p40"/>
              <p:cNvSpPr/>
              <p:nvPr/>
            </p:nvSpPr>
            <p:spPr>
              <a:xfrm>
                <a:off x="4737915" y="2814055"/>
                <a:ext cx="612230" cy="126785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1876" extrusionOk="0">
                    <a:moveTo>
                      <a:pt x="6587" y="125"/>
                    </a:moveTo>
                    <a:cubicBezTo>
                      <a:pt x="6653" y="125"/>
                      <a:pt x="6719" y="125"/>
                      <a:pt x="6785" y="127"/>
                    </a:cubicBezTo>
                    <a:cubicBezTo>
                      <a:pt x="7528" y="141"/>
                      <a:pt x="8096" y="272"/>
                      <a:pt x="8563" y="527"/>
                    </a:cubicBezTo>
                    <a:cubicBezTo>
                      <a:pt x="8803" y="659"/>
                      <a:pt x="8927" y="936"/>
                      <a:pt x="8876" y="1220"/>
                    </a:cubicBezTo>
                    <a:cubicBezTo>
                      <a:pt x="8825" y="1497"/>
                      <a:pt x="8614" y="1693"/>
                      <a:pt x="8352" y="1723"/>
                    </a:cubicBezTo>
                    <a:cubicBezTo>
                      <a:pt x="8184" y="1744"/>
                      <a:pt x="8009" y="1759"/>
                      <a:pt x="7820" y="1759"/>
                    </a:cubicBezTo>
                    <a:cubicBezTo>
                      <a:pt x="7769" y="1759"/>
                      <a:pt x="7725" y="1759"/>
                      <a:pt x="7674" y="1752"/>
                    </a:cubicBezTo>
                    <a:cubicBezTo>
                      <a:pt x="7455" y="1752"/>
                      <a:pt x="7237" y="1730"/>
                      <a:pt x="7033" y="1715"/>
                    </a:cubicBezTo>
                    <a:lnTo>
                      <a:pt x="7018" y="1715"/>
                    </a:lnTo>
                    <a:cubicBezTo>
                      <a:pt x="6785" y="1701"/>
                      <a:pt x="6544" y="1679"/>
                      <a:pt x="6311" y="1679"/>
                    </a:cubicBezTo>
                    <a:lnTo>
                      <a:pt x="6275" y="1679"/>
                    </a:lnTo>
                    <a:cubicBezTo>
                      <a:pt x="6114" y="1679"/>
                      <a:pt x="5954" y="1686"/>
                      <a:pt x="5794" y="1686"/>
                    </a:cubicBezTo>
                    <a:lnTo>
                      <a:pt x="5262" y="1686"/>
                    </a:lnTo>
                    <a:cubicBezTo>
                      <a:pt x="4883" y="1686"/>
                      <a:pt x="4577" y="1679"/>
                      <a:pt x="4300" y="1664"/>
                    </a:cubicBezTo>
                    <a:cubicBezTo>
                      <a:pt x="3068" y="1599"/>
                      <a:pt x="1793" y="1438"/>
                      <a:pt x="525" y="1191"/>
                    </a:cubicBezTo>
                    <a:cubicBezTo>
                      <a:pt x="285" y="1147"/>
                      <a:pt x="124" y="936"/>
                      <a:pt x="132" y="695"/>
                    </a:cubicBezTo>
                    <a:cubicBezTo>
                      <a:pt x="146" y="447"/>
                      <a:pt x="343" y="236"/>
                      <a:pt x="591" y="214"/>
                    </a:cubicBezTo>
                    <a:cubicBezTo>
                      <a:pt x="1152" y="156"/>
                      <a:pt x="1764" y="134"/>
                      <a:pt x="2522" y="134"/>
                    </a:cubicBezTo>
                    <a:cubicBezTo>
                      <a:pt x="2937" y="134"/>
                      <a:pt x="3353" y="141"/>
                      <a:pt x="3761" y="148"/>
                    </a:cubicBezTo>
                    <a:cubicBezTo>
                      <a:pt x="4161" y="156"/>
                      <a:pt x="4577" y="163"/>
                      <a:pt x="4992" y="163"/>
                    </a:cubicBezTo>
                    <a:lnTo>
                      <a:pt x="5131" y="163"/>
                    </a:lnTo>
                    <a:cubicBezTo>
                      <a:pt x="5349" y="163"/>
                      <a:pt x="5568" y="156"/>
                      <a:pt x="5786" y="141"/>
                    </a:cubicBezTo>
                    <a:cubicBezTo>
                      <a:pt x="6022" y="135"/>
                      <a:pt x="6306" y="125"/>
                      <a:pt x="6587" y="125"/>
                    </a:cubicBezTo>
                    <a:close/>
                    <a:moveTo>
                      <a:pt x="6598" y="1"/>
                    </a:moveTo>
                    <a:cubicBezTo>
                      <a:pt x="6309" y="1"/>
                      <a:pt x="6017" y="13"/>
                      <a:pt x="5779" y="25"/>
                    </a:cubicBezTo>
                    <a:cubicBezTo>
                      <a:pt x="5568" y="32"/>
                      <a:pt x="5342" y="39"/>
                      <a:pt x="5131" y="39"/>
                    </a:cubicBezTo>
                    <a:lnTo>
                      <a:pt x="4992" y="39"/>
                    </a:lnTo>
                    <a:cubicBezTo>
                      <a:pt x="4577" y="39"/>
                      <a:pt x="4161" y="32"/>
                      <a:pt x="3761" y="25"/>
                    </a:cubicBezTo>
                    <a:cubicBezTo>
                      <a:pt x="3360" y="17"/>
                      <a:pt x="2937" y="10"/>
                      <a:pt x="2522" y="10"/>
                    </a:cubicBezTo>
                    <a:cubicBezTo>
                      <a:pt x="1764" y="10"/>
                      <a:pt x="1145" y="39"/>
                      <a:pt x="583" y="90"/>
                    </a:cubicBezTo>
                    <a:cubicBezTo>
                      <a:pt x="270" y="119"/>
                      <a:pt x="30" y="382"/>
                      <a:pt x="15" y="695"/>
                    </a:cubicBezTo>
                    <a:cubicBezTo>
                      <a:pt x="0" y="994"/>
                      <a:pt x="204" y="1249"/>
                      <a:pt x="503" y="1307"/>
                    </a:cubicBezTo>
                    <a:cubicBezTo>
                      <a:pt x="1779" y="1555"/>
                      <a:pt x="3054" y="1715"/>
                      <a:pt x="4293" y="1788"/>
                    </a:cubicBezTo>
                    <a:cubicBezTo>
                      <a:pt x="4577" y="1803"/>
                      <a:pt x="4883" y="1810"/>
                      <a:pt x="5262" y="1810"/>
                    </a:cubicBezTo>
                    <a:cubicBezTo>
                      <a:pt x="5437" y="1810"/>
                      <a:pt x="5619" y="1810"/>
                      <a:pt x="5794" y="1803"/>
                    </a:cubicBezTo>
                    <a:lnTo>
                      <a:pt x="6311" y="1803"/>
                    </a:lnTo>
                    <a:cubicBezTo>
                      <a:pt x="6537" y="1803"/>
                      <a:pt x="6777" y="1817"/>
                      <a:pt x="7011" y="1839"/>
                    </a:cubicBezTo>
                    <a:lnTo>
                      <a:pt x="7033" y="1839"/>
                    </a:lnTo>
                    <a:cubicBezTo>
                      <a:pt x="7229" y="1854"/>
                      <a:pt x="7448" y="1868"/>
                      <a:pt x="7667" y="1876"/>
                    </a:cubicBezTo>
                    <a:lnTo>
                      <a:pt x="7820" y="1876"/>
                    </a:lnTo>
                    <a:cubicBezTo>
                      <a:pt x="8016" y="1876"/>
                      <a:pt x="8198" y="1868"/>
                      <a:pt x="8366" y="1846"/>
                    </a:cubicBezTo>
                    <a:cubicBezTo>
                      <a:pt x="8687" y="1810"/>
                      <a:pt x="8934" y="1569"/>
                      <a:pt x="8993" y="1242"/>
                    </a:cubicBezTo>
                    <a:cubicBezTo>
                      <a:pt x="9058" y="906"/>
                      <a:pt x="8905" y="578"/>
                      <a:pt x="8621" y="418"/>
                    </a:cubicBezTo>
                    <a:cubicBezTo>
                      <a:pt x="8133" y="156"/>
                      <a:pt x="7557" y="25"/>
                      <a:pt x="6792" y="3"/>
                    </a:cubicBezTo>
                    <a:cubicBezTo>
                      <a:pt x="6728" y="1"/>
                      <a:pt x="6663" y="1"/>
                      <a:pt x="65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0" name="Google Shape;2620;p40"/>
              <p:cNvSpPr/>
              <p:nvPr/>
            </p:nvSpPr>
            <p:spPr>
              <a:xfrm>
                <a:off x="4916670" y="2960371"/>
                <a:ext cx="220724" cy="186325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2757" extrusionOk="0">
                    <a:moveTo>
                      <a:pt x="1633" y="119"/>
                    </a:moveTo>
                    <a:cubicBezTo>
                      <a:pt x="2303" y="133"/>
                      <a:pt x="2814" y="417"/>
                      <a:pt x="3003" y="869"/>
                    </a:cubicBezTo>
                    <a:cubicBezTo>
                      <a:pt x="3141" y="1204"/>
                      <a:pt x="3134" y="1561"/>
                      <a:pt x="2981" y="1882"/>
                    </a:cubicBezTo>
                    <a:cubicBezTo>
                      <a:pt x="2835" y="2203"/>
                      <a:pt x="2558" y="2443"/>
                      <a:pt x="2201" y="2553"/>
                    </a:cubicBezTo>
                    <a:cubicBezTo>
                      <a:pt x="2041" y="2604"/>
                      <a:pt x="1859" y="2633"/>
                      <a:pt x="1684" y="2633"/>
                    </a:cubicBezTo>
                    <a:lnTo>
                      <a:pt x="1640" y="2633"/>
                    </a:lnTo>
                    <a:cubicBezTo>
                      <a:pt x="1167" y="2618"/>
                      <a:pt x="737" y="2436"/>
                      <a:pt x="460" y="2137"/>
                    </a:cubicBezTo>
                    <a:cubicBezTo>
                      <a:pt x="234" y="1889"/>
                      <a:pt x="132" y="1576"/>
                      <a:pt x="161" y="1248"/>
                    </a:cubicBezTo>
                    <a:cubicBezTo>
                      <a:pt x="176" y="745"/>
                      <a:pt x="540" y="315"/>
                      <a:pt x="1079" y="177"/>
                    </a:cubicBezTo>
                    <a:cubicBezTo>
                      <a:pt x="1225" y="140"/>
                      <a:pt x="1400" y="119"/>
                      <a:pt x="1582" y="119"/>
                    </a:cubicBezTo>
                    <a:close/>
                    <a:moveTo>
                      <a:pt x="1560" y="1"/>
                    </a:moveTo>
                    <a:cubicBezTo>
                      <a:pt x="1378" y="1"/>
                      <a:pt x="1203" y="22"/>
                      <a:pt x="1050" y="60"/>
                    </a:cubicBezTo>
                    <a:cubicBezTo>
                      <a:pt x="460" y="213"/>
                      <a:pt x="52" y="687"/>
                      <a:pt x="44" y="1248"/>
                    </a:cubicBezTo>
                    <a:cubicBezTo>
                      <a:pt x="1" y="1598"/>
                      <a:pt x="125" y="1948"/>
                      <a:pt x="372" y="2217"/>
                    </a:cubicBezTo>
                    <a:cubicBezTo>
                      <a:pt x="671" y="2545"/>
                      <a:pt x="1130" y="2742"/>
                      <a:pt x="1633" y="2757"/>
                    </a:cubicBezTo>
                    <a:lnTo>
                      <a:pt x="1684" y="2757"/>
                    </a:lnTo>
                    <a:cubicBezTo>
                      <a:pt x="1873" y="2757"/>
                      <a:pt x="2063" y="2727"/>
                      <a:pt x="2238" y="2669"/>
                    </a:cubicBezTo>
                    <a:cubicBezTo>
                      <a:pt x="2624" y="2553"/>
                      <a:pt x="2930" y="2290"/>
                      <a:pt x="3090" y="1933"/>
                    </a:cubicBezTo>
                    <a:cubicBezTo>
                      <a:pt x="3258" y="1583"/>
                      <a:pt x="3265" y="1190"/>
                      <a:pt x="3112" y="825"/>
                    </a:cubicBezTo>
                    <a:cubicBezTo>
                      <a:pt x="2908" y="323"/>
                      <a:pt x="2354" y="17"/>
                      <a:pt x="1640" y="2"/>
                    </a:cubicBezTo>
                    <a:cubicBezTo>
                      <a:pt x="1613" y="1"/>
                      <a:pt x="1587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1" name="Google Shape;2621;p40"/>
            <p:cNvGrpSpPr/>
            <p:nvPr/>
          </p:nvGrpSpPr>
          <p:grpSpPr>
            <a:xfrm rot="793565">
              <a:off x="1677189" y="4054204"/>
              <a:ext cx="529996" cy="762485"/>
              <a:chOff x="1683530" y="1476125"/>
              <a:chExt cx="529982" cy="762466"/>
            </a:xfrm>
          </p:grpSpPr>
          <p:sp>
            <p:nvSpPr>
              <p:cNvPr id="2622" name="Google Shape;2622;p40"/>
              <p:cNvSpPr/>
              <p:nvPr/>
            </p:nvSpPr>
            <p:spPr>
              <a:xfrm>
                <a:off x="1687990" y="1480585"/>
                <a:ext cx="521129" cy="754018"/>
              </a:xfrm>
              <a:custGeom>
                <a:avLst/>
                <a:gdLst/>
                <a:ahLst/>
                <a:cxnLst/>
                <a:rect l="l" t="t" r="r" b="b"/>
                <a:pathLst>
                  <a:path w="7711" h="11157" extrusionOk="0">
                    <a:moveTo>
                      <a:pt x="3833" y="0"/>
                    </a:moveTo>
                    <a:cubicBezTo>
                      <a:pt x="2733" y="0"/>
                      <a:pt x="1705" y="481"/>
                      <a:pt x="1086" y="1297"/>
                    </a:cubicBezTo>
                    <a:cubicBezTo>
                      <a:pt x="0" y="2726"/>
                      <a:pt x="379" y="4285"/>
                      <a:pt x="765" y="5334"/>
                    </a:cubicBezTo>
                    <a:cubicBezTo>
                      <a:pt x="875" y="5640"/>
                      <a:pt x="1152" y="5837"/>
                      <a:pt x="1465" y="5837"/>
                    </a:cubicBezTo>
                    <a:cubicBezTo>
                      <a:pt x="1691" y="5837"/>
                      <a:pt x="1902" y="5735"/>
                      <a:pt x="2048" y="5560"/>
                    </a:cubicBezTo>
                    <a:cubicBezTo>
                      <a:pt x="2186" y="5393"/>
                      <a:pt x="2245" y="5160"/>
                      <a:pt x="2201" y="4941"/>
                    </a:cubicBezTo>
                    <a:cubicBezTo>
                      <a:pt x="2004" y="3913"/>
                      <a:pt x="2172" y="2901"/>
                      <a:pt x="2624" y="2339"/>
                    </a:cubicBezTo>
                    <a:cubicBezTo>
                      <a:pt x="2887" y="2023"/>
                      <a:pt x="3250" y="1867"/>
                      <a:pt x="3711" y="1867"/>
                    </a:cubicBezTo>
                    <a:cubicBezTo>
                      <a:pt x="3823" y="1867"/>
                      <a:pt x="3942" y="1876"/>
                      <a:pt x="4067" y="1895"/>
                    </a:cubicBezTo>
                    <a:cubicBezTo>
                      <a:pt x="4416" y="1946"/>
                      <a:pt x="4679" y="2114"/>
                      <a:pt x="4897" y="2412"/>
                    </a:cubicBezTo>
                    <a:cubicBezTo>
                      <a:pt x="5422" y="3134"/>
                      <a:pt x="5502" y="4431"/>
                      <a:pt x="5349" y="5393"/>
                    </a:cubicBezTo>
                    <a:cubicBezTo>
                      <a:pt x="5254" y="5954"/>
                      <a:pt x="4992" y="6814"/>
                      <a:pt x="4526" y="7499"/>
                    </a:cubicBezTo>
                    <a:cubicBezTo>
                      <a:pt x="4241" y="7419"/>
                      <a:pt x="3957" y="7368"/>
                      <a:pt x="3673" y="7346"/>
                    </a:cubicBezTo>
                    <a:cubicBezTo>
                      <a:pt x="3643" y="7344"/>
                      <a:pt x="3612" y="7343"/>
                      <a:pt x="3580" y="7343"/>
                    </a:cubicBezTo>
                    <a:cubicBezTo>
                      <a:pt x="2945" y="7343"/>
                      <a:pt x="2011" y="7688"/>
                      <a:pt x="1567" y="8264"/>
                    </a:cubicBezTo>
                    <a:cubicBezTo>
                      <a:pt x="1305" y="8614"/>
                      <a:pt x="1217" y="9007"/>
                      <a:pt x="1334" y="9415"/>
                    </a:cubicBezTo>
                    <a:cubicBezTo>
                      <a:pt x="1436" y="9794"/>
                      <a:pt x="1807" y="10435"/>
                      <a:pt x="3119" y="10435"/>
                    </a:cubicBezTo>
                    <a:cubicBezTo>
                      <a:pt x="3498" y="10435"/>
                      <a:pt x="3841" y="10384"/>
                      <a:pt x="4008" y="10348"/>
                    </a:cubicBezTo>
                    <a:cubicBezTo>
                      <a:pt x="4351" y="10282"/>
                      <a:pt x="4686" y="10137"/>
                      <a:pt x="5021" y="9903"/>
                    </a:cubicBezTo>
                    <a:cubicBezTo>
                      <a:pt x="5334" y="10180"/>
                      <a:pt x="5619" y="10508"/>
                      <a:pt x="5859" y="10807"/>
                    </a:cubicBezTo>
                    <a:cubicBezTo>
                      <a:pt x="6041" y="11033"/>
                      <a:pt x="6296" y="11157"/>
                      <a:pt x="6573" y="11157"/>
                    </a:cubicBezTo>
                    <a:cubicBezTo>
                      <a:pt x="6945" y="11157"/>
                      <a:pt x="7309" y="10916"/>
                      <a:pt x="7477" y="10552"/>
                    </a:cubicBezTo>
                    <a:cubicBezTo>
                      <a:pt x="7644" y="10195"/>
                      <a:pt x="7586" y="9794"/>
                      <a:pt x="7324" y="9488"/>
                    </a:cubicBezTo>
                    <a:cubicBezTo>
                      <a:pt x="6989" y="9102"/>
                      <a:pt x="6668" y="8774"/>
                      <a:pt x="6340" y="8497"/>
                    </a:cubicBezTo>
                    <a:cubicBezTo>
                      <a:pt x="6544" y="8176"/>
                      <a:pt x="6726" y="7841"/>
                      <a:pt x="6857" y="7528"/>
                    </a:cubicBezTo>
                    <a:cubicBezTo>
                      <a:pt x="7491" y="5968"/>
                      <a:pt x="7710" y="3542"/>
                      <a:pt x="6908" y="1909"/>
                    </a:cubicBezTo>
                    <a:cubicBezTo>
                      <a:pt x="6457" y="984"/>
                      <a:pt x="5743" y="386"/>
                      <a:pt x="4788" y="124"/>
                    </a:cubicBezTo>
                    <a:cubicBezTo>
                      <a:pt x="4482" y="37"/>
                      <a:pt x="4161" y="0"/>
                      <a:pt x="38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3" name="Google Shape;2623;p40"/>
              <p:cNvSpPr/>
              <p:nvPr/>
            </p:nvSpPr>
            <p:spPr>
              <a:xfrm>
                <a:off x="1885466" y="2073351"/>
                <a:ext cx="55215" cy="19599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90" extrusionOk="0">
                    <a:moveTo>
                      <a:pt x="478" y="0"/>
                    </a:moveTo>
                    <a:cubicBezTo>
                      <a:pt x="451" y="0"/>
                      <a:pt x="423" y="1"/>
                      <a:pt x="394" y="3"/>
                    </a:cubicBezTo>
                    <a:cubicBezTo>
                      <a:pt x="175" y="25"/>
                      <a:pt x="0" y="105"/>
                      <a:pt x="8" y="185"/>
                    </a:cubicBezTo>
                    <a:cubicBezTo>
                      <a:pt x="14" y="249"/>
                      <a:pt x="159" y="290"/>
                      <a:pt x="340" y="290"/>
                    </a:cubicBezTo>
                    <a:cubicBezTo>
                      <a:pt x="367" y="290"/>
                      <a:pt x="395" y="289"/>
                      <a:pt x="423" y="287"/>
                    </a:cubicBezTo>
                    <a:cubicBezTo>
                      <a:pt x="642" y="265"/>
                      <a:pt x="817" y="185"/>
                      <a:pt x="809" y="112"/>
                    </a:cubicBezTo>
                    <a:cubicBezTo>
                      <a:pt x="803" y="42"/>
                      <a:pt x="664" y="0"/>
                      <a:pt x="4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40"/>
              <p:cNvSpPr/>
              <p:nvPr/>
            </p:nvSpPr>
            <p:spPr>
              <a:xfrm>
                <a:off x="1683530" y="1476125"/>
                <a:ext cx="529982" cy="762466"/>
              </a:xfrm>
              <a:custGeom>
                <a:avLst/>
                <a:gdLst/>
                <a:ahLst/>
                <a:cxnLst/>
                <a:rect l="l" t="t" r="r" b="b"/>
                <a:pathLst>
                  <a:path w="7842" h="11282" extrusionOk="0">
                    <a:moveTo>
                      <a:pt x="3899" y="125"/>
                    </a:moveTo>
                    <a:cubicBezTo>
                      <a:pt x="4220" y="125"/>
                      <a:pt x="4533" y="168"/>
                      <a:pt x="4839" y="248"/>
                    </a:cubicBezTo>
                    <a:cubicBezTo>
                      <a:pt x="5772" y="503"/>
                      <a:pt x="6479" y="1094"/>
                      <a:pt x="6923" y="2005"/>
                    </a:cubicBezTo>
                    <a:cubicBezTo>
                      <a:pt x="7718" y="3615"/>
                      <a:pt x="7492" y="6027"/>
                      <a:pt x="6865" y="7572"/>
                    </a:cubicBezTo>
                    <a:cubicBezTo>
                      <a:pt x="6734" y="7878"/>
                      <a:pt x="6559" y="8213"/>
                      <a:pt x="6355" y="8534"/>
                    </a:cubicBezTo>
                    <a:cubicBezTo>
                      <a:pt x="6333" y="8556"/>
                      <a:pt x="6341" y="8592"/>
                      <a:pt x="6362" y="8614"/>
                    </a:cubicBezTo>
                    <a:cubicBezTo>
                      <a:pt x="6690" y="8884"/>
                      <a:pt x="7011" y="9204"/>
                      <a:pt x="7346" y="9598"/>
                    </a:cubicBezTo>
                    <a:cubicBezTo>
                      <a:pt x="7587" y="9882"/>
                      <a:pt x="7645" y="10254"/>
                      <a:pt x="7485" y="10596"/>
                    </a:cubicBezTo>
                    <a:cubicBezTo>
                      <a:pt x="7332" y="10931"/>
                      <a:pt x="6989" y="11157"/>
                      <a:pt x="6639" y="11157"/>
                    </a:cubicBezTo>
                    <a:cubicBezTo>
                      <a:pt x="6384" y="11157"/>
                      <a:pt x="6144" y="11041"/>
                      <a:pt x="5969" y="10829"/>
                    </a:cubicBezTo>
                    <a:cubicBezTo>
                      <a:pt x="5736" y="10545"/>
                      <a:pt x="5451" y="10210"/>
                      <a:pt x="5124" y="9926"/>
                    </a:cubicBezTo>
                    <a:cubicBezTo>
                      <a:pt x="5116" y="9918"/>
                      <a:pt x="5102" y="9911"/>
                      <a:pt x="5087" y="9911"/>
                    </a:cubicBezTo>
                    <a:cubicBezTo>
                      <a:pt x="5073" y="9911"/>
                      <a:pt x="5058" y="9918"/>
                      <a:pt x="5051" y="9926"/>
                    </a:cubicBezTo>
                    <a:cubicBezTo>
                      <a:pt x="4723" y="10144"/>
                      <a:pt x="4395" y="10290"/>
                      <a:pt x="4060" y="10356"/>
                    </a:cubicBezTo>
                    <a:cubicBezTo>
                      <a:pt x="3899" y="10392"/>
                      <a:pt x="3564" y="10443"/>
                      <a:pt x="3185" y="10443"/>
                    </a:cubicBezTo>
                    <a:cubicBezTo>
                      <a:pt x="1917" y="10443"/>
                      <a:pt x="1560" y="9831"/>
                      <a:pt x="1458" y="9459"/>
                    </a:cubicBezTo>
                    <a:cubicBezTo>
                      <a:pt x="1349" y="9080"/>
                      <a:pt x="1429" y="8701"/>
                      <a:pt x="1684" y="8366"/>
                    </a:cubicBezTo>
                    <a:cubicBezTo>
                      <a:pt x="2110" y="7810"/>
                      <a:pt x="3002" y="7474"/>
                      <a:pt x="3628" y="7474"/>
                    </a:cubicBezTo>
                    <a:cubicBezTo>
                      <a:pt x="3666" y="7474"/>
                      <a:pt x="3703" y="7475"/>
                      <a:pt x="3739" y="7477"/>
                    </a:cubicBezTo>
                    <a:cubicBezTo>
                      <a:pt x="4016" y="7492"/>
                      <a:pt x="4300" y="7543"/>
                      <a:pt x="4577" y="7623"/>
                    </a:cubicBezTo>
                    <a:cubicBezTo>
                      <a:pt x="4581" y="7624"/>
                      <a:pt x="4585" y="7625"/>
                      <a:pt x="4589" y="7625"/>
                    </a:cubicBezTo>
                    <a:cubicBezTo>
                      <a:pt x="4609" y="7625"/>
                      <a:pt x="4631" y="7612"/>
                      <a:pt x="4643" y="7594"/>
                    </a:cubicBezTo>
                    <a:cubicBezTo>
                      <a:pt x="5116" y="6909"/>
                      <a:pt x="5386" y="6020"/>
                      <a:pt x="5473" y="5466"/>
                    </a:cubicBezTo>
                    <a:cubicBezTo>
                      <a:pt x="5634" y="4497"/>
                      <a:pt x="5553" y="3178"/>
                      <a:pt x="5014" y="2442"/>
                    </a:cubicBezTo>
                    <a:cubicBezTo>
                      <a:pt x="4788" y="2129"/>
                      <a:pt x="4511" y="1961"/>
                      <a:pt x="4147" y="1903"/>
                    </a:cubicBezTo>
                    <a:cubicBezTo>
                      <a:pt x="4017" y="1883"/>
                      <a:pt x="3894" y="1873"/>
                      <a:pt x="3777" y="1873"/>
                    </a:cubicBezTo>
                    <a:cubicBezTo>
                      <a:pt x="3294" y="1873"/>
                      <a:pt x="2916" y="2041"/>
                      <a:pt x="2646" y="2369"/>
                    </a:cubicBezTo>
                    <a:cubicBezTo>
                      <a:pt x="2180" y="2937"/>
                      <a:pt x="2005" y="3979"/>
                      <a:pt x="2209" y="5014"/>
                    </a:cubicBezTo>
                    <a:cubicBezTo>
                      <a:pt x="2245" y="5226"/>
                      <a:pt x="2194" y="5430"/>
                      <a:pt x="2063" y="5590"/>
                    </a:cubicBezTo>
                    <a:cubicBezTo>
                      <a:pt x="1932" y="5750"/>
                      <a:pt x="1742" y="5838"/>
                      <a:pt x="1531" y="5838"/>
                    </a:cubicBezTo>
                    <a:cubicBezTo>
                      <a:pt x="1240" y="5838"/>
                      <a:pt x="984" y="5663"/>
                      <a:pt x="890" y="5379"/>
                    </a:cubicBezTo>
                    <a:cubicBezTo>
                      <a:pt x="511" y="4344"/>
                      <a:pt x="132" y="2806"/>
                      <a:pt x="1203" y="1400"/>
                    </a:cubicBezTo>
                    <a:cubicBezTo>
                      <a:pt x="1808" y="598"/>
                      <a:pt x="2821" y="125"/>
                      <a:pt x="3899" y="125"/>
                    </a:cubicBezTo>
                    <a:close/>
                    <a:moveTo>
                      <a:pt x="3899" y="1"/>
                    </a:moveTo>
                    <a:cubicBezTo>
                      <a:pt x="2784" y="1"/>
                      <a:pt x="1735" y="496"/>
                      <a:pt x="1108" y="1327"/>
                    </a:cubicBezTo>
                    <a:cubicBezTo>
                      <a:pt x="1" y="2777"/>
                      <a:pt x="387" y="4358"/>
                      <a:pt x="773" y="5422"/>
                    </a:cubicBezTo>
                    <a:cubicBezTo>
                      <a:pt x="890" y="5750"/>
                      <a:pt x="1189" y="5962"/>
                      <a:pt x="1531" y="5962"/>
                    </a:cubicBezTo>
                    <a:cubicBezTo>
                      <a:pt x="1779" y="5962"/>
                      <a:pt x="2005" y="5852"/>
                      <a:pt x="2158" y="5670"/>
                    </a:cubicBezTo>
                    <a:cubicBezTo>
                      <a:pt x="2311" y="5481"/>
                      <a:pt x="2376" y="5233"/>
                      <a:pt x="2325" y="4992"/>
                    </a:cubicBezTo>
                    <a:cubicBezTo>
                      <a:pt x="2129" y="3987"/>
                      <a:pt x="2289" y="2988"/>
                      <a:pt x="2741" y="2449"/>
                    </a:cubicBezTo>
                    <a:cubicBezTo>
                      <a:pt x="2991" y="2141"/>
                      <a:pt x="3329" y="1990"/>
                      <a:pt x="3770" y="1990"/>
                    </a:cubicBezTo>
                    <a:cubicBezTo>
                      <a:pt x="3882" y="1990"/>
                      <a:pt x="4000" y="2000"/>
                      <a:pt x="4125" y="2019"/>
                    </a:cubicBezTo>
                    <a:cubicBezTo>
                      <a:pt x="4460" y="2070"/>
                      <a:pt x="4708" y="2231"/>
                      <a:pt x="4912" y="2515"/>
                    </a:cubicBezTo>
                    <a:cubicBezTo>
                      <a:pt x="5430" y="3222"/>
                      <a:pt x="5510" y="4497"/>
                      <a:pt x="5357" y="5451"/>
                    </a:cubicBezTo>
                    <a:cubicBezTo>
                      <a:pt x="5269" y="5976"/>
                      <a:pt x="5014" y="6821"/>
                      <a:pt x="4562" y="7492"/>
                    </a:cubicBezTo>
                    <a:cubicBezTo>
                      <a:pt x="4293" y="7419"/>
                      <a:pt x="4023" y="7368"/>
                      <a:pt x="3746" y="7353"/>
                    </a:cubicBezTo>
                    <a:cubicBezTo>
                      <a:pt x="3716" y="7352"/>
                      <a:pt x="3684" y="7351"/>
                      <a:pt x="3652" y="7351"/>
                    </a:cubicBezTo>
                    <a:cubicBezTo>
                      <a:pt x="2996" y="7351"/>
                      <a:pt x="2041" y="7703"/>
                      <a:pt x="1589" y="8293"/>
                    </a:cubicBezTo>
                    <a:cubicBezTo>
                      <a:pt x="1305" y="8658"/>
                      <a:pt x="1225" y="9073"/>
                      <a:pt x="1342" y="9496"/>
                    </a:cubicBezTo>
                    <a:cubicBezTo>
                      <a:pt x="1451" y="9897"/>
                      <a:pt x="1837" y="10567"/>
                      <a:pt x="3185" y="10567"/>
                    </a:cubicBezTo>
                    <a:cubicBezTo>
                      <a:pt x="3571" y="10567"/>
                      <a:pt x="3914" y="10509"/>
                      <a:pt x="4081" y="10480"/>
                    </a:cubicBezTo>
                    <a:cubicBezTo>
                      <a:pt x="4417" y="10414"/>
                      <a:pt x="4752" y="10268"/>
                      <a:pt x="5080" y="10050"/>
                    </a:cubicBezTo>
                    <a:cubicBezTo>
                      <a:pt x="5386" y="10319"/>
                      <a:pt x="5656" y="10633"/>
                      <a:pt x="5874" y="10909"/>
                    </a:cubicBezTo>
                    <a:cubicBezTo>
                      <a:pt x="6071" y="11150"/>
                      <a:pt x="6348" y="11281"/>
                      <a:pt x="6639" y="11281"/>
                    </a:cubicBezTo>
                    <a:cubicBezTo>
                      <a:pt x="7040" y="11281"/>
                      <a:pt x="7419" y="11026"/>
                      <a:pt x="7594" y="10647"/>
                    </a:cubicBezTo>
                    <a:cubicBezTo>
                      <a:pt x="7776" y="10261"/>
                      <a:pt x="7718" y="9838"/>
                      <a:pt x="7441" y="9518"/>
                    </a:cubicBezTo>
                    <a:cubicBezTo>
                      <a:pt x="7113" y="9139"/>
                      <a:pt x="6800" y="8825"/>
                      <a:pt x="6486" y="8556"/>
                    </a:cubicBezTo>
                    <a:cubicBezTo>
                      <a:pt x="6683" y="8242"/>
                      <a:pt x="6851" y="7922"/>
                      <a:pt x="6974" y="7616"/>
                    </a:cubicBezTo>
                    <a:cubicBezTo>
                      <a:pt x="7616" y="6049"/>
                      <a:pt x="7842" y="3593"/>
                      <a:pt x="7033" y="1946"/>
                    </a:cubicBezTo>
                    <a:cubicBezTo>
                      <a:pt x="6566" y="1006"/>
                      <a:pt x="5845" y="401"/>
                      <a:pt x="4869" y="132"/>
                    </a:cubicBezTo>
                    <a:cubicBezTo>
                      <a:pt x="4555" y="44"/>
                      <a:pt x="4235" y="1"/>
                      <a:pt x="38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" name="Rounded Rectangle 23"/>
          <p:cNvSpPr/>
          <p:nvPr/>
        </p:nvSpPr>
        <p:spPr>
          <a:xfrm>
            <a:off x="2595283" y="3494678"/>
            <a:ext cx="6408570" cy="157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Домашна работа – учебна тетрадка </a:t>
            </a:r>
          </a:p>
          <a:p>
            <a:pPr algn="ctr"/>
            <a:r>
              <a:rPr lang="bg-BG" sz="3600" dirty="0" smtClean="0"/>
              <a:t>стр. </a:t>
            </a:r>
            <a:r>
              <a:rPr lang="bg-BG" sz="3600" smtClean="0"/>
              <a:t>45</a:t>
            </a:r>
            <a:endParaRPr lang="en-US" sz="3600" dirty="0"/>
          </a:p>
        </p:txBody>
      </p:sp>
      <p:pic>
        <p:nvPicPr>
          <p:cNvPr id="25" name="Picture 24" descr="Investing In Child ULIPs A Wise Option For Your Child's Futur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84" y="165768"/>
            <a:ext cx="5841242" cy="328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plication and Division Facts - Mathematics - 3rd Grade by Slidesgo">
  <a:themeElements>
    <a:clrScheme name="Simple Light">
      <a:dk1>
        <a:srgbClr val="262626"/>
      </a:dk1>
      <a:lt1>
        <a:srgbClr val="FEF8F8"/>
      </a:lt1>
      <a:dk2>
        <a:srgbClr val="2B6DD5"/>
      </a:dk2>
      <a:lt2>
        <a:srgbClr val="FFFFFF"/>
      </a:lt2>
      <a:accent1>
        <a:srgbClr val="6EA6FF"/>
      </a:accent1>
      <a:accent2>
        <a:srgbClr val="FFA9DA"/>
      </a:accent2>
      <a:accent3>
        <a:srgbClr val="F3C913"/>
      </a:accent3>
      <a:accent4>
        <a:srgbClr val="A0EAA7"/>
      </a:accent4>
      <a:accent5>
        <a:srgbClr val="E0E0E0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77</Words>
  <Application>Microsoft Office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Fredoka</vt:lpstr>
      <vt:lpstr>Arial</vt:lpstr>
      <vt:lpstr>Fredoka SemiBold</vt:lpstr>
      <vt:lpstr>Nunito Light</vt:lpstr>
      <vt:lpstr>Anaheim</vt:lpstr>
      <vt:lpstr>Times New Roman</vt:lpstr>
      <vt:lpstr>Multiplication and Division Facts - Mathematics - 3rd Grade by Slidesgo</vt:lpstr>
      <vt:lpstr>71-72. Решаване на уравнение от вида  a . x + b = 0</vt:lpstr>
      <vt:lpstr>PowerPoint Presentation</vt:lpstr>
      <vt:lpstr>2</vt:lpstr>
      <vt:lpstr>PowerPoint Presentation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71-72. Решаване на уравнение от вида  a . x + b = 0</dc:title>
  <dc:creator>Maria</dc:creator>
  <cp:lastModifiedBy>Maria</cp:lastModifiedBy>
  <cp:revision>10</cp:revision>
  <dcterms:modified xsi:type="dcterms:W3CDTF">2024-01-19T10:52:15Z</dcterms:modified>
</cp:coreProperties>
</file>