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F0DC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E5F4D4BD-0C77-475A-9253-14A5924CDA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bg-BG"/>
              <a:t>Редакт. стил загл. образец</a:t>
            </a:r>
            <a:endParaRPr lang="ru-RU"/>
          </a:p>
        </p:txBody>
      </p:sp>
      <p:sp>
        <p:nvSpPr>
          <p:cNvPr id="3" name="Подзаглавие 2">
            <a:extLst>
              <a:ext uri="{FF2B5EF4-FFF2-40B4-BE49-F238E27FC236}">
                <a16:creationId xmlns:a16="http://schemas.microsoft.com/office/drawing/2014/main" id="{162E626B-A2C6-44A8-A1A2-41464033BF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 lang="ru-RU"/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EF15C4C6-5B70-4AF1-8768-B8F7F72B1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ru-RU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06634828-1A6A-4049-B6CE-A9DA5F914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ru-RU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7E7ECE3B-898E-47C9-9DA7-71C7B4BFA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D17A71-A9ED-4E38-B8E9-551D039A4A95}" type="slidenum">
              <a:rPr lang="bg-BG" altLang="ru-RU"/>
              <a:pPr/>
              <a:t>‹#›</a:t>
            </a:fld>
            <a:endParaRPr lang="bg-BG" altLang="ru-RU"/>
          </a:p>
        </p:txBody>
      </p:sp>
    </p:spTree>
    <p:extLst>
      <p:ext uri="{BB962C8B-B14F-4D97-AF65-F5344CB8AC3E}">
        <p14:creationId xmlns:p14="http://schemas.microsoft.com/office/powerpoint/2010/main" val="2344502535"/>
      </p:ext>
    </p:extLst>
  </p:cSld>
  <p:clrMapOvr>
    <a:masterClrMapping/>
  </p:clrMapOvr>
  <p:transition spd="med" advClick="0" advTm="4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157B86A4-DA35-4A1B-964D-63EE024B9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ru-RU"/>
          </a:p>
        </p:txBody>
      </p:sp>
      <p:sp>
        <p:nvSpPr>
          <p:cNvPr id="3" name="Контейнер за вертикален текст 2">
            <a:extLst>
              <a:ext uri="{FF2B5EF4-FFF2-40B4-BE49-F238E27FC236}">
                <a16:creationId xmlns:a16="http://schemas.microsoft.com/office/drawing/2014/main" id="{363CC912-B045-4956-B121-A2D44EB8F7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/>
              <a:t>Редактиране на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ru-RU"/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AB28CE3C-6E23-4131-A330-14C6CB36F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ru-RU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2DF45185-223C-49A4-A4E6-E8DA5EF41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ru-RU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5446D1C9-C9A2-4D9D-9E6C-5ED5E3346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6861BF-F312-42DC-A0CC-89D74B392BA5}" type="slidenum">
              <a:rPr lang="bg-BG" altLang="ru-RU"/>
              <a:pPr/>
              <a:t>‹#›</a:t>
            </a:fld>
            <a:endParaRPr lang="bg-BG" altLang="ru-RU"/>
          </a:p>
        </p:txBody>
      </p:sp>
    </p:spTree>
    <p:extLst>
      <p:ext uri="{BB962C8B-B14F-4D97-AF65-F5344CB8AC3E}">
        <p14:creationId xmlns:p14="http://schemas.microsoft.com/office/powerpoint/2010/main" val="813522266"/>
      </p:ext>
    </p:extLst>
  </p:cSld>
  <p:clrMapOvr>
    <a:masterClrMapping/>
  </p:clrMapOvr>
  <p:transition spd="med" advClick="0" advTm="4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>
            <a:extLst>
              <a:ext uri="{FF2B5EF4-FFF2-40B4-BE49-F238E27FC236}">
                <a16:creationId xmlns:a16="http://schemas.microsoft.com/office/drawing/2014/main" id="{3874C648-0E50-49DC-B022-D7A771B8AA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bg-BG"/>
              <a:t>Редакт. стил загл. образец</a:t>
            </a:r>
            <a:endParaRPr lang="ru-RU"/>
          </a:p>
        </p:txBody>
      </p:sp>
      <p:sp>
        <p:nvSpPr>
          <p:cNvPr id="3" name="Контейнер за вертикален текст 2">
            <a:extLst>
              <a:ext uri="{FF2B5EF4-FFF2-40B4-BE49-F238E27FC236}">
                <a16:creationId xmlns:a16="http://schemas.microsoft.com/office/drawing/2014/main" id="{A4D59478-5F70-4883-8460-F2D13085E6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g-BG"/>
              <a:t>Редактиране на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ru-RU"/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EEDB6E76-81D5-4812-874C-B57F0276A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ru-RU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27F466F3-BE55-4D46-8CC9-E7FCCFF87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ru-RU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0D31FB85-5E61-4E36-AE32-E8625F753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0B6856-C312-416A-9516-742406658972}" type="slidenum">
              <a:rPr lang="bg-BG" altLang="ru-RU"/>
              <a:pPr/>
              <a:t>‹#›</a:t>
            </a:fld>
            <a:endParaRPr lang="bg-BG" altLang="ru-RU"/>
          </a:p>
        </p:txBody>
      </p:sp>
    </p:spTree>
    <p:extLst>
      <p:ext uri="{BB962C8B-B14F-4D97-AF65-F5344CB8AC3E}">
        <p14:creationId xmlns:p14="http://schemas.microsoft.com/office/powerpoint/2010/main" val="875127749"/>
      </p:ext>
    </p:extLst>
  </p:cSld>
  <p:clrMapOvr>
    <a:masterClrMapping/>
  </p:clrMapOvr>
  <p:transition spd="med" advClick="0" advTm="4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9E6BFF12-68FA-4258-A09E-C32132312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ru-RU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ABE9CE01-E44D-47EF-8AD2-76909ACDF6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/>
              <a:t>Редактиране на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ru-RU"/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8BB52C16-4465-4D8A-8514-BE23354FF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ru-RU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406114D9-022A-441F-9F0E-6AD1DE3C0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ru-RU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0CFE1E15-A4A0-41B7-AE47-162527BF0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808076-008A-476D-A82F-D6E6F3A41929}" type="slidenum">
              <a:rPr lang="bg-BG" altLang="ru-RU"/>
              <a:pPr/>
              <a:t>‹#›</a:t>
            </a:fld>
            <a:endParaRPr lang="bg-BG" altLang="ru-RU"/>
          </a:p>
        </p:txBody>
      </p:sp>
    </p:spTree>
    <p:extLst>
      <p:ext uri="{BB962C8B-B14F-4D97-AF65-F5344CB8AC3E}">
        <p14:creationId xmlns:p14="http://schemas.microsoft.com/office/powerpoint/2010/main" val="2511990141"/>
      </p:ext>
    </p:extLst>
  </p:cSld>
  <p:clrMapOvr>
    <a:masterClrMapping/>
  </p:clrMapOvr>
  <p:transition spd="med" advClick="0" advTm="4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разд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4D391679-5662-41C6-A63E-A4FEBF07B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bg-BG"/>
              <a:t>Редакт. стил загл. образец</a:t>
            </a:r>
            <a:endParaRPr lang="ru-RU"/>
          </a:p>
        </p:txBody>
      </p:sp>
      <p:sp>
        <p:nvSpPr>
          <p:cNvPr id="3" name="Текстов контейнер 2">
            <a:extLst>
              <a:ext uri="{FF2B5EF4-FFF2-40B4-BE49-F238E27FC236}">
                <a16:creationId xmlns:a16="http://schemas.microsoft.com/office/drawing/2014/main" id="{3B6AF05D-3BEC-46F2-90DC-CCDAFA3390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bg-BG"/>
              <a:t>Редактиране на стиловете на текста в образеца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C13FB4A2-CE1E-4309-BCD2-D416EDD9E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ru-RU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5A5C1867-1754-466D-96D1-6A138BBAA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ru-RU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55D8730F-6C05-40D6-8042-A6EF79FD3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D2159E-3153-49D7-B4F6-D45E84190972}" type="slidenum">
              <a:rPr lang="bg-BG" altLang="ru-RU"/>
              <a:pPr/>
              <a:t>‹#›</a:t>
            </a:fld>
            <a:endParaRPr lang="bg-BG" altLang="ru-RU"/>
          </a:p>
        </p:txBody>
      </p:sp>
    </p:spTree>
    <p:extLst>
      <p:ext uri="{BB962C8B-B14F-4D97-AF65-F5344CB8AC3E}">
        <p14:creationId xmlns:p14="http://schemas.microsoft.com/office/powerpoint/2010/main" val="2678907542"/>
      </p:ext>
    </p:extLst>
  </p:cSld>
  <p:clrMapOvr>
    <a:masterClrMapping/>
  </p:clrMapOvr>
  <p:transition spd="med" advClick="0" advTm="4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34A736E7-8377-42E4-9DE6-2F75FF11D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ru-RU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564BA817-CF10-4A26-9577-8C5C020D13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bg-BG"/>
              <a:t>Редактиране на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ru-RU"/>
          </a:p>
        </p:txBody>
      </p:sp>
      <p:sp>
        <p:nvSpPr>
          <p:cNvPr id="4" name="Контейнер за съдържание 3">
            <a:extLst>
              <a:ext uri="{FF2B5EF4-FFF2-40B4-BE49-F238E27FC236}">
                <a16:creationId xmlns:a16="http://schemas.microsoft.com/office/drawing/2014/main" id="{BD701A7F-E3CA-41D2-999F-6705B1C3D6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bg-BG"/>
              <a:t>Редактиране на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ru-RU"/>
          </a:p>
        </p:txBody>
      </p:sp>
      <p:sp>
        <p:nvSpPr>
          <p:cNvPr id="5" name="Контейнер за дата 4">
            <a:extLst>
              <a:ext uri="{FF2B5EF4-FFF2-40B4-BE49-F238E27FC236}">
                <a16:creationId xmlns:a16="http://schemas.microsoft.com/office/drawing/2014/main" id="{067148F6-AAF5-4925-8E92-86706DEFB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ru-RU"/>
          </a:p>
        </p:txBody>
      </p:sp>
      <p:sp>
        <p:nvSpPr>
          <p:cNvPr id="6" name="Контейнер за долния колонтитул 5">
            <a:extLst>
              <a:ext uri="{FF2B5EF4-FFF2-40B4-BE49-F238E27FC236}">
                <a16:creationId xmlns:a16="http://schemas.microsoft.com/office/drawing/2014/main" id="{28E64762-4FFD-4518-8821-AD346287C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ru-RU"/>
          </a:p>
        </p:txBody>
      </p:sp>
      <p:sp>
        <p:nvSpPr>
          <p:cNvPr id="7" name="Контейнер за номер на слайда 6">
            <a:extLst>
              <a:ext uri="{FF2B5EF4-FFF2-40B4-BE49-F238E27FC236}">
                <a16:creationId xmlns:a16="http://schemas.microsoft.com/office/drawing/2014/main" id="{715E4662-7C3E-4AA3-9FCC-AC9BBF169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8C1E6-3FF0-46A5-B01F-160303E6B5DA}" type="slidenum">
              <a:rPr lang="bg-BG" altLang="ru-RU"/>
              <a:pPr/>
              <a:t>‹#›</a:t>
            </a:fld>
            <a:endParaRPr lang="bg-BG" altLang="ru-RU"/>
          </a:p>
        </p:txBody>
      </p:sp>
    </p:spTree>
    <p:extLst>
      <p:ext uri="{BB962C8B-B14F-4D97-AF65-F5344CB8AC3E}">
        <p14:creationId xmlns:p14="http://schemas.microsoft.com/office/powerpoint/2010/main" val="3512607457"/>
      </p:ext>
    </p:extLst>
  </p:cSld>
  <p:clrMapOvr>
    <a:masterClrMapping/>
  </p:clrMapOvr>
  <p:transition spd="med" advClick="0" advTm="4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B6808063-2DD4-4001-BD03-11280CCB0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bg-BG"/>
              <a:t>Редакт. стил загл. образец</a:t>
            </a:r>
            <a:endParaRPr lang="ru-RU"/>
          </a:p>
        </p:txBody>
      </p:sp>
      <p:sp>
        <p:nvSpPr>
          <p:cNvPr id="3" name="Текстов контейнер 2">
            <a:extLst>
              <a:ext uri="{FF2B5EF4-FFF2-40B4-BE49-F238E27FC236}">
                <a16:creationId xmlns:a16="http://schemas.microsoft.com/office/drawing/2014/main" id="{F7242BC2-0642-4150-BECA-090DB24820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Редактиране на стиловете на текста в образеца</a:t>
            </a:r>
          </a:p>
        </p:txBody>
      </p:sp>
      <p:sp>
        <p:nvSpPr>
          <p:cNvPr id="4" name="Контейнер за съдържание 3">
            <a:extLst>
              <a:ext uri="{FF2B5EF4-FFF2-40B4-BE49-F238E27FC236}">
                <a16:creationId xmlns:a16="http://schemas.microsoft.com/office/drawing/2014/main" id="{A7298FC5-1FCF-4FDC-8EEC-38559649C6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bg-BG"/>
              <a:t>Редактиране на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ru-RU"/>
          </a:p>
        </p:txBody>
      </p:sp>
      <p:sp>
        <p:nvSpPr>
          <p:cNvPr id="5" name="Текстов контейнер 4">
            <a:extLst>
              <a:ext uri="{FF2B5EF4-FFF2-40B4-BE49-F238E27FC236}">
                <a16:creationId xmlns:a16="http://schemas.microsoft.com/office/drawing/2014/main" id="{7331013B-98A4-4946-BAF2-B13C5433BD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Редактиране на стиловете на текста в образеца</a:t>
            </a:r>
          </a:p>
        </p:txBody>
      </p:sp>
      <p:sp>
        <p:nvSpPr>
          <p:cNvPr id="6" name="Контейнер за съдържание 5">
            <a:extLst>
              <a:ext uri="{FF2B5EF4-FFF2-40B4-BE49-F238E27FC236}">
                <a16:creationId xmlns:a16="http://schemas.microsoft.com/office/drawing/2014/main" id="{96750776-F86B-42A2-92CF-F2C3219E66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bg-BG"/>
              <a:t>Редактиране на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ru-RU"/>
          </a:p>
        </p:txBody>
      </p:sp>
      <p:sp>
        <p:nvSpPr>
          <p:cNvPr id="7" name="Контейнер за дата 6">
            <a:extLst>
              <a:ext uri="{FF2B5EF4-FFF2-40B4-BE49-F238E27FC236}">
                <a16:creationId xmlns:a16="http://schemas.microsoft.com/office/drawing/2014/main" id="{EF5C5E1B-25B4-4B48-8D15-4C2172840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ru-RU"/>
          </a:p>
        </p:txBody>
      </p:sp>
      <p:sp>
        <p:nvSpPr>
          <p:cNvPr id="8" name="Контейнер за долния колонтитул 7">
            <a:extLst>
              <a:ext uri="{FF2B5EF4-FFF2-40B4-BE49-F238E27FC236}">
                <a16:creationId xmlns:a16="http://schemas.microsoft.com/office/drawing/2014/main" id="{1ADD2AA6-BB10-46EB-8094-353C87BC9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ru-RU"/>
          </a:p>
        </p:txBody>
      </p:sp>
      <p:sp>
        <p:nvSpPr>
          <p:cNvPr id="9" name="Контейнер за номер на слайда 8">
            <a:extLst>
              <a:ext uri="{FF2B5EF4-FFF2-40B4-BE49-F238E27FC236}">
                <a16:creationId xmlns:a16="http://schemas.microsoft.com/office/drawing/2014/main" id="{DF46FBA2-ECF0-45C4-941A-1D0EDB245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B90E9A-7765-43AC-BDB4-6957EC11D600}" type="slidenum">
              <a:rPr lang="bg-BG" altLang="ru-RU"/>
              <a:pPr/>
              <a:t>‹#›</a:t>
            </a:fld>
            <a:endParaRPr lang="bg-BG" altLang="ru-RU"/>
          </a:p>
        </p:txBody>
      </p:sp>
    </p:spTree>
    <p:extLst>
      <p:ext uri="{BB962C8B-B14F-4D97-AF65-F5344CB8AC3E}">
        <p14:creationId xmlns:p14="http://schemas.microsoft.com/office/powerpoint/2010/main" val="2870350034"/>
      </p:ext>
    </p:extLst>
  </p:cSld>
  <p:clrMapOvr>
    <a:masterClrMapping/>
  </p:clrMapOvr>
  <p:transition spd="med" advClick="0" advTm="4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2F70D481-866F-4040-9310-E94B97168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ru-RU"/>
          </a:p>
        </p:txBody>
      </p:sp>
      <p:sp>
        <p:nvSpPr>
          <p:cNvPr id="3" name="Контейнер за дата 2">
            <a:extLst>
              <a:ext uri="{FF2B5EF4-FFF2-40B4-BE49-F238E27FC236}">
                <a16:creationId xmlns:a16="http://schemas.microsoft.com/office/drawing/2014/main" id="{1A7EEA35-1BFC-4B87-AFB9-154B65584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ru-RU"/>
          </a:p>
        </p:txBody>
      </p:sp>
      <p:sp>
        <p:nvSpPr>
          <p:cNvPr id="4" name="Контейнер за долния колонтитул 3">
            <a:extLst>
              <a:ext uri="{FF2B5EF4-FFF2-40B4-BE49-F238E27FC236}">
                <a16:creationId xmlns:a16="http://schemas.microsoft.com/office/drawing/2014/main" id="{47E5EC86-0119-4EDE-B685-704679ADE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ru-RU"/>
          </a:p>
        </p:txBody>
      </p:sp>
      <p:sp>
        <p:nvSpPr>
          <p:cNvPr id="5" name="Контейнер за номер на слайда 4">
            <a:extLst>
              <a:ext uri="{FF2B5EF4-FFF2-40B4-BE49-F238E27FC236}">
                <a16:creationId xmlns:a16="http://schemas.microsoft.com/office/drawing/2014/main" id="{844CDDB3-2DBB-4DC9-AEFA-7EAD6D25B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ECCA0C-F6C9-4CBF-BE45-4F0CCAD300E8}" type="slidenum">
              <a:rPr lang="bg-BG" altLang="ru-RU"/>
              <a:pPr/>
              <a:t>‹#›</a:t>
            </a:fld>
            <a:endParaRPr lang="bg-BG" altLang="ru-RU"/>
          </a:p>
        </p:txBody>
      </p:sp>
    </p:spTree>
    <p:extLst>
      <p:ext uri="{BB962C8B-B14F-4D97-AF65-F5344CB8AC3E}">
        <p14:creationId xmlns:p14="http://schemas.microsoft.com/office/powerpoint/2010/main" val="2467089126"/>
      </p:ext>
    </p:extLst>
  </p:cSld>
  <p:clrMapOvr>
    <a:masterClrMapping/>
  </p:clrMapOvr>
  <p:transition spd="med" advClick="0" advTm="4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>
            <a:extLst>
              <a:ext uri="{FF2B5EF4-FFF2-40B4-BE49-F238E27FC236}">
                <a16:creationId xmlns:a16="http://schemas.microsoft.com/office/drawing/2014/main" id="{E8527C35-EDFA-46EB-AA90-05D23E50E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ru-RU"/>
          </a:p>
        </p:txBody>
      </p:sp>
      <p:sp>
        <p:nvSpPr>
          <p:cNvPr id="3" name="Контейнер за долния колонтитул 2">
            <a:extLst>
              <a:ext uri="{FF2B5EF4-FFF2-40B4-BE49-F238E27FC236}">
                <a16:creationId xmlns:a16="http://schemas.microsoft.com/office/drawing/2014/main" id="{2E02EC9C-8F41-48C4-9DC2-BA6251253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ru-RU"/>
          </a:p>
        </p:txBody>
      </p:sp>
      <p:sp>
        <p:nvSpPr>
          <p:cNvPr id="4" name="Контейнер за номер на слайда 3">
            <a:extLst>
              <a:ext uri="{FF2B5EF4-FFF2-40B4-BE49-F238E27FC236}">
                <a16:creationId xmlns:a16="http://schemas.microsoft.com/office/drawing/2014/main" id="{6487B178-EE21-4A64-A9D6-70BCDE93E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368ADA-BFFD-4DFF-98AD-151A068C878F}" type="slidenum">
              <a:rPr lang="bg-BG" altLang="ru-RU"/>
              <a:pPr/>
              <a:t>‹#›</a:t>
            </a:fld>
            <a:endParaRPr lang="bg-BG" altLang="ru-RU"/>
          </a:p>
        </p:txBody>
      </p:sp>
    </p:spTree>
    <p:extLst>
      <p:ext uri="{BB962C8B-B14F-4D97-AF65-F5344CB8AC3E}">
        <p14:creationId xmlns:p14="http://schemas.microsoft.com/office/powerpoint/2010/main" val="8140886"/>
      </p:ext>
    </p:extLst>
  </p:cSld>
  <p:clrMapOvr>
    <a:masterClrMapping/>
  </p:clrMapOvr>
  <p:transition spd="med" advClick="0" advTm="4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91D6D046-69D9-4290-9FFF-295F7176A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/>
              <a:t>Редакт. стил загл. образец</a:t>
            </a:r>
            <a:endParaRPr lang="ru-RU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2D2E6E1A-983C-4348-BFE8-8762F67F7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/>
              <a:t>Редактиране на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ru-RU"/>
          </a:p>
        </p:txBody>
      </p:sp>
      <p:sp>
        <p:nvSpPr>
          <p:cNvPr id="4" name="Текстов контейнер 3">
            <a:extLst>
              <a:ext uri="{FF2B5EF4-FFF2-40B4-BE49-F238E27FC236}">
                <a16:creationId xmlns:a16="http://schemas.microsoft.com/office/drawing/2014/main" id="{ECE74E00-9559-410E-91C6-9B8B11697C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Редактиране на стиловете на текста в образеца</a:t>
            </a:r>
          </a:p>
        </p:txBody>
      </p:sp>
      <p:sp>
        <p:nvSpPr>
          <p:cNvPr id="5" name="Контейнер за дата 4">
            <a:extLst>
              <a:ext uri="{FF2B5EF4-FFF2-40B4-BE49-F238E27FC236}">
                <a16:creationId xmlns:a16="http://schemas.microsoft.com/office/drawing/2014/main" id="{BB24F417-639C-4509-B858-ABA53C2C4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ru-RU"/>
          </a:p>
        </p:txBody>
      </p:sp>
      <p:sp>
        <p:nvSpPr>
          <p:cNvPr id="6" name="Контейнер за долния колонтитул 5">
            <a:extLst>
              <a:ext uri="{FF2B5EF4-FFF2-40B4-BE49-F238E27FC236}">
                <a16:creationId xmlns:a16="http://schemas.microsoft.com/office/drawing/2014/main" id="{65070461-FF43-4E0C-8AC0-7D8A55699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ru-RU"/>
          </a:p>
        </p:txBody>
      </p:sp>
      <p:sp>
        <p:nvSpPr>
          <p:cNvPr id="7" name="Контейнер за номер на слайда 6">
            <a:extLst>
              <a:ext uri="{FF2B5EF4-FFF2-40B4-BE49-F238E27FC236}">
                <a16:creationId xmlns:a16="http://schemas.microsoft.com/office/drawing/2014/main" id="{0AAABDE6-8793-4BB6-BBB8-C6DB5F328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8D1311-872A-480E-B265-6934B2F28D1C}" type="slidenum">
              <a:rPr lang="bg-BG" altLang="ru-RU"/>
              <a:pPr/>
              <a:t>‹#›</a:t>
            </a:fld>
            <a:endParaRPr lang="bg-BG" altLang="ru-RU"/>
          </a:p>
        </p:txBody>
      </p:sp>
    </p:spTree>
    <p:extLst>
      <p:ext uri="{BB962C8B-B14F-4D97-AF65-F5344CB8AC3E}">
        <p14:creationId xmlns:p14="http://schemas.microsoft.com/office/powerpoint/2010/main" val="4118391234"/>
      </p:ext>
    </p:extLst>
  </p:cSld>
  <p:clrMapOvr>
    <a:masterClrMapping/>
  </p:clrMapOvr>
  <p:transition spd="med" advClick="0" advTm="4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91E6E169-92F8-47FD-8A37-0CD2E3177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/>
              <a:t>Редакт. стил загл. образец</a:t>
            </a:r>
            <a:endParaRPr lang="ru-RU"/>
          </a:p>
        </p:txBody>
      </p:sp>
      <p:sp>
        <p:nvSpPr>
          <p:cNvPr id="3" name="Контейнер за картина 2">
            <a:extLst>
              <a:ext uri="{FF2B5EF4-FFF2-40B4-BE49-F238E27FC236}">
                <a16:creationId xmlns:a16="http://schemas.microsoft.com/office/drawing/2014/main" id="{C64AC7E8-E6C0-444D-8878-B9ADCCC82A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ов контейнер 3">
            <a:extLst>
              <a:ext uri="{FF2B5EF4-FFF2-40B4-BE49-F238E27FC236}">
                <a16:creationId xmlns:a16="http://schemas.microsoft.com/office/drawing/2014/main" id="{8F025E5E-F4EB-482D-AE2B-2944154203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Редактиране на стиловете на текста в образеца</a:t>
            </a:r>
          </a:p>
        </p:txBody>
      </p:sp>
      <p:sp>
        <p:nvSpPr>
          <p:cNvPr id="5" name="Контейнер за дата 4">
            <a:extLst>
              <a:ext uri="{FF2B5EF4-FFF2-40B4-BE49-F238E27FC236}">
                <a16:creationId xmlns:a16="http://schemas.microsoft.com/office/drawing/2014/main" id="{26715B76-B5F8-4F9E-8178-BD0230261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ru-RU"/>
          </a:p>
        </p:txBody>
      </p:sp>
      <p:sp>
        <p:nvSpPr>
          <p:cNvPr id="6" name="Контейнер за долния колонтитул 5">
            <a:extLst>
              <a:ext uri="{FF2B5EF4-FFF2-40B4-BE49-F238E27FC236}">
                <a16:creationId xmlns:a16="http://schemas.microsoft.com/office/drawing/2014/main" id="{7EF8CF32-F12F-49C8-93B9-57931F9D4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ru-RU"/>
          </a:p>
        </p:txBody>
      </p:sp>
      <p:sp>
        <p:nvSpPr>
          <p:cNvPr id="7" name="Контейнер за номер на слайда 6">
            <a:extLst>
              <a:ext uri="{FF2B5EF4-FFF2-40B4-BE49-F238E27FC236}">
                <a16:creationId xmlns:a16="http://schemas.microsoft.com/office/drawing/2014/main" id="{6E270790-818E-4E1E-97F4-C66512488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F7AD99-DD28-4DA2-91D5-52953A2BAB13}" type="slidenum">
              <a:rPr lang="bg-BG" altLang="ru-RU"/>
              <a:pPr/>
              <a:t>‹#›</a:t>
            </a:fld>
            <a:endParaRPr lang="bg-BG" altLang="ru-RU"/>
          </a:p>
        </p:txBody>
      </p:sp>
    </p:spTree>
    <p:extLst>
      <p:ext uri="{BB962C8B-B14F-4D97-AF65-F5344CB8AC3E}">
        <p14:creationId xmlns:p14="http://schemas.microsoft.com/office/powerpoint/2010/main" val="3661526540"/>
      </p:ext>
    </p:extLst>
  </p:cSld>
  <p:clrMapOvr>
    <a:masterClrMapping/>
  </p:clrMapOvr>
  <p:transition spd="med" advClick="0" advTm="4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B8F0DC"/>
            </a:gs>
            <a:gs pos="50000">
              <a:srgbClr val="B8F0DC">
                <a:gamma/>
                <a:tint val="38039"/>
                <a:invGamma/>
              </a:srgbClr>
            </a:gs>
            <a:gs pos="100000">
              <a:srgbClr val="B8F0D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10F990D-BB24-442B-BF13-3FF81C8E09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ru-RU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4505ABE-89DD-403B-B855-45D13788C1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ru-RU"/>
              <a:t>Click to edit Master text styles</a:t>
            </a:r>
          </a:p>
          <a:p>
            <a:pPr lvl="1"/>
            <a:r>
              <a:rPr lang="bg-BG" altLang="ru-RU"/>
              <a:t>Second level</a:t>
            </a:r>
          </a:p>
          <a:p>
            <a:pPr lvl="2"/>
            <a:r>
              <a:rPr lang="bg-BG" altLang="ru-RU"/>
              <a:t>Third level</a:t>
            </a:r>
          </a:p>
          <a:p>
            <a:pPr lvl="3"/>
            <a:r>
              <a:rPr lang="bg-BG" altLang="ru-RU"/>
              <a:t>Fourth level</a:t>
            </a:r>
          </a:p>
          <a:p>
            <a:pPr lvl="4"/>
            <a:r>
              <a:rPr lang="bg-BG" altLang="ru-RU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E46454C-CFD9-4A39-91B4-10724EBF72B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bg-BG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1C21DA3-BD97-483C-9DAE-B7439A7A864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bg-BG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55AB11A-166C-428E-892D-B4CFF12974C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C2934DF-9467-4497-A73C-7B49781E79C4}" type="slidenum">
              <a:rPr lang="bg-BG" altLang="ru-RU"/>
              <a:pPr/>
              <a:t>‹#›</a:t>
            </a:fld>
            <a:endParaRPr lang="bg-BG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 advTm="4000">
    <p:fade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C81A177-FD65-4BBF-A420-7BC9A60003D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66950" y="1366838"/>
            <a:ext cx="4391025" cy="1470025"/>
          </a:xfrm>
        </p:spPr>
        <p:txBody>
          <a:bodyPr anchor="ctr"/>
          <a:lstStyle/>
          <a:p>
            <a:r>
              <a:rPr lang="bg-BG" altLang="ru-RU" sz="4800" b="1">
                <a:effectLst>
                  <a:outerShdw blurRad="38100" dist="38100" dir="2700000" algn="tl">
                    <a:srgbClr val="FFFFFF"/>
                  </a:outerShdw>
                </a:effectLst>
              </a:rPr>
              <a:t>Обикновени дроби</a:t>
            </a:r>
          </a:p>
        </p:txBody>
      </p:sp>
      <p:pic>
        <p:nvPicPr>
          <p:cNvPr id="3075" name="Picture 3" descr="drobi2">
            <a:extLst>
              <a:ext uri="{FF2B5EF4-FFF2-40B4-BE49-F238E27FC236}">
                <a16:creationId xmlns:a16="http://schemas.microsoft.com/office/drawing/2014/main" id="{012AE67F-7D57-425A-9518-B81C83AEFA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150" y="3498850"/>
            <a:ext cx="2727325" cy="183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drobi11">
            <a:extLst>
              <a:ext uri="{FF2B5EF4-FFF2-40B4-BE49-F238E27FC236}">
                <a16:creationId xmlns:a16="http://schemas.microsoft.com/office/drawing/2014/main" id="{5682891E-8C97-4274-88EB-813F9E0A73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330575"/>
            <a:ext cx="2881313" cy="2300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 advClick="0" advTm="4000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091DEAFC-E893-4E6C-998F-2CA98F9277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Обикновени дроби</a:t>
            </a:r>
          </a:p>
        </p:txBody>
      </p:sp>
      <p:sp>
        <p:nvSpPr>
          <p:cNvPr id="4099" name="Text Box 3">
            <a:extLst>
              <a:ext uri="{FF2B5EF4-FFF2-40B4-BE49-F238E27FC236}">
                <a16:creationId xmlns:a16="http://schemas.microsoft.com/office/drawing/2014/main" id="{6964DE6F-1C2C-4582-B015-B336A2638D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628775"/>
            <a:ext cx="82804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bg-BG" altLang="ru-RU" sz="2800"/>
              <a:t>Обикновените дроби се записват с две естествени числа и черта между тях, наречена дробна черта.</a:t>
            </a:r>
          </a:p>
        </p:txBody>
      </p:sp>
      <p:sp>
        <p:nvSpPr>
          <p:cNvPr id="4100" name="Text Box 4">
            <a:extLst>
              <a:ext uri="{FF2B5EF4-FFF2-40B4-BE49-F238E27FC236}">
                <a16:creationId xmlns:a16="http://schemas.microsoft.com/office/drawing/2014/main" id="{6A6DBF9F-E3C7-4568-B860-7134DB84B6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3644900"/>
            <a:ext cx="5048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4400" i="1"/>
              <a:t>a</a:t>
            </a:r>
            <a:endParaRPr lang="bg-BG" altLang="ru-RU" sz="4400" i="1"/>
          </a:p>
        </p:txBody>
      </p:sp>
      <p:sp>
        <p:nvSpPr>
          <p:cNvPr id="4101" name="Text Box 5">
            <a:extLst>
              <a:ext uri="{FF2B5EF4-FFF2-40B4-BE49-F238E27FC236}">
                <a16:creationId xmlns:a16="http://schemas.microsoft.com/office/drawing/2014/main" id="{DC2DBC4D-1941-4DA8-9974-FCAC95C10B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4538663"/>
            <a:ext cx="431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4400" i="1"/>
              <a:t>b</a:t>
            </a:r>
            <a:endParaRPr lang="bg-BG" altLang="ru-RU" sz="4400" i="1"/>
          </a:p>
        </p:txBody>
      </p:sp>
      <p:sp>
        <p:nvSpPr>
          <p:cNvPr id="4102" name="Text Box 6">
            <a:extLst>
              <a:ext uri="{FF2B5EF4-FFF2-40B4-BE49-F238E27FC236}">
                <a16:creationId xmlns:a16="http://schemas.microsoft.com/office/drawing/2014/main" id="{EB4D91C5-E5BB-4976-AA49-62EFEDFBCF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4214813"/>
            <a:ext cx="7921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/>
          </a:p>
        </p:txBody>
      </p:sp>
      <p:sp>
        <p:nvSpPr>
          <p:cNvPr id="4103" name="Line 7">
            <a:extLst>
              <a:ext uri="{FF2B5EF4-FFF2-40B4-BE49-F238E27FC236}">
                <a16:creationId xmlns:a16="http://schemas.microsoft.com/office/drawing/2014/main" id="{55A648E6-40E8-42E1-AA5E-B05356923AD0}"/>
              </a:ext>
            </a:extLst>
          </p:cNvPr>
          <p:cNvSpPr>
            <a:spLocks noChangeShapeType="1"/>
          </p:cNvSpPr>
          <p:nvPr/>
        </p:nvSpPr>
        <p:spPr bwMode="auto">
          <a:xfrm>
            <a:off x="971550" y="4508500"/>
            <a:ext cx="5762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4" name="Line 8">
            <a:extLst>
              <a:ext uri="{FF2B5EF4-FFF2-40B4-BE49-F238E27FC236}">
                <a16:creationId xmlns:a16="http://schemas.microsoft.com/office/drawing/2014/main" id="{4E1DFC82-DFE7-4556-9889-43814F1092F3}"/>
              </a:ext>
            </a:extLst>
          </p:cNvPr>
          <p:cNvSpPr>
            <a:spLocks noChangeShapeType="1"/>
          </p:cNvSpPr>
          <p:nvPr/>
        </p:nvSpPr>
        <p:spPr bwMode="auto">
          <a:xfrm>
            <a:off x="1692275" y="4149725"/>
            <a:ext cx="5762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5" name="Line 9">
            <a:extLst>
              <a:ext uri="{FF2B5EF4-FFF2-40B4-BE49-F238E27FC236}">
                <a16:creationId xmlns:a16="http://schemas.microsoft.com/office/drawing/2014/main" id="{AC0C7029-F0A2-4AB9-A950-BDD99F8C74C7}"/>
              </a:ext>
            </a:extLst>
          </p:cNvPr>
          <p:cNvSpPr>
            <a:spLocks noChangeShapeType="1"/>
          </p:cNvSpPr>
          <p:nvPr/>
        </p:nvSpPr>
        <p:spPr bwMode="auto">
          <a:xfrm>
            <a:off x="1692275" y="4941888"/>
            <a:ext cx="5762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6" name="Line 10">
            <a:extLst>
              <a:ext uri="{FF2B5EF4-FFF2-40B4-BE49-F238E27FC236}">
                <a16:creationId xmlns:a16="http://schemas.microsoft.com/office/drawing/2014/main" id="{978CC1BF-7A77-4896-86A5-F44F8E40D44D}"/>
              </a:ext>
            </a:extLst>
          </p:cNvPr>
          <p:cNvSpPr>
            <a:spLocks noChangeShapeType="1"/>
          </p:cNvSpPr>
          <p:nvPr/>
        </p:nvSpPr>
        <p:spPr bwMode="auto">
          <a:xfrm>
            <a:off x="2411413" y="4508500"/>
            <a:ext cx="6121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7" name="Text Box 11">
            <a:extLst>
              <a:ext uri="{FF2B5EF4-FFF2-40B4-BE49-F238E27FC236}">
                <a16:creationId xmlns:a16="http://schemas.microsoft.com/office/drawing/2014/main" id="{E9677909-A5E4-45C8-A0B0-DF4FC6F7CB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7313" y="3789363"/>
            <a:ext cx="5976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2400" b="1"/>
              <a:t>числител      (броят на взетите части)</a:t>
            </a:r>
          </a:p>
        </p:txBody>
      </p:sp>
      <p:sp>
        <p:nvSpPr>
          <p:cNvPr id="4108" name="Text Box 12">
            <a:extLst>
              <a:ext uri="{FF2B5EF4-FFF2-40B4-BE49-F238E27FC236}">
                <a16:creationId xmlns:a16="http://schemas.microsoft.com/office/drawing/2014/main" id="{EB960599-1892-4B94-BDD8-10B893BFF0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7313" y="4724400"/>
            <a:ext cx="6516687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2400" b="1"/>
              <a:t>знаменател   (равните части, на които 			  е разделена единицата)</a:t>
            </a:r>
          </a:p>
          <a:p>
            <a:pPr>
              <a:spcBef>
                <a:spcPct val="50000"/>
              </a:spcBef>
            </a:pPr>
            <a:r>
              <a:rPr lang="bg-BG" altLang="ru-RU" sz="2400"/>
              <a:t>			</a:t>
            </a:r>
          </a:p>
        </p:txBody>
      </p:sp>
    </p:spTree>
  </p:cSld>
  <p:clrMapOvr>
    <a:masterClrMapping/>
  </p:clrMapOvr>
  <p:transition spd="med" advClick="0" advTm="4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mph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animClr clrSpc="rgb" dir="cw">
                                      <p:cBhvr>
                                        <p:cTn id="11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12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4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6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1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26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1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30" presetID="14" presetClass="emph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animClr clrSpc="rgb" dir="cw">
                                      <p:cBhvr>
                                        <p:cTn id="32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33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35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3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37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43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10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  <p:bldP spid="4107" grpId="0"/>
      <p:bldP spid="410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6332F948-1DF0-4D2D-A9B7-97E96FB9CE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Обикновени дроби</a:t>
            </a:r>
          </a:p>
        </p:txBody>
      </p:sp>
      <p:sp>
        <p:nvSpPr>
          <p:cNvPr id="5123" name="Text Box 3">
            <a:extLst>
              <a:ext uri="{FF2B5EF4-FFF2-40B4-BE49-F238E27FC236}">
                <a16:creationId xmlns:a16="http://schemas.microsoft.com/office/drawing/2014/main" id="{0704BFE4-3421-4C3A-A920-F06C26B140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628775"/>
            <a:ext cx="8280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bg-BG" altLang="ru-RU" sz="2800"/>
              <a:t>Частното на две естествени числа се записва и с обикновена дроб.</a:t>
            </a:r>
          </a:p>
        </p:txBody>
      </p:sp>
      <p:sp>
        <p:nvSpPr>
          <p:cNvPr id="5124" name="Text Box 4">
            <a:extLst>
              <a:ext uri="{FF2B5EF4-FFF2-40B4-BE49-F238E27FC236}">
                <a16:creationId xmlns:a16="http://schemas.microsoft.com/office/drawing/2014/main" id="{FA5F2B6F-FB57-47AC-BB19-CACE34C37B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0338" y="4071938"/>
            <a:ext cx="5048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44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a</a:t>
            </a:r>
            <a:endParaRPr lang="bg-BG" altLang="ru-RU" sz="4400" b="1" i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125" name="Text Box 5">
            <a:extLst>
              <a:ext uri="{FF2B5EF4-FFF2-40B4-BE49-F238E27FC236}">
                <a16:creationId xmlns:a16="http://schemas.microsoft.com/office/drawing/2014/main" id="{9F9FB0DB-2092-47F5-9012-390C593FBE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149725"/>
            <a:ext cx="3603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3600" b="1"/>
              <a:t>:</a:t>
            </a:r>
            <a:endParaRPr lang="bg-BG" altLang="ru-RU" sz="3600" b="1"/>
          </a:p>
        </p:txBody>
      </p:sp>
      <p:sp>
        <p:nvSpPr>
          <p:cNvPr id="5126" name="Text Box 6">
            <a:extLst>
              <a:ext uri="{FF2B5EF4-FFF2-40B4-BE49-F238E27FC236}">
                <a16:creationId xmlns:a16="http://schemas.microsoft.com/office/drawing/2014/main" id="{307888F7-23DE-4448-B7CD-63FE3866A9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8400" y="4102100"/>
            <a:ext cx="5048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44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b</a:t>
            </a:r>
            <a:endParaRPr lang="bg-BG" altLang="ru-RU" sz="4400" b="1" i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127" name="Text Box 7">
            <a:extLst>
              <a:ext uri="{FF2B5EF4-FFF2-40B4-BE49-F238E27FC236}">
                <a16:creationId xmlns:a16="http://schemas.microsoft.com/office/drawing/2014/main" id="{FBC95A14-0F04-4F75-BDBA-252FDD4C8B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7688" y="4222750"/>
            <a:ext cx="5032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3600"/>
              <a:t>=</a:t>
            </a:r>
            <a:endParaRPr lang="bg-BG" altLang="ru-RU" sz="3600"/>
          </a:p>
        </p:txBody>
      </p:sp>
      <p:sp>
        <p:nvSpPr>
          <p:cNvPr id="5128" name="Text Box 8">
            <a:extLst>
              <a:ext uri="{FF2B5EF4-FFF2-40B4-BE49-F238E27FC236}">
                <a16:creationId xmlns:a16="http://schemas.microsoft.com/office/drawing/2014/main" id="{54D4278F-5C5E-4E9B-B14D-44189FCD3C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9850" y="3789363"/>
            <a:ext cx="5048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4400" i="1"/>
              <a:t>a</a:t>
            </a:r>
            <a:endParaRPr lang="bg-BG" altLang="ru-RU" sz="4400" i="1"/>
          </a:p>
        </p:txBody>
      </p:sp>
      <p:sp>
        <p:nvSpPr>
          <p:cNvPr id="5129" name="Text Box 9">
            <a:extLst>
              <a:ext uri="{FF2B5EF4-FFF2-40B4-BE49-F238E27FC236}">
                <a16:creationId xmlns:a16="http://schemas.microsoft.com/office/drawing/2014/main" id="{6AEAADFA-955A-4E56-9E18-2B4BCFC3C8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9850" y="4683125"/>
            <a:ext cx="431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4400" i="1"/>
              <a:t>b</a:t>
            </a:r>
            <a:endParaRPr lang="bg-BG" altLang="ru-RU" sz="4400" i="1"/>
          </a:p>
        </p:txBody>
      </p:sp>
      <p:sp>
        <p:nvSpPr>
          <p:cNvPr id="5130" name="Line 10">
            <a:extLst>
              <a:ext uri="{FF2B5EF4-FFF2-40B4-BE49-F238E27FC236}">
                <a16:creationId xmlns:a16="http://schemas.microsoft.com/office/drawing/2014/main" id="{98F7F807-1037-4B64-86A6-C9796874CCBA}"/>
              </a:ext>
            </a:extLst>
          </p:cNvPr>
          <p:cNvSpPr>
            <a:spLocks noChangeShapeType="1"/>
          </p:cNvSpPr>
          <p:nvPr/>
        </p:nvSpPr>
        <p:spPr bwMode="auto">
          <a:xfrm>
            <a:off x="5076825" y="4575175"/>
            <a:ext cx="647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31" name="Line 11">
            <a:extLst>
              <a:ext uri="{FF2B5EF4-FFF2-40B4-BE49-F238E27FC236}">
                <a16:creationId xmlns:a16="http://schemas.microsoft.com/office/drawing/2014/main" id="{E0F07029-0DA0-4085-A7B9-8D1DE07CBA4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700338" y="3860800"/>
            <a:ext cx="142875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32" name="Line 12">
            <a:extLst>
              <a:ext uri="{FF2B5EF4-FFF2-40B4-BE49-F238E27FC236}">
                <a16:creationId xmlns:a16="http://schemas.microsoft.com/office/drawing/2014/main" id="{AF81A2D7-1722-45D0-8985-416DBF89C29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08400" y="4797425"/>
            <a:ext cx="21590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33" name="Line 13">
            <a:extLst>
              <a:ext uri="{FF2B5EF4-FFF2-40B4-BE49-F238E27FC236}">
                <a16:creationId xmlns:a16="http://schemas.microsoft.com/office/drawing/2014/main" id="{6035CBDA-F2DE-4BB8-8C74-35564443CC1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95963" y="4076700"/>
            <a:ext cx="360362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34" name="Line 14">
            <a:extLst>
              <a:ext uri="{FF2B5EF4-FFF2-40B4-BE49-F238E27FC236}">
                <a16:creationId xmlns:a16="http://schemas.microsoft.com/office/drawing/2014/main" id="{3F9661C6-1A71-4A77-9FF2-ED9ED010ABFA}"/>
              </a:ext>
            </a:extLst>
          </p:cNvPr>
          <p:cNvSpPr>
            <a:spLocks noChangeShapeType="1"/>
          </p:cNvSpPr>
          <p:nvPr/>
        </p:nvSpPr>
        <p:spPr bwMode="auto">
          <a:xfrm>
            <a:off x="5724525" y="5013325"/>
            <a:ext cx="360363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35" name="Text Box 15">
            <a:extLst>
              <a:ext uri="{FF2B5EF4-FFF2-40B4-BE49-F238E27FC236}">
                <a16:creationId xmlns:a16="http://schemas.microsoft.com/office/drawing/2014/main" id="{CDE1F472-C14A-461A-B97F-F40148078F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3392488"/>
            <a:ext cx="1152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2000" b="1"/>
              <a:t>делимо</a:t>
            </a:r>
          </a:p>
        </p:txBody>
      </p:sp>
      <p:sp>
        <p:nvSpPr>
          <p:cNvPr id="5136" name="Text Box 16">
            <a:extLst>
              <a:ext uri="{FF2B5EF4-FFF2-40B4-BE49-F238E27FC236}">
                <a16:creationId xmlns:a16="http://schemas.microsoft.com/office/drawing/2014/main" id="{E61EA7FA-0D63-4C42-A323-12AAB8F3ED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7313" y="5157788"/>
            <a:ext cx="1368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2000" b="1"/>
              <a:t>делител</a:t>
            </a:r>
          </a:p>
        </p:txBody>
      </p:sp>
      <p:sp>
        <p:nvSpPr>
          <p:cNvPr id="5137" name="Text Box 17">
            <a:extLst>
              <a:ext uri="{FF2B5EF4-FFF2-40B4-BE49-F238E27FC236}">
                <a16:creationId xmlns:a16="http://schemas.microsoft.com/office/drawing/2014/main" id="{C6CC5420-0756-4583-9D73-E595697F7D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9200" y="3824288"/>
            <a:ext cx="15128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2000" b="1"/>
              <a:t>числител</a:t>
            </a:r>
          </a:p>
        </p:txBody>
      </p:sp>
      <p:sp>
        <p:nvSpPr>
          <p:cNvPr id="5138" name="Text Box 18">
            <a:extLst>
              <a:ext uri="{FF2B5EF4-FFF2-40B4-BE49-F238E27FC236}">
                <a16:creationId xmlns:a16="http://schemas.microsoft.com/office/drawing/2014/main" id="{D9559C80-7495-4A55-BD45-0020F4B7B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7763" y="5192713"/>
            <a:ext cx="18732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2000" b="1"/>
              <a:t>знаменател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mph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4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6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10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6" presetID="14" presetClass="emph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31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3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33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39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1000"/>
                                        <p:tgtEl>
                                          <p:spTgt spid="5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43" presetID="14" presetClass="emph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48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50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52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10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56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10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id="60" presetID="14" presetClass="emph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2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3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65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6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67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69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10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73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10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35" grpId="0"/>
      <p:bldP spid="5137" grpId="0"/>
      <p:bldP spid="5138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55</Words>
  <Application>Microsoft Office PowerPoint</Application>
  <PresentationFormat>Презентация на цял екран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3</vt:i4>
      </vt:variant>
    </vt:vector>
  </HeadingPairs>
  <TitlesOfParts>
    <vt:vector size="4" baseType="lpstr">
      <vt:lpstr>Default Design</vt:lpstr>
      <vt:lpstr>Обикновени дроби</vt:lpstr>
      <vt:lpstr>Обикновени дроби</vt:lpstr>
      <vt:lpstr>Обикновени дроби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Обикновени дроби</dc:title>
  <dc:creator>evelina</dc:creator>
  <cp:lastModifiedBy>evelina</cp:lastModifiedBy>
  <cp:revision>4</cp:revision>
  <dcterms:created xsi:type="dcterms:W3CDTF">2006-09-02T08:06:17Z</dcterms:created>
  <dcterms:modified xsi:type="dcterms:W3CDTF">2019-01-21T05:45:26Z</dcterms:modified>
</cp:coreProperties>
</file>