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2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3" r:id="rId11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5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9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06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4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9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30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47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2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3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25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19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952728" y="1785927"/>
            <a:ext cx="7340352" cy="1470025"/>
          </a:xfrm>
        </p:spPr>
        <p:txBody>
          <a:bodyPr/>
          <a:lstStyle/>
          <a:p>
            <a:r>
              <a:rPr lang="bg-BG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Рационални числа.</a:t>
            </a:r>
            <a:br>
              <a:rPr lang="bg-BG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bg-BG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Декартова координатна система</a:t>
            </a:r>
            <a:br>
              <a:rPr lang="bg-BG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bg-BG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(обобщение)</a:t>
            </a:r>
            <a:br>
              <a:rPr lang="bg-BG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bg-BG" sz="7200" b="1" kern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bg-BG" sz="7200" b="1" kern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bg-BG" sz="7200" b="1" kern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bg-BG" sz="7200" b="1" kern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</a:br>
            <a:endParaRPr lang="bg-BG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8914" name="Picture 2" descr="Ð¡Ð²ÑÑÐ·Ð°Ð½Ð¾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44" y="4929198"/>
            <a:ext cx="2405036" cy="1309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23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40480" y="1617785"/>
            <a:ext cx="6091311" cy="25040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dirty="0" smtClean="0"/>
              <a:t>Домашна работа</a:t>
            </a:r>
          </a:p>
          <a:p>
            <a:pPr algn="ctr"/>
            <a:r>
              <a:rPr lang="bg-BG" sz="4000" dirty="0" smtClean="0"/>
              <a:t>Учебна тетрадка – стр. 29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305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11" y="581832"/>
            <a:ext cx="9627997" cy="568860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858602" y="1592784"/>
            <a:ext cx="633205" cy="700040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Oval 3"/>
          <p:cNvSpPr/>
          <p:nvPr/>
        </p:nvSpPr>
        <p:spPr>
          <a:xfrm>
            <a:off x="7560859" y="3298439"/>
            <a:ext cx="613177" cy="573207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Oval 4"/>
          <p:cNvSpPr/>
          <p:nvPr/>
        </p:nvSpPr>
        <p:spPr>
          <a:xfrm>
            <a:off x="9921922" y="5431808"/>
            <a:ext cx="555867" cy="590231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551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252" y="479915"/>
            <a:ext cx="9914612" cy="526579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476466" y="1565490"/>
            <a:ext cx="646852" cy="686392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Oval 11"/>
          <p:cNvSpPr/>
          <p:nvPr/>
        </p:nvSpPr>
        <p:spPr>
          <a:xfrm>
            <a:off x="9321422" y="2672676"/>
            <a:ext cx="610457" cy="630084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Oval 12"/>
          <p:cNvSpPr/>
          <p:nvPr/>
        </p:nvSpPr>
        <p:spPr>
          <a:xfrm>
            <a:off x="2306473" y="4681728"/>
            <a:ext cx="610457" cy="613604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9915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38" y="295235"/>
            <a:ext cx="9955940" cy="618745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97541" y="869453"/>
            <a:ext cx="524022" cy="563563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2497541" y="2017586"/>
            <a:ext cx="524022" cy="563563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Oval 7"/>
          <p:cNvSpPr/>
          <p:nvPr/>
        </p:nvSpPr>
        <p:spPr>
          <a:xfrm>
            <a:off x="4606326" y="4135196"/>
            <a:ext cx="524022" cy="563563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Oval 8"/>
          <p:cNvSpPr/>
          <p:nvPr/>
        </p:nvSpPr>
        <p:spPr>
          <a:xfrm>
            <a:off x="2593505" y="5557459"/>
            <a:ext cx="524022" cy="563563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925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72" y="380802"/>
            <a:ext cx="9953474" cy="524207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137779" y="504967"/>
            <a:ext cx="1009934" cy="4913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17,69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0483756" y="1858370"/>
            <a:ext cx="1009934" cy="4913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-25/6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5987072" y="2349690"/>
            <a:ext cx="669249" cy="4913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-7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7347044" y="2349690"/>
            <a:ext cx="600502" cy="4913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-0,1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8963795" y="2414985"/>
            <a:ext cx="1009934" cy="4913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0,42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8147713" y="3666363"/>
            <a:ext cx="1009934" cy="4913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19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347044" y="5377218"/>
            <a:ext cx="1009934" cy="4913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36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364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63"/>
          <a:stretch/>
        </p:blipFill>
        <p:spPr>
          <a:xfrm>
            <a:off x="1763073" y="415762"/>
            <a:ext cx="8125959" cy="118768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"/>
          <a:stretch/>
        </p:blipFill>
        <p:spPr>
          <a:xfrm>
            <a:off x="1735777" y="1576152"/>
            <a:ext cx="4401164" cy="365148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5884"/>
          <a:stretch/>
        </p:blipFill>
        <p:spPr>
          <a:xfrm>
            <a:off x="6164237" y="1603448"/>
            <a:ext cx="4517409" cy="457171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871623" y="883100"/>
            <a:ext cx="551318" cy="563563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Oval 8"/>
          <p:cNvSpPr/>
          <p:nvPr/>
        </p:nvSpPr>
        <p:spPr>
          <a:xfrm>
            <a:off x="2320119" y="2227572"/>
            <a:ext cx="413980" cy="447390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Oval 9"/>
          <p:cNvSpPr/>
          <p:nvPr/>
        </p:nvSpPr>
        <p:spPr>
          <a:xfrm>
            <a:off x="4089779" y="3178198"/>
            <a:ext cx="413980" cy="447390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Oval 10"/>
          <p:cNvSpPr/>
          <p:nvPr/>
        </p:nvSpPr>
        <p:spPr>
          <a:xfrm>
            <a:off x="2320119" y="4677345"/>
            <a:ext cx="492354" cy="447390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190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5884"/>
          <a:stretch/>
        </p:blipFill>
        <p:spPr>
          <a:xfrm>
            <a:off x="6819330" y="388798"/>
            <a:ext cx="3443786" cy="348518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32" y="666701"/>
            <a:ext cx="4871297" cy="248199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05" y="3873985"/>
            <a:ext cx="9335649" cy="230845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470244" y="1127797"/>
            <a:ext cx="413980" cy="447390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Oval 11"/>
          <p:cNvSpPr/>
          <p:nvPr/>
        </p:nvSpPr>
        <p:spPr>
          <a:xfrm>
            <a:off x="2470244" y="2701303"/>
            <a:ext cx="413980" cy="447390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Oval 12"/>
          <p:cNvSpPr/>
          <p:nvPr/>
        </p:nvSpPr>
        <p:spPr>
          <a:xfrm>
            <a:off x="4708477" y="4697817"/>
            <a:ext cx="413980" cy="447390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Oval 13"/>
          <p:cNvSpPr/>
          <p:nvPr/>
        </p:nvSpPr>
        <p:spPr>
          <a:xfrm>
            <a:off x="7206018" y="5735046"/>
            <a:ext cx="413980" cy="447390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6330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34" y="417181"/>
            <a:ext cx="6201321" cy="314488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6" r="4346"/>
          <a:stretch/>
        </p:blipFill>
        <p:spPr>
          <a:xfrm>
            <a:off x="8037031" y="417181"/>
            <a:ext cx="3659100" cy="374665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34" y="3953705"/>
            <a:ext cx="8954750" cy="236253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374710" y="1135751"/>
            <a:ext cx="413980" cy="447390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Oval 7"/>
          <p:cNvSpPr/>
          <p:nvPr/>
        </p:nvSpPr>
        <p:spPr>
          <a:xfrm>
            <a:off x="4457455" y="2650653"/>
            <a:ext cx="413980" cy="447390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Rounded Rectangle 8"/>
          <p:cNvSpPr/>
          <p:nvPr/>
        </p:nvSpPr>
        <p:spPr>
          <a:xfrm>
            <a:off x="7151427" y="3476033"/>
            <a:ext cx="1009934" cy="4913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(1; -8)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0869984" y="4994373"/>
            <a:ext cx="740619" cy="4913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26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8161361" y="5964071"/>
            <a:ext cx="1009934" cy="4913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10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341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22" y="441666"/>
            <a:ext cx="9952118" cy="175562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7"/>
          <a:stretch/>
        </p:blipFill>
        <p:spPr>
          <a:xfrm>
            <a:off x="1776722" y="2101755"/>
            <a:ext cx="9346203" cy="319524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8"/>
          <a:stretch/>
        </p:blipFill>
        <p:spPr>
          <a:xfrm>
            <a:off x="1776722" y="5297002"/>
            <a:ext cx="8840434" cy="120920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617156" y="780391"/>
            <a:ext cx="1009934" cy="4913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31,4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449823" y="1629020"/>
            <a:ext cx="1009934" cy="4913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70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0718906" y="2424364"/>
            <a:ext cx="1009934" cy="4913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40,5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591868" y="4805682"/>
            <a:ext cx="1009934" cy="4913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2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0718906" y="4597916"/>
            <a:ext cx="1009934" cy="204854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(4; 5)</a:t>
            </a:r>
          </a:p>
          <a:p>
            <a:pPr algn="ctr"/>
            <a:r>
              <a:rPr lang="bg-BG" b="1" dirty="0" smtClean="0"/>
              <a:t>(-2; 1)</a:t>
            </a:r>
            <a:endParaRPr lang="en-US" b="1" dirty="0"/>
          </a:p>
          <a:p>
            <a:pPr algn="ctr"/>
            <a:r>
              <a:rPr lang="bg-BG" b="1" dirty="0" smtClean="0"/>
              <a:t>(-2; -5)</a:t>
            </a:r>
          </a:p>
          <a:p>
            <a:pPr algn="ctr"/>
            <a:r>
              <a:rPr lang="bg-BG" b="1" dirty="0" smtClean="0"/>
              <a:t>9 кв.ед.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135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Другая 8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3997</TotalTime>
  <Words>63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1_Тема Office</vt:lpstr>
      <vt:lpstr>Рационални числа. Декартова координатна система (обобщение)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Умножение и деление на рационални числа</dc:title>
  <dc:creator>User</dc:creator>
  <cp:lastModifiedBy>Maria</cp:lastModifiedBy>
  <cp:revision>23</cp:revision>
  <dcterms:created xsi:type="dcterms:W3CDTF">2023-10-31T07:28:46Z</dcterms:created>
  <dcterms:modified xsi:type="dcterms:W3CDTF">2023-11-23T09:00:34Z</dcterms:modified>
</cp:coreProperties>
</file>