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4" r:id="rId1"/>
  </p:sldMasterIdLst>
  <p:notesMasterIdLst>
    <p:notesMasterId r:id="rId23"/>
  </p:notesMasterIdLst>
  <p:sldIdLst>
    <p:sldId id="848" r:id="rId2"/>
    <p:sldId id="939" r:id="rId3"/>
    <p:sldId id="941" r:id="rId4"/>
    <p:sldId id="946" r:id="rId5"/>
    <p:sldId id="944" r:id="rId6"/>
    <p:sldId id="945" r:id="rId7"/>
    <p:sldId id="947" r:id="rId8"/>
    <p:sldId id="948" r:id="rId9"/>
    <p:sldId id="949" r:id="rId10"/>
    <p:sldId id="950" r:id="rId11"/>
    <p:sldId id="951" r:id="rId12"/>
    <p:sldId id="952" r:id="rId13"/>
    <p:sldId id="953" r:id="rId14"/>
    <p:sldId id="954" r:id="rId15"/>
    <p:sldId id="955" r:id="rId16"/>
    <p:sldId id="956" r:id="rId17"/>
    <p:sldId id="957" r:id="rId18"/>
    <p:sldId id="958" r:id="rId19"/>
    <p:sldId id="959" r:id="rId20"/>
    <p:sldId id="960" r:id="rId21"/>
    <p:sldId id="961" r:id="rId22"/>
  </p:sldIdLst>
  <p:sldSz cx="9906000" cy="6858000" type="A4"/>
  <p:notesSz cx="7104063" cy="10234613"/>
  <p:embeddedFontLst>
    <p:embeddedFont>
      <p:font typeface="Castellar" panose="020A0402060406010301" pitchFamily="18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Impact" panose="020B0806030902050204" pitchFamily="34" charset="0"/>
      <p:regular r:id="rId29"/>
    </p:embeddedFont>
    <p:embeddedFont>
      <p:font typeface="굴림" panose="020B0604020202020204" charset="-127"/>
      <p:regular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s" id="{197FF5E7-57A8-40D7-8FA0-8A089C366947}">
          <p14:sldIdLst>
            <p14:sldId id="848"/>
            <p14:sldId id="939"/>
          </p14:sldIdLst>
        </p14:section>
        <p14:section name="Title Screen" id="{059544AC-2C27-45B1-9F95-F87DF8854DD6}">
          <p14:sldIdLst>
            <p14:sldId id="941"/>
            <p14:sldId id="946"/>
          </p14:sldIdLst>
        </p14:section>
        <p14:section name="Game Board" id="{D281CBD9-7B92-4FCC-AFB8-1C2B3F21FC7F}">
          <p14:sldIdLst>
            <p14:sldId id="944"/>
          </p14:sldIdLst>
        </p14:section>
        <p14:section name="Questions" id="{64787FE5-435B-45FB-9E3C-3E7B3B7FD75A}">
          <p14:sldIdLst>
            <p14:sldId id="945"/>
            <p14:sldId id="947"/>
            <p14:sldId id="948"/>
            <p14:sldId id="949"/>
            <p14:sldId id="950"/>
            <p14:sldId id="951"/>
            <p14:sldId id="952"/>
            <p14:sldId id="953"/>
            <p14:sldId id="954"/>
            <p14:sldId id="955"/>
            <p14:sldId id="956"/>
            <p14:sldId id="957"/>
            <p14:sldId id="958"/>
            <p14:sldId id="959"/>
            <p14:sldId id="960"/>
            <p14:sldId id="961"/>
          </p14:sldIdLst>
        </p14:section>
        <p14:section name="goteachmaths" id="{F3D720CF-F566-46A6-9361-125255B68FA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FFFF"/>
    <a:srgbClr val="00B0F0"/>
    <a:srgbClr val="00FF00"/>
    <a:srgbClr val="000000"/>
    <a:srgbClr val="FF3300"/>
    <a:srgbClr val="FF0066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1" autoAdjust="0"/>
    <p:restoredTop sz="92935" autoAdjust="0"/>
  </p:normalViewPr>
  <p:slideViewPr>
    <p:cSldViewPr snapToGrid="0" showGuides="1">
      <p:cViewPr varScale="1">
        <p:scale>
          <a:sx n="115" d="100"/>
          <a:sy n="115" d="100"/>
        </p:scale>
        <p:origin x="1446" y="84"/>
      </p:cViewPr>
      <p:guideLst>
        <p:guide orient="horz" pos="2137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-42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637" tIns="47319" rIns="94637" bIns="4731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637" tIns="47319" rIns="94637" bIns="47319" rtlCol="0"/>
          <a:lstStyle>
            <a:lvl1pPr algn="r">
              <a:defRPr sz="1300"/>
            </a:lvl1pPr>
          </a:lstStyle>
          <a:p>
            <a:fld id="{9C6A85EB-AF26-437E-8488-94E19A13AA79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7" tIns="47319" rIns="94637" bIns="4731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10"/>
            <a:ext cx="5683250" cy="4029878"/>
          </a:xfrm>
          <a:prstGeom prst="rect">
            <a:avLst/>
          </a:prstGeom>
        </p:spPr>
        <p:txBody>
          <a:bodyPr vert="horz" lIns="94637" tIns="47319" rIns="94637" bIns="4731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10"/>
            <a:ext cx="3078427" cy="513507"/>
          </a:xfrm>
          <a:prstGeom prst="rect">
            <a:avLst/>
          </a:prstGeom>
        </p:spPr>
        <p:txBody>
          <a:bodyPr vert="horz" lIns="94637" tIns="47319" rIns="94637" bIns="4731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10"/>
            <a:ext cx="3078427" cy="513507"/>
          </a:xfrm>
          <a:prstGeom prst="rect">
            <a:avLst/>
          </a:prstGeom>
        </p:spPr>
        <p:txBody>
          <a:bodyPr vert="horz" lIns="94637" tIns="47319" rIns="94637" bIns="47319" rtlCol="0" anchor="b"/>
          <a:lstStyle>
            <a:lvl1pPr algn="r">
              <a:defRPr sz="1300"/>
            </a:lvl1pPr>
          </a:lstStyle>
          <a:p>
            <a:fld id="{DD4EDCD2-601A-461C-9AB5-639C33E3F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9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98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07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audio" Target="../media/audio2.wav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audio" Target="../media/audio1.wav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image" Target="../media/image8.png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image" Target="../media/image7.jpeg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335AA3-462A-4907-9555-95B0B0296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906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9DD828-9816-48D5-8793-DAFED5357886}"/>
              </a:ext>
            </a:extLst>
          </p:cNvPr>
          <p:cNvSpPr/>
          <p:nvPr/>
        </p:nvSpPr>
        <p:spPr>
          <a:xfrm>
            <a:off x="1" y="1896211"/>
            <a:ext cx="9906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78226">
              <a:defRPr/>
            </a:pPr>
            <a:r>
              <a:rPr lang="ru-RU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Сложни форми - с кръгове - </a:t>
            </a:r>
            <a:r>
              <a:rPr lang="ru-RU" sz="20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 </a:t>
            </a:r>
            <a:r>
              <a:rPr lang="ru-RU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периметър - 3 звезди</a:t>
            </a:r>
            <a:endParaRPr lang="en-GB" sz="20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78226">
              <a:defRPr/>
            </a:pPr>
            <a:endParaRPr lang="en-GB" sz="20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78226">
              <a:defRPr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тази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отбора се надпреварват да поставят 3 звезди подред </a:t>
            </a: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78226"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дъската за игри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78226">
              <a:defRPr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78226"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Кликнете на 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квадрат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мрежата,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да преминете към съответния въпрос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78226">
              <a:defRPr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78226">
              <a:defRPr/>
            </a:pPr>
            <a:r>
              <a:rPr lang="bg-BG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Кликнете на 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bg-BG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Отговор</a:t>
            </a:r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Отговор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кликнете </a:t>
            </a:r>
            <a:r>
              <a:rPr lang="bg-BG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отново,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да се върнете на таблото с въпроси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78226">
              <a:defRPr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Щракнете върху цвета на екипа, за да поставите звезда на този квадрат.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53924A-264F-424F-9B64-84155D16C64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924" y="5600147"/>
            <a:ext cx="938974" cy="9389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DECF67-995C-4D32-AB7F-6829676A49C4}"/>
              </a:ext>
            </a:extLst>
          </p:cNvPr>
          <p:cNvSpPr/>
          <p:nvPr/>
        </p:nvSpPr>
        <p:spPr>
          <a:xfrm>
            <a:off x="3024659" y="5856140"/>
            <a:ext cx="38566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78226">
              <a:defRPr/>
            </a:pPr>
            <a:r>
              <a:rPr lang="bg-BG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Играта има звук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983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1A81ACD-BBC0-458D-A09B-F925A7B36B7F}"/>
              </a:ext>
            </a:extLst>
          </p:cNvPr>
          <p:cNvSpPr/>
          <p:nvPr/>
        </p:nvSpPr>
        <p:spPr>
          <a:xfrm>
            <a:off x="2025568" y="5559426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038E6C-FEAE-423D-A1B7-5DBF1AA695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02" r="6546" b="23643"/>
          <a:stretch/>
        </p:blipFill>
        <p:spPr>
          <a:xfrm>
            <a:off x="-23150" y="5246073"/>
            <a:ext cx="9942653" cy="1629289"/>
          </a:xfrm>
          <a:prstGeom prst="rect">
            <a:avLst/>
          </a:prstGeom>
        </p:spPr>
      </p:pic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608CBA3F-169E-4DFD-9126-7F0D73E18149}"/>
              </a:ext>
            </a:extLst>
          </p:cNvPr>
          <p:cNvSpPr/>
          <p:nvPr/>
        </p:nvSpPr>
        <p:spPr>
          <a:xfrm>
            <a:off x="2030392" y="5559427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6000" dirty="0" smtClean="0">
                <a:solidFill>
                  <a:schemeClr val="tx1"/>
                </a:solidFill>
              </a:rPr>
              <a:t>Отговор</a:t>
            </a:r>
            <a:endParaRPr lang="en-GB" sz="1950" dirty="0">
              <a:solidFill>
                <a:schemeClr val="tx1"/>
              </a:solidFill>
            </a:endParaRPr>
          </a:p>
        </p:txBody>
      </p:sp>
      <p:sp>
        <p:nvSpPr>
          <p:cNvPr id="5" name="Rounded 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A0C33C79-099A-43F7-B0EC-44682635C745}"/>
              </a:ext>
            </a:extLst>
          </p:cNvPr>
          <p:cNvSpPr/>
          <p:nvPr/>
        </p:nvSpPr>
        <p:spPr>
          <a:xfrm>
            <a:off x="2030392" y="5559426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5400" dirty="0" smtClean="0">
                <a:solidFill>
                  <a:schemeClr val="tx1"/>
                </a:solidFill>
              </a:rPr>
              <a:t>178,3 </a:t>
            </a:r>
            <a:r>
              <a:rPr lang="en-GB" sz="5400" dirty="0">
                <a:solidFill>
                  <a:schemeClr val="tx1"/>
                </a:solidFill>
              </a:rPr>
              <a:t>cm</a:t>
            </a:r>
            <a:r>
              <a:rPr lang="en-GB" sz="5400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95037E1-2FD1-48AC-AE65-F8167662604B}"/>
              </a:ext>
            </a:extLst>
          </p:cNvPr>
          <p:cNvSpPr/>
          <p:nvPr/>
        </p:nvSpPr>
        <p:spPr>
          <a:xfrm>
            <a:off x="586154" y="275178"/>
            <a:ext cx="8733692" cy="4896604"/>
          </a:xfrm>
          <a:prstGeom prst="roundRect">
            <a:avLst>
              <a:gd name="adj" fmla="val 5973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43055-770D-44A5-B39E-6BF5B3813617}"/>
              </a:ext>
            </a:extLst>
          </p:cNvPr>
          <p:cNvSpPr txBox="1"/>
          <p:nvPr/>
        </p:nvSpPr>
        <p:spPr>
          <a:xfrm>
            <a:off x="2830577" y="301637"/>
            <a:ext cx="423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/>
              <a:t>Намерете площта на фигурата</a:t>
            </a:r>
            <a:endParaRPr lang="en-GB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361A5E2-41D2-4FFE-B0F6-E98BDD9ADF78}"/>
              </a:ext>
            </a:extLst>
          </p:cNvPr>
          <p:cNvSpPr/>
          <p:nvPr/>
        </p:nvSpPr>
        <p:spPr>
          <a:xfrm>
            <a:off x="3167400" y="1031280"/>
            <a:ext cx="3600000" cy="3600000"/>
          </a:xfrm>
          <a:prstGeom prst="roundRect">
            <a:avLst>
              <a:gd name="adj" fmla="val 26311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6C0F33-5A5E-410A-A3F1-899DC8428545}"/>
              </a:ext>
            </a:extLst>
          </p:cNvPr>
          <p:cNvSpPr/>
          <p:nvPr/>
        </p:nvSpPr>
        <p:spPr>
          <a:xfrm>
            <a:off x="4067400" y="1931280"/>
            <a:ext cx="1800000" cy="180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CBC216-FC88-4236-80F6-6CE238012528}"/>
              </a:ext>
            </a:extLst>
          </p:cNvPr>
          <p:cNvCxnSpPr>
            <a:cxnSpLocks/>
          </p:cNvCxnSpPr>
          <p:nvPr/>
        </p:nvCxnSpPr>
        <p:spPr>
          <a:xfrm>
            <a:off x="3167400" y="4807149"/>
            <a:ext cx="360000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7FC7924-4199-427E-AF5D-D334A74E22E2}"/>
              </a:ext>
            </a:extLst>
          </p:cNvPr>
          <p:cNvSpPr txBox="1"/>
          <p:nvPr/>
        </p:nvSpPr>
        <p:spPr>
          <a:xfrm>
            <a:off x="4633529" y="1491879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8 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58DEBB-BFCD-4464-B8CB-EDEF41EB0A81}"/>
              </a:ext>
            </a:extLst>
          </p:cNvPr>
          <p:cNvSpPr txBox="1"/>
          <p:nvPr/>
        </p:nvSpPr>
        <p:spPr>
          <a:xfrm>
            <a:off x="4565944" y="4743079"/>
            <a:ext cx="939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16 cm</a:t>
            </a:r>
          </a:p>
        </p:txBody>
      </p:sp>
    </p:spTree>
    <p:extLst>
      <p:ext uri="{BB962C8B-B14F-4D97-AF65-F5344CB8AC3E}">
        <p14:creationId xmlns:p14="http://schemas.microsoft.com/office/powerpoint/2010/main" val="24837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F4606FD-5A94-4BF2-8171-56BEE14CD824}"/>
              </a:ext>
            </a:extLst>
          </p:cNvPr>
          <p:cNvSpPr/>
          <p:nvPr/>
        </p:nvSpPr>
        <p:spPr>
          <a:xfrm>
            <a:off x="2025568" y="5559426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4654BB-AFFE-47E1-90BF-3524F76532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02" r="6546" b="23643"/>
          <a:stretch/>
        </p:blipFill>
        <p:spPr>
          <a:xfrm>
            <a:off x="-23150" y="5246073"/>
            <a:ext cx="9942653" cy="1629289"/>
          </a:xfrm>
          <a:prstGeom prst="rect">
            <a:avLst/>
          </a:prstGeom>
        </p:spPr>
      </p:pic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A557ACC2-7A2B-44B1-BB48-1F49FD41E82A}"/>
              </a:ext>
            </a:extLst>
          </p:cNvPr>
          <p:cNvSpPr/>
          <p:nvPr/>
        </p:nvSpPr>
        <p:spPr>
          <a:xfrm>
            <a:off x="2030392" y="5559427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6000" dirty="0" smtClean="0">
                <a:solidFill>
                  <a:schemeClr val="tx1"/>
                </a:solidFill>
              </a:rPr>
              <a:t>Отговор</a:t>
            </a:r>
            <a:endParaRPr lang="en-GB" sz="1950" dirty="0">
              <a:solidFill>
                <a:schemeClr val="tx1"/>
              </a:solidFill>
            </a:endParaRPr>
          </a:p>
        </p:txBody>
      </p:sp>
      <p:sp>
        <p:nvSpPr>
          <p:cNvPr id="5" name="Rounded 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860A1A78-FEF6-445B-8A0B-5EF071E07735}"/>
              </a:ext>
            </a:extLst>
          </p:cNvPr>
          <p:cNvSpPr/>
          <p:nvPr/>
        </p:nvSpPr>
        <p:spPr>
          <a:xfrm>
            <a:off x="2030392" y="5559426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5400" dirty="0" smtClean="0">
                <a:solidFill>
                  <a:schemeClr val="tx1"/>
                </a:solidFill>
              </a:rPr>
              <a:t>34,1 </a:t>
            </a:r>
            <a:r>
              <a:rPr lang="en-GB" sz="5400" dirty="0">
                <a:solidFill>
                  <a:schemeClr val="tx1"/>
                </a:solidFill>
              </a:rPr>
              <a:t>cm</a:t>
            </a:r>
            <a:endParaRPr lang="en-GB" sz="5400" baseline="30000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8806A75-FABE-4941-8DD2-69FF8D6EB3AE}"/>
              </a:ext>
            </a:extLst>
          </p:cNvPr>
          <p:cNvSpPr/>
          <p:nvPr/>
        </p:nvSpPr>
        <p:spPr>
          <a:xfrm>
            <a:off x="586154" y="275178"/>
            <a:ext cx="8733692" cy="4896604"/>
          </a:xfrm>
          <a:prstGeom prst="roundRect">
            <a:avLst>
              <a:gd name="adj" fmla="val 5973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985F19-C9BD-4324-81A5-A9E8A1F2D9D3}"/>
              </a:ext>
            </a:extLst>
          </p:cNvPr>
          <p:cNvSpPr txBox="1"/>
          <p:nvPr/>
        </p:nvSpPr>
        <p:spPr>
          <a:xfrm>
            <a:off x="2414274" y="323529"/>
            <a:ext cx="4825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/>
              <a:t>Намерете обиколката  на фигурата</a:t>
            </a:r>
            <a:endParaRPr lang="en-GB" sz="240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572E17B-EFB1-4B99-A539-65498E058991}"/>
              </a:ext>
            </a:extLst>
          </p:cNvPr>
          <p:cNvSpPr/>
          <p:nvPr/>
        </p:nvSpPr>
        <p:spPr>
          <a:xfrm>
            <a:off x="3237156" y="1396228"/>
            <a:ext cx="2880000" cy="2880000"/>
          </a:xfrm>
          <a:custGeom>
            <a:avLst/>
            <a:gdLst>
              <a:gd name="connsiteX0" fmla="*/ 0 w 2880000"/>
              <a:gd name="connsiteY0" fmla="*/ 0 h 2880000"/>
              <a:gd name="connsiteX1" fmla="*/ 2880000 w 2880000"/>
              <a:gd name="connsiteY1" fmla="*/ 0 h 2880000"/>
              <a:gd name="connsiteX2" fmla="*/ 2880000 w 2880000"/>
              <a:gd name="connsiteY2" fmla="*/ 1447620 h 2880000"/>
              <a:gd name="connsiteX3" fmla="*/ 1447569 w 2880000"/>
              <a:gd name="connsiteY3" fmla="*/ 2739094 h 2880000"/>
              <a:gd name="connsiteX4" fmla="*/ 1440321 w 2880000"/>
              <a:gd name="connsiteY4" fmla="*/ 2880000 h 2880000"/>
              <a:gd name="connsiteX5" fmla="*/ 0 w 2880000"/>
              <a:gd name="connsiteY5" fmla="*/ 2880000 h 2880000"/>
              <a:gd name="connsiteX6" fmla="*/ 0 w 2880000"/>
              <a:gd name="connsiteY6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0000" h="2880000">
                <a:moveTo>
                  <a:pt x="0" y="0"/>
                </a:moveTo>
                <a:lnTo>
                  <a:pt x="2880000" y="0"/>
                </a:lnTo>
                <a:lnTo>
                  <a:pt x="2880000" y="1447620"/>
                </a:lnTo>
                <a:cubicBezTo>
                  <a:pt x="2134929" y="1447620"/>
                  <a:pt x="1521922" y="2013510"/>
                  <a:pt x="1447569" y="2739094"/>
                </a:cubicBezTo>
                <a:lnTo>
                  <a:pt x="1440321" y="2880000"/>
                </a:lnTo>
                <a:lnTo>
                  <a:pt x="0" y="288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BCABC65-620F-4A54-8537-E8474E721A0E}"/>
              </a:ext>
            </a:extLst>
          </p:cNvPr>
          <p:cNvSpPr txBox="1"/>
          <p:nvPr/>
        </p:nvSpPr>
        <p:spPr>
          <a:xfrm>
            <a:off x="4263275" y="941871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9 cm</a:t>
            </a:r>
          </a:p>
        </p:txBody>
      </p:sp>
    </p:spTree>
    <p:extLst>
      <p:ext uri="{BB962C8B-B14F-4D97-AF65-F5344CB8AC3E}">
        <p14:creationId xmlns:p14="http://schemas.microsoft.com/office/powerpoint/2010/main" val="216624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E95C5BD-8974-41F6-A701-F03D2619899A}"/>
              </a:ext>
            </a:extLst>
          </p:cNvPr>
          <p:cNvSpPr/>
          <p:nvPr/>
        </p:nvSpPr>
        <p:spPr>
          <a:xfrm>
            <a:off x="2025568" y="5559426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31458D-A8FE-4A7E-A1EF-28B2C2F6A3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02" r="6546" b="23643"/>
          <a:stretch/>
        </p:blipFill>
        <p:spPr>
          <a:xfrm>
            <a:off x="-23150" y="5246073"/>
            <a:ext cx="9942653" cy="1629289"/>
          </a:xfrm>
          <a:prstGeom prst="rect">
            <a:avLst/>
          </a:prstGeom>
        </p:spPr>
      </p:pic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16C9039B-6A6A-4F43-8425-210787902879}"/>
              </a:ext>
            </a:extLst>
          </p:cNvPr>
          <p:cNvSpPr/>
          <p:nvPr/>
        </p:nvSpPr>
        <p:spPr>
          <a:xfrm>
            <a:off x="2030392" y="5559427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6000" dirty="0" smtClean="0">
                <a:solidFill>
                  <a:schemeClr val="tx1"/>
                </a:solidFill>
              </a:rPr>
              <a:t>Отговор</a:t>
            </a:r>
            <a:endParaRPr lang="en-GB" sz="1950" dirty="0">
              <a:solidFill>
                <a:schemeClr val="tx1"/>
              </a:solidFill>
            </a:endParaRPr>
          </a:p>
        </p:txBody>
      </p:sp>
      <p:sp>
        <p:nvSpPr>
          <p:cNvPr id="5" name="Rounded 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EAC502BF-5874-45DB-950E-C818C0EE46ED}"/>
              </a:ext>
            </a:extLst>
          </p:cNvPr>
          <p:cNvSpPr/>
          <p:nvPr/>
        </p:nvSpPr>
        <p:spPr>
          <a:xfrm>
            <a:off x="2030392" y="5559426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5400" dirty="0">
                <a:solidFill>
                  <a:schemeClr val="tx1"/>
                </a:solidFill>
              </a:rPr>
              <a:t>85 cm</a:t>
            </a:r>
            <a:r>
              <a:rPr lang="en-GB" sz="5400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E85E6ED-FF11-4092-AC69-F3B0A8ED5424}"/>
              </a:ext>
            </a:extLst>
          </p:cNvPr>
          <p:cNvSpPr/>
          <p:nvPr/>
        </p:nvSpPr>
        <p:spPr>
          <a:xfrm>
            <a:off x="586154" y="275178"/>
            <a:ext cx="8733692" cy="4896604"/>
          </a:xfrm>
          <a:prstGeom prst="roundRect">
            <a:avLst>
              <a:gd name="adj" fmla="val 5973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796483-9F03-4575-A8A0-DA356EB29AEF}"/>
              </a:ext>
            </a:extLst>
          </p:cNvPr>
          <p:cNvSpPr txBox="1"/>
          <p:nvPr/>
        </p:nvSpPr>
        <p:spPr>
          <a:xfrm>
            <a:off x="2911385" y="347093"/>
            <a:ext cx="423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/>
              <a:t>Намерете площта на фигурата</a:t>
            </a:r>
            <a:endParaRPr lang="en-GB" sz="2400" dirty="0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B943F2E0-ABD2-4F72-A3AB-3ADD85723A6E}"/>
              </a:ext>
            </a:extLst>
          </p:cNvPr>
          <p:cNvSpPr/>
          <p:nvPr/>
        </p:nvSpPr>
        <p:spPr>
          <a:xfrm>
            <a:off x="3149856" y="1404036"/>
            <a:ext cx="3596640" cy="3100552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BB03F7B-9EB2-4AF9-9BE5-BCB654451875}"/>
              </a:ext>
            </a:extLst>
          </p:cNvPr>
          <p:cNvCxnSpPr>
            <a:cxnSpLocks/>
          </p:cNvCxnSpPr>
          <p:nvPr/>
        </p:nvCxnSpPr>
        <p:spPr>
          <a:xfrm flipV="1">
            <a:off x="7087981" y="1404037"/>
            <a:ext cx="0" cy="310055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81F98D4-E655-4914-9354-D410D42B2106}"/>
              </a:ext>
            </a:extLst>
          </p:cNvPr>
          <p:cNvCxnSpPr>
            <a:cxnSpLocks/>
          </p:cNvCxnSpPr>
          <p:nvPr/>
        </p:nvCxnSpPr>
        <p:spPr>
          <a:xfrm>
            <a:off x="3202610" y="2954312"/>
            <a:ext cx="3488336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C4A2868-7575-4606-84DA-ED1BFBF7F7FA}"/>
              </a:ext>
            </a:extLst>
          </p:cNvPr>
          <p:cNvSpPr txBox="1"/>
          <p:nvPr/>
        </p:nvSpPr>
        <p:spPr>
          <a:xfrm>
            <a:off x="4525303" y="2507879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10 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E4D2EA-3EEC-4F71-A572-40F706CF5A68}"/>
              </a:ext>
            </a:extLst>
          </p:cNvPr>
          <p:cNvSpPr txBox="1"/>
          <p:nvPr/>
        </p:nvSpPr>
        <p:spPr>
          <a:xfrm>
            <a:off x="4582729" y="983879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7 cm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1E1C17-D69E-453C-AFE0-7A7A55EF3A8B}"/>
              </a:ext>
            </a:extLst>
          </p:cNvPr>
          <p:cNvSpPr txBox="1"/>
          <p:nvPr/>
        </p:nvSpPr>
        <p:spPr>
          <a:xfrm>
            <a:off x="7146583" y="2650119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10 cm</a:t>
            </a:r>
          </a:p>
        </p:txBody>
      </p:sp>
    </p:spTree>
    <p:extLst>
      <p:ext uri="{BB962C8B-B14F-4D97-AF65-F5344CB8AC3E}">
        <p14:creationId xmlns:p14="http://schemas.microsoft.com/office/powerpoint/2010/main" val="165230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794DA33-DDE1-418A-B002-997A9DAF78D8}"/>
              </a:ext>
            </a:extLst>
          </p:cNvPr>
          <p:cNvSpPr/>
          <p:nvPr/>
        </p:nvSpPr>
        <p:spPr>
          <a:xfrm>
            <a:off x="2025568" y="5559426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0DF911-E018-41D9-9217-4516EDC459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02" r="6546" b="23643"/>
          <a:stretch/>
        </p:blipFill>
        <p:spPr>
          <a:xfrm>
            <a:off x="-23150" y="5246073"/>
            <a:ext cx="9942653" cy="1629289"/>
          </a:xfrm>
          <a:prstGeom prst="rect">
            <a:avLst/>
          </a:prstGeom>
        </p:spPr>
      </p:pic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4CFC8B6B-4F29-4F30-9B6A-8B20D49CCAAE}"/>
              </a:ext>
            </a:extLst>
          </p:cNvPr>
          <p:cNvSpPr/>
          <p:nvPr/>
        </p:nvSpPr>
        <p:spPr>
          <a:xfrm>
            <a:off x="2030392" y="5559427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6000" dirty="0" smtClean="0">
                <a:solidFill>
                  <a:schemeClr val="tx1"/>
                </a:solidFill>
              </a:rPr>
              <a:t>Отговор</a:t>
            </a:r>
            <a:endParaRPr lang="en-GB" sz="1950" dirty="0">
              <a:solidFill>
                <a:schemeClr val="tx1"/>
              </a:solidFill>
            </a:endParaRPr>
          </a:p>
        </p:txBody>
      </p:sp>
      <p:sp>
        <p:nvSpPr>
          <p:cNvPr id="5" name="Rounded 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4417493E-193E-45D5-A5BC-74440051A2A2}"/>
              </a:ext>
            </a:extLst>
          </p:cNvPr>
          <p:cNvSpPr/>
          <p:nvPr/>
        </p:nvSpPr>
        <p:spPr>
          <a:xfrm>
            <a:off x="2030392" y="5559426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5400" dirty="0" smtClean="0">
                <a:solidFill>
                  <a:schemeClr val="tx1"/>
                </a:solidFill>
              </a:rPr>
              <a:t>73,7 </a:t>
            </a:r>
            <a:r>
              <a:rPr lang="en-GB" sz="5400" dirty="0">
                <a:solidFill>
                  <a:schemeClr val="tx1"/>
                </a:solidFill>
              </a:rPr>
              <a:t>cm</a:t>
            </a:r>
            <a:r>
              <a:rPr lang="en-GB" sz="5400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951EBFB-1248-45E6-B1EE-FDEEA3D5B150}"/>
              </a:ext>
            </a:extLst>
          </p:cNvPr>
          <p:cNvSpPr/>
          <p:nvPr/>
        </p:nvSpPr>
        <p:spPr>
          <a:xfrm>
            <a:off x="586154" y="275178"/>
            <a:ext cx="8733692" cy="4896604"/>
          </a:xfrm>
          <a:prstGeom prst="roundRect">
            <a:avLst>
              <a:gd name="adj" fmla="val 5973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512EDF-088A-4679-98F8-7144E3B7CC49}"/>
              </a:ext>
            </a:extLst>
          </p:cNvPr>
          <p:cNvSpPr txBox="1"/>
          <p:nvPr/>
        </p:nvSpPr>
        <p:spPr>
          <a:xfrm>
            <a:off x="2865697" y="317265"/>
            <a:ext cx="4142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/>
              <a:t>Намерете площта на фигурата</a:t>
            </a:r>
            <a:endParaRPr lang="en-GB" sz="24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141BF9E-3E77-4F8A-B302-598B92AB3476}"/>
              </a:ext>
            </a:extLst>
          </p:cNvPr>
          <p:cNvSpPr/>
          <p:nvPr/>
        </p:nvSpPr>
        <p:spPr>
          <a:xfrm>
            <a:off x="3344166" y="1339737"/>
            <a:ext cx="3208020" cy="2418117"/>
          </a:xfrm>
          <a:custGeom>
            <a:avLst/>
            <a:gdLst>
              <a:gd name="connsiteX0" fmla="*/ 1975182 w 4298223"/>
              <a:gd name="connsiteY0" fmla="*/ 2 h 3239882"/>
              <a:gd name="connsiteX1" fmla="*/ 3137466 w 4298223"/>
              <a:gd name="connsiteY1" fmla="*/ 312703 h 3239882"/>
              <a:gd name="connsiteX2" fmla="*/ 4293203 w 4298223"/>
              <a:gd name="connsiteY2" fmla="*/ 2172525 h 3239882"/>
              <a:gd name="connsiteX3" fmla="*/ 4298158 w 4298223"/>
              <a:gd name="connsiteY3" fmla="*/ 2325482 h 3239882"/>
              <a:gd name="connsiteX4" fmla="*/ 4298223 w 4298223"/>
              <a:gd name="connsiteY4" fmla="*/ 2325482 h 3239882"/>
              <a:gd name="connsiteX5" fmla="*/ 4298223 w 4298223"/>
              <a:gd name="connsiteY5" fmla="*/ 3239882 h 3239882"/>
              <a:gd name="connsiteX6" fmla="*/ 0 w 4298223"/>
              <a:gd name="connsiteY6" fmla="*/ 3239882 h 3239882"/>
              <a:gd name="connsiteX7" fmla="*/ 0 w 4298223"/>
              <a:gd name="connsiteY7" fmla="*/ 2325482 h 3239882"/>
              <a:gd name="connsiteX8" fmla="*/ 1972741 w 4298223"/>
              <a:gd name="connsiteY8" fmla="*/ 2325482 h 3239882"/>
              <a:gd name="connsiteX9" fmla="*/ 812243 w 4298223"/>
              <a:gd name="connsiteY9" fmla="*/ 310262 h 3239882"/>
              <a:gd name="connsiteX10" fmla="*/ 1975182 w 4298223"/>
              <a:gd name="connsiteY10" fmla="*/ 2 h 323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98223" h="3239882">
                <a:moveTo>
                  <a:pt x="1975182" y="2"/>
                </a:moveTo>
                <a:cubicBezTo>
                  <a:pt x="2376627" y="423"/>
                  <a:pt x="2777964" y="104672"/>
                  <a:pt x="3137466" y="312703"/>
                </a:cubicBezTo>
                <a:cubicBezTo>
                  <a:pt x="3811533" y="702762"/>
                  <a:pt x="4242547" y="1402144"/>
                  <a:pt x="4293203" y="2172525"/>
                </a:cubicBezTo>
                <a:lnTo>
                  <a:pt x="4298158" y="2325482"/>
                </a:lnTo>
                <a:lnTo>
                  <a:pt x="4298223" y="2325482"/>
                </a:lnTo>
                <a:lnTo>
                  <a:pt x="4298223" y="3239882"/>
                </a:lnTo>
                <a:lnTo>
                  <a:pt x="0" y="3239882"/>
                </a:lnTo>
                <a:lnTo>
                  <a:pt x="0" y="2325482"/>
                </a:lnTo>
                <a:lnTo>
                  <a:pt x="1972741" y="2325482"/>
                </a:lnTo>
                <a:lnTo>
                  <a:pt x="812243" y="310262"/>
                </a:lnTo>
                <a:cubicBezTo>
                  <a:pt x="1172182" y="102986"/>
                  <a:pt x="1573736" y="-420"/>
                  <a:pt x="1975182" y="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>
              <a:solidFill>
                <a:schemeClr val="tx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1FF2DD-CB25-4CAF-BD4E-25390D2A2F9F}"/>
              </a:ext>
            </a:extLst>
          </p:cNvPr>
          <p:cNvCxnSpPr>
            <a:cxnSpLocks/>
          </p:cNvCxnSpPr>
          <p:nvPr/>
        </p:nvCxnSpPr>
        <p:spPr>
          <a:xfrm>
            <a:off x="4810825" y="3077288"/>
            <a:ext cx="84570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>
            <a:extLst>
              <a:ext uri="{FF2B5EF4-FFF2-40B4-BE49-F238E27FC236}">
                <a16:creationId xmlns:a16="http://schemas.microsoft.com/office/drawing/2014/main" id="{3BCDE602-FFF9-4D3B-AC29-8C5CD7097A61}"/>
              </a:ext>
            </a:extLst>
          </p:cNvPr>
          <p:cNvSpPr/>
          <p:nvPr/>
        </p:nvSpPr>
        <p:spPr>
          <a:xfrm>
            <a:off x="4441674" y="2718816"/>
            <a:ext cx="707708" cy="707708"/>
          </a:xfrm>
          <a:prstGeom prst="arc">
            <a:avLst>
              <a:gd name="adj1" fmla="val 14484317"/>
              <a:gd name="adj2" fmla="val 241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8A888E-1107-4B52-89BE-181F4C09A36D}"/>
              </a:ext>
            </a:extLst>
          </p:cNvPr>
          <p:cNvSpPr txBox="1"/>
          <p:nvPr/>
        </p:nvSpPr>
        <p:spPr>
          <a:xfrm>
            <a:off x="4474503" y="3737239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12 cm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AB8B03-E52E-46C6-9204-75230E52713B}"/>
              </a:ext>
            </a:extLst>
          </p:cNvPr>
          <p:cNvSpPr txBox="1"/>
          <p:nvPr/>
        </p:nvSpPr>
        <p:spPr>
          <a:xfrm>
            <a:off x="2499929" y="3158119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3 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CA7D39-8903-46A8-A649-054624184935}"/>
              </a:ext>
            </a:extLst>
          </p:cNvPr>
          <p:cNvSpPr txBox="1"/>
          <p:nvPr/>
        </p:nvSpPr>
        <p:spPr>
          <a:xfrm>
            <a:off x="4936809" y="2369819"/>
            <a:ext cx="755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120°</a:t>
            </a:r>
          </a:p>
        </p:txBody>
      </p:sp>
    </p:spTree>
    <p:extLst>
      <p:ext uri="{BB962C8B-B14F-4D97-AF65-F5344CB8AC3E}">
        <p14:creationId xmlns:p14="http://schemas.microsoft.com/office/powerpoint/2010/main" val="110396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3CD32D0-0407-4E46-979E-04D360E4F32F}"/>
              </a:ext>
            </a:extLst>
          </p:cNvPr>
          <p:cNvSpPr/>
          <p:nvPr/>
        </p:nvSpPr>
        <p:spPr>
          <a:xfrm>
            <a:off x="2025568" y="5559426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4B5913-F969-467C-B11D-2E4765AB5D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02" r="6546" b="23643"/>
          <a:stretch/>
        </p:blipFill>
        <p:spPr>
          <a:xfrm>
            <a:off x="-23150" y="5246073"/>
            <a:ext cx="9942653" cy="1629289"/>
          </a:xfrm>
          <a:prstGeom prst="rect">
            <a:avLst/>
          </a:prstGeom>
        </p:spPr>
      </p:pic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E5CF818C-9706-4EC3-8493-C1F813C4732F}"/>
              </a:ext>
            </a:extLst>
          </p:cNvPr>
          <p:cNvSpPr/>
          <p:nvPr/>
        </p:nvSpPr>
        <p:spPr>
          <a:xfrm>
            <a:off x="2030392" y="5559427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6000" dirty="0" smtClean="0">
                <a:solidFill>
                  <a:schemeClr val="tx1"/>
                </a:solidFill>
              </a:rPr>
              <a:t>Отговор</a:t>
            </a:r>
            <a:endParaRPr lang="en-GB" sz="1950" dirty="0">
              <a:solidFill>
                <a:schemeClr val="tx1"/>
              </a:solidFill>
            </a:endParaRPr>
          </a:p>
        </p:txBody>
      </p:sp>
      <p:sp>
        <p:nvSpPr>
          <p:cNvPr id="5" name="Rounded 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D2103E67-F4E3-46D2-A0B5-06EDE0226FF7}"/>
              </a:ext>
            </a:extLst>
          </p:cNvPr>
          <p:cNvSpPr/>
          <p:nvPr/>
        </p:nvSpPr>
        <p:spPr>
          <a:xfrm>
            <a:off x="2030392" y="5559426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5400" dirty="0" smtClean="0">
                <a:solidFill>
                  <a:schemeClr val="tx1"/>
                </a:solidFill>
              </a:rPr>
              <a:t>45,7 </a:t>
            </a:r>
            <a:r>
              <a:rPr lang="en-GB" sz="5400" dirty="0">
                <a:solidFill>
                  <a:schemeClr val="tx1"/>
                </a:solidFill>
              </a:rPr>
              <a:t>cm</a:t>
            </a:r>
            <a:endParaRPr lang="en-GB" sz="5400" baseline="30000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9436DD-5810-4118-BECE-181B3BDDB80B}"/>
              </a:ext>
            </a:extLst>
          </p:cNvPr>
          <p:cNvSpPr/>
          <p:nvPr/>
        </p:nvSpPr>
        <p:spPr>
          <a:xfrm>
            <a:off x="586154" y="275178"/>
            <a:ext cx="8733692" cy="4896604"/>
          </a:xfrm>
          <a:prstGeom prst="roundRect">
            <a:avLst>
              <a:gd name="adj" fmla="val 5973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2BEA26-B879-4C99-919C-C521B096D811}"/>
              </a:ext>
            </a:extLst>
          </p:cNvPr>
          <p:cNvSpPr txBox="1"/>
          <p:nvPr/>
        </p:nvSpPr>
        <p:spPr>
          <a:xfrm>
            <a:off x="2244457" y="275177"/>
            <a:ext cx="4825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/>
              <a:t>Намерете обиколката  на фигурата</a:t>
            </a:r>
            <a:endParaRPr lang="en-GB" sz="2400" dirty="0"/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0E8565C7-335E-46AA-8169-70C2BACEAD5A}"/>
              </a:ext>
            </a:extLst>
          </p:cNvPr>
          <p:cNvSpPr/>
          <p:nvPr/>
        </p:nvSpPr>
        <p:spPr>
          <a:xfrm>
            <a:off x="3017520" y="1582738"/>
            <a:ext cx="3619500" cy="3619500"/>
          </a:xfrm>
          <a:prstGeom prst="blockArc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44108D7-7EEE-466F-8FEC-CF0222F0CADE}"/>
              </a:ext>
            </a:extLst>
          </p:cNvPr>
          <p:cNvCxnSpPr>
            <a:cxnSpLocks/>
          </p:cNvCxnSpPr>
          <p:nvPr/>
        </p:nvCxnSpPr>
        <p:spPr>
          <a:xfrm>
            <a:off x="3972816" y="3299940"/>
            <a:ext cx="1681224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D269964-6E6C-4CAC-AE2A-724BC1AAA6AC}"/>
              </a:ext>
            </a:extLst>
          </p:cNvPr>
          <p:cNvSpPr txBox="1"/>
          <p:nvPr/>
        </p:nvSpPr>
        <p:spPr>
          <a:xfrm>
            <a:off x="5862889" y="3391799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4 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20B3EF-C546-47BE-B3F9-BE45D3D13CD9}"/>
              </a:ext>
            </a:extLst>
          </p:cNvPr>
          <p:cNvSpPr txBox="1"/>
          <p:nvPr/>
        </p:nvSpPr>
        <p:spPr>
          <a:xfrm>
            <a:off x="4450649" y="2853319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8 cm</a:t>
            </a:r>
          </a:p>
        </p:txBody>
      </p:sp>
    </p:spTree>
    <p:extLst>
      <p:ext uri="{BB962C8B-B14F-4D97-AF65-F5344CB8AC3E}">
        <p14:creationId xmlns:p14="http://schemas.microsoft.com/office/powerpoint/2010/main" val="11303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122F39E-428A-45AE-8767-117E9B8A1F4C}"/>
              </a:ext>
            </a:extLst>
          </p:cNvPr>
          <p:cNvSpPr/>
          <p:nvPr/>
        </p:nvSpPr>
        <p:spPr>
          <a:xfrm>
            <a:off x="2025568" y="5559426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2F89B8-D6AB-4324-AC03-B6678E0728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02" r="6546" b="23643"/>
          <a:stretch/>
        </p:blipFill>
        <p:spPr>
          <a:xfrm>
            <a:off x="-23150" y="5246073"/>
            <a:ext cx="9942653" cy="1629289"/>
          </a:xfrm>
          <a:prstGeom prst="rect">
            <a:avLst/>
          </a:prstGeom>
        </p:spPr>
      </p:pic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2F3F8986-CEC4-410A-B6A7-986519A2141B}"/>
              </a:ext>
            </a:extLst>
          </p:cNvPr>
          <p:cNvSpPr/>
          <p:nvPr/>
        </p:nvSpPr>
        <p:spPr>
          <a:xfrm>
            <a:off x="2030392" y="5559427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6000" dirty="0" smtClean="0">
                <a:solidFill>
                  <a:schemeClr val="tx1"/>
                </a:solidFill>
              </a:rPr>
              <a:t>Отговор</a:t>
            </a:r>
            <a:endParaRPr lang="en-GB" sz="1950" dirty="0">
              <a:solidFill>
                <a:schemeClr val="tx1"/>
              </a:solidFill>
            </a:endParaRPr>
          </a:p>
        </p:txBody>
      </p:sp>
      <p:sp>
        <p:nvSpPr>
          <p:cNvPr id="5" name="Rounded 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3E3A535F-E1BD-439F-B949-281165043B76}"/>
              </a:ext>
            </a:extLst>
          </p:cNvPr>
          <p:cNvSpPr/>
          <p:nvPr/>
        </p:nvSpPr>
        <p:spPr>
          <a:xfrm>
            <a:off x="2030392" y="5559426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5400" dirty="0" smtClean="0">
                <a:solidFill>
                  <a:schemeClr val="tx1"/>
                </a:solidFill>
              </a:rPr>
              <a:t>141,4 </a:t>
            </a:r>
            <a:r>
              <a:rPr lang="en-GB" sz="5400" dirty="0">
                <a:solidFill>
                  <a:schemeClr val="tx1"/>
                </a:solidFill>
              </a:rPr>
              <a:t>cm</a:t>
            </a:r>
            <a:r>
              <a:rPr lang="en-GB" sz="5400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48C60F-E0D2-404F-95C9-8C747692A8DA}"/>
              </a:ext>
            </a:extLst>
          </p:cNvPr>
          <p:cNvSpPr/>
          <p:nvPr/>
        </p:nvSpPr>
        <p:spPr>
          <a:xfrm>
            <a:off x="586154" y="275178"/>
            <a:ext cx="8733692" cy="4896604"/>
          </a:xfrm>
          <a:prstGeom prst="roundRect">
            <a:avLst>
              <a:gd name="adj" fmla="val 5973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2B34AE-F48C-428D-A1EA-479009EBFEEF}"/>
              </a:ext>
            </a:extLst>
          </p:cNvPr>
          <p:cNvSpPr txBox="1"/>
          <p:nvPr/>
        </p:nvSpPr>
        <p:spPr>
          <a:xfrm>
            <a:off x="2025568" y="275177"/>
            <a:ext cx="4142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/>
              <a:t>Намерете площта на фигурата</a:t>
            </a:r>
            <a:endParaRPr lang="en-GB" sz="24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D3314EC-97C2-4FF7-87FF-4B37C61EEDD2}"/>
              </a:ext>
            </a:extLst>
          </p:cNvPr>
          <p:cNvSpPr/>
          <p:nvPr/>
        </p:nvSpPr>
        <p:spPr>
          <a:xfrm rot="16200000">
            <a:off x="2760306" y="1359172"/>
            <a:ext cx="3239999" cy="3242826"/>
          </a:xfrm>
          <a:custGeom>
            <a:avLst/>
            <a:gdLst>
              <a:gd name="connsiteX0" fmla="*/ 3239999 w 3239999"/>
              <a:gd name="connsiteY0" fmla="*/ 1079999 h 3242826"/>
              <a:gd name="connsiteX1" fmla="*/ 3239862 w 3239999"/>
              <a:gd name="connsiteY1" fmla="*/ 1079999 h 3242826"/>
              <a:gd name="connsiteX2" fmla="*/ 3234972 w 3239999"/>
              <a:gd name="connsiteY2" fmla="*/ 1184111 h 3242826"/>
              <a:gd name="connsiteX3" fmla="*/ 2924673 w 3239999"/>
              <a:gd name="connsiteY3" fmla="*/ 1842674 h 3242826"/>
              <a:gd name="connsiteX4" fmla="*/ 2159999 w 3239999"/>
              <a:gd name="connsiteY4" fmla="*/ 2159999 h 3242826"/>
              <a:gd name="connsiteX5" fmla="*/ 2154456 w 3239999"/>
              <a:gd name="connsiteY5" fmla="*/ 2160014 h 3242826"/>
              <a:gd name="connsiteX6" fmla="*/ 2149566 w 3239999"/>
              <a:gd name="connsiteY6" fmla="*/ 2264111 h 3242826"/>
              <a:gd name="connsiteX7" fmla="*/ 1839267 w 3239999"/>
              <a:gd name="connsiteY7" fmla="*/ 2922674 h 3242826"/>
              <a:gd name="connsiteX8" fmla="*/ 1181518 w 3239999"/>
              <a:gd name="connsiteY8" fmla="*/ 3234697 h 3242826"/>
              <a:gd name="connsiteX9" fmla="*/ 1080000 w 3239999"/>
              <a:gd name="connsiteY9" fmla="*/ 3239731 h 3242826"/>
              <a:gd name="connsiteX10" fmla="*/ 1080000 w 3239999"/>
              <a:gd name="connsiteY10" fmla="*/ 3239999 h 3242826"/>
              <a:gd name="connsiteX11" fmla="*/ 4 w 3239999"/>
              <a:gd name="connsiteY11" fmla="*/ 3242826 h 3242826"/>
              <a:gd name="connsiteX12" fmla="*/ 315326 w 3239999"/>
              <a:gd name="connsiteY12" fmla="*/ 2477324 h 3242826"/>
              <a:gd name="connsiteX13" fmla="*/ 973075 w 3239999"/>
              <a:gd name="connsiteY13" fmla="*/ 2165302 h 3242826"/>
              <a:gd name="connsiteX14" fmla="*/ 1074593 w 3239999"/>
              <a:gd name="connsiteY14" fmla="*/ 2160267 h 3242826"/>
              <a:gd name="connsiteX15" fmla="*/ 1074593 w 3239999"/>
              <a:gd name="connsiteY15" fmla="*/ 2159999 h 3242826"/>
              <a:gd name="connsiteX16" fmla="*/ 1080137 w 3239999"/>
              <a:gd name="connsiteY16" fmla="*/ 2159984 h 3242826"/>
              <a:gd name="connsiteX17" fmla="*/ 1085026 w 3239999"/>
              <a:gd name="connsiteY17" fmla="*/ 2055887 h 3242826"/>
              <a:gd name="connsiteX18" fmla="*/ 1395325 w 3239999"/>
              <a:gd name="connsiteY18" fmla="*/ 1397324 h 3242826"/>
              <a:gd name="connsiteX19" fmla="*/ 2159999 w 3239999"/>
              <a:gd name="connsiteY19" fmla="*/ 1079999 h 3242826"/>
              <a:gd name="connsiteX20" fmla="*/ 2157172 w 3239999"/>
              <a:gd name="connsiteY20" fmla="*/ 3 h 3242826"/>
              <a:gd name="connsiteX21" fmla="*/ 2922674 w 3239999"/>
              <a:gd name="connsiteY21" fmla="*/ 315325 h 3242826"/>
              <a:gd name="connsiteX22" fmla="*/ 3234696 w 3239999"/>
              <a:gd name="connsiteY22" fmla="*/ 973074 h 3242826"/>
              <a:gd name="connsiteX23" fmla="*/ 3239859 w 3239999"/>
              <a:gd name="connsiteY23" fmla="*/ 1077173 h 3242826"/>
              <a:gd name="connsiteX24" fmla="*/ 3239995 w 3239999"/>
              <a:gd name="connsiteY24" fmla="*/ 1077172 h 3242826"/>
              <a:gd name="connsiteX25" fmla="*/ 3239929 w 3239999"/>
              <a:gd name="connsiteY25" fmla="*/ 1078583 h 324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239999" h="3242826">
                <a:moveTo>
                  <a:pt x="3239999" y="1079999"/>
                </a:moveTo>
                <a:lnTo>
                  <a:pt x="3239862" y="1079999"/>
                </a:lnTo>
                <a:lnTo>
                  <a:pt x="3234972" y="1184111"/>
                </a:lnTo>
                <a:cubicBezTo>
                  <a:pt x="3210989" y="1431823"/>
                  <a:pt x="3101965" y="1664917"/>
                  <a:pt x="2924673" y="1842674"/>
                </a:cubicBezTo>
                <a:cubicBezTo>
                  <a:pt x="2722053" y="2045825"/>
                  <a:pt x="2446922" y="2159999"/>
                  <a:pt x="2159999" y="2159999"/>
                </a:cubicBezTo>
                <a:lnTo>
                  <a:pt x="2154456" y="2160014"/>
                </a:lnTo>
                <a:lnTo>
                  <a:pt x="2149566" y="2264111"/>
                </a:lnTo>
                <a:cubicBezTo>
                  <a:pt x="2125584" y="2511823"/>
                  <a:pt x="2016560" y="2744917"/>
                  <a:pt x="1839267" y="2922674"/>
                </a:cubicBezTo>
                <a:cubicBezTo>
                  <a:pt x="1661975" y="3100431"/>
                  <a:pt x="1429166" y="3210065"/>
                  <a:pt x="1181518" y="3234697"/>
                </a:cubicBezTo>
                <a:lnTo>
                  <a:pt x="1080000" y="3239731"/>
                </a:lnTo>
                <a:lnTo>
                  <a:pt x="1080000" y="3239999"/>
                </a:lnTo>
                <a:lnTo>
                  <a:pt x="4" y="3242826"/>
                </a:lnTo>
                <a:cubicBezTo>
                  <a:pt x="-747" y="2955903"/>
                  <a:pt x="112706" y="2680475"/>
                  <a:pt x="315326" y="2477324"/>
                </a:cubicBezTo>
                <a:cubicBezTo>
                  <a:pt x="492619" y="2299567"/>
                  <a:pt x="725427" y="2189933"/>
                  <a:pt x="973075" y="2165302"/>
                </a:cubicBezTo>
                <a:lnTo>
                  <a:pt x="1074593" y="2160267"/>
                </a:lnTo>
                <a:lnTo>
                  <a:pt x="1074593" y="2159999"/>
                </a:lnTo>
                <a:lnTo>
                  <a:pt x="1080137" y="2159984"/>
                </a:lnTo>
                <a:lnTo>
                  <a:pt x="1085026" y="2055887"/>
                </a:lnTo>
                <a:cubicBezTo>
                  <a:pt x="1109009" y="1808175"/>
                  <a:pt x="1218033" y="1575081"/>
                  <a:pt x="1395325" y="1397324"/>
                </a:cubicBezTo>
                <a:cubicBezTo>
                  <a:pt x="1597945" y="1194173"/>
                  <a:pt x="1873076" y="1079999"/>
                  <a:pt x="2159999" y="1079999"/>
                </a:cubicBezTo>
                <a:lnTo>
                  <a:pt x="2157172" y="3"/>
                </a:lnTo>
                <a:cubicBezTo>
                  <a:pt x="2444095" y="-748"/>
                  <a:pt x="2719523" y="112705"/>
                  <a:pt x="2922674" y="315325"/>
                </a:cubicBezTo>
                <a:cubicBezTo>
                  <a:pt x="3100431" y="492618"/>
                  <a:pt x="3210065" y="725426"/>
                  <a:pt x="3234696" y="973074"/>
                </a:cubicBezTo>
                <a:lnTo>
                  <a:pt x="3239859" y="1077173"/>
                </a:lnTo>
                <a:lnTo>
                  <a:pt x="3239995" y="1077172"/>
                </a:lnTo>
                <a:lnTo>
                  <a:pt x="3239929" y="1078583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65646C-3AA1-40FE-A4B0-D1AF50D44CF0}"/>
              </a:ext>
            </a:extLst>
          </p:cNvPr>
          <p:cNvSpPr txBox="1"/>
          <p:nvPr/>
        </p:nvSpPr>
        <p:spPr>
          <a:xfrm>
            <a:off x="2906329" y="2446919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6 cm</a:t>
            </a:r>
          </a:p>
        </p:txBody>
      </p:sp>
    </p:spTree>
    <p:extLst>
      <p:ext uri="{BB962C8B-B14F-4D97-AF65-F5344CB8AC3E}">
        <p14:creationId xmlns:p14="http://schemas.microsoft.com/office/powerpoint/2010/main" val="141914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B9C9153-47D4-4A43-A79E-0F7C69DB4469}"/>
              </a:ext>
            </a:extLst>
          </p:cNvPr>
          <p:cNvSpPr/>
          <p:nvPr/>
        </p:nvSpPr>
        <p:spPr>
          <a:xfrm>
            <a:off x="2025568" y="5559426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509234-EBF2-4BE3-ABCD-BA0D7C143E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02" r="6546" b="23643"/>
          <a:stretch/>
        </p:blipFill>
        <p:spPr>
          <a:xfrm>
            <a:off x="-23150" y="5246073"/>
            <a:ext cx="9942653" cy="1629289"/>
          </a:xfrm>
          <a:prstGeom prst="rect">
            <a:avLst/>
          </a:prstGeom>
        </p:spPr>
      </p:pic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30C4B04E-588B-4719-B627-9907BB605845}"/>
              </a:ext>
            </a:extLst>
          </p:cNvPr>
          <p:cNvSpPr/>
          <p:nvPr/>
        </p:nvSpPr>
        <p:spPr>
          <a:xfrm>
            <a:off x="2030392" y="5559427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6000" dirty="0" smtClean="0">
                <a:solidFill>
                  <a:schemeClr val="tx1"/>
                </a:solidFill>
              </a:rPr>
              <a:t>Отговор</a:t>
            </a:r>
            <a:endParaRPr lang="en-GB" sz="1950" dirty="0">
              <a:solidFill>
                <a:schemeClr val="tx1"/>
              </a:solidFill>
            </a:endParaRPr>
          </a:p>
        </p:txBody>
      </p:sp>
      <p:sp>
        <p:nvSpPr>
          <p:cNvPr id="5" name="Rounded 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003C082C-68D1-48E0-AC7D-F57DCE4DA076}"/>
              </a:ext>
            </a:extLst>
          </p:cNvPr>
          <p:cNvSpPr/>
          <p:nvPr/>
        </p:nvSpPr>
        <p:spPr>
          <a:xfrm>
            <a:off x="2030392" y="5559426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5400" dirty="0" smtClean="0">
                <a:solidFill>
                  <a:schemeClr val="tx1"/>
                </a:solidFill>
              </a:rPr>
              <a:t>39,7 </a:t>
            </a:r>
            <a:r>
              <a:rPr lang="en-GB" sz="5400" dirty="0">
                <a:solidFill>
                  <a:schemeClr val="tx1"/>
                </a:solidFill>
              </a:rPr>
              <a:t>cm</a:t>
            </a:r>
            <a:endParaRPr lang="en-GB" sz="5400" baseline="30000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9CCEB0-96DD-4810-AC3A-1DE6EBB78400}"/>
              </a:ext>
            </a:extLst>
          </p:cNvPr>
          <p:cNvSpPr/>
          <p:nvPr/>
        </p:nvSpPr>
        <p:spPr>
          <a:xfrm>
            <a:off x="586154" y="283970"/>
            <a:ext cx="8733692" cy="4896604"/>
          </a:xfrm>
          <a:prstGeom prst="roundRect">
            <a:avLst>
              <a:gd name="adj" fmla="val 5973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1B4F7A-56FD-4647-9855-8D818902A8B5}"/>
              </a:ext>
            </a:extLst>
          </p:cNvPr>
          <p:cNvSpPr txBox="1"/>
          <p:nvPr/>
        </p:nvSpPr>
        <p:spPr>
          <a:xfrm>
            <a:off x="2381800" y="379563"/>
            <a:ext cx="4825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/>
              <a:t>Намерете обиколката  на фигурата</a:t>
            </a:r>
            <a:endParaRPr lang="en-GB" sz="24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C300A1B-2A0D-44B8-8C19-F5C940FCDCDD}"/>
              </a:ext>
            </a:extLst>
          </p:cNvPr>
          <p:cNvSpPr/>
          <p:nvPr/>
        </p:nvSpPr>
        <p:spPr>
          <a:xfrm flipH="1">
            <a:off x="2792144" y="1050196"/>
            <a:ext cx="3692476" cy="3125570"/>
          </a:xfrm>
          <a:custGeom>
            <a:avLst/>
            <a:gdLst>
              <a:gd name="connsiteX0" fmla="*/ 1158628 w 2786084"/>
              <a:gd name="connsiteY0" fmla="*/ 0 h 2303974"/>
              <a:gd name="connsiteX1" fmla="*/ 1158628 w 2786084"/>
              <a:gd name="connsiteY1" fmla="*/ 648387 h 2303974"/>
              <a:gd name="connsiteX2" fmla="*/ 1001123 w 2786084"/>
              <a:gd name="connsiteY2" fmla="*/ 656121 h 2303974"/>
              <a:gd name="connsiteX3" fmla="*/ 0 w 2786084"/>
              <a:gd name="connsiteY3" fmla="*/ 1125784 h 2303974"/>
              <a:gd name="connsiteX4" fmla="*/ 1158628 w 2786084"/>
              <a:gd name="connsiteY4" fmla="*/ 2299089 h 2303974"/>
              <a:gd name="connsiteX5" fmla="*/ 1158628 w 2786084"/>
              <a:gd name="connsiteY5" fmla="*/ 2302034 h 2303974"/>
              <a:gd name="connsiteX6" fmla="*/ 1160091 w 2786084"/>
              <a:gd name="connsiteY6" fmla="*/ 2300571 h 2303974"/>
              <a:gd name="connsiteX7" fmla="*/ 1163452 w 2786084"/>
              <a:gd name="connsiteY7" fmla="*/ 2303974 h 2303974"/>
              <a:gd name="connsiteX8" fmla="*/ 1163452 w 2786084"/>
              <a:gd name="connsiteY8" fmla="*/ 2297208 h 2303974"/>
              <a:gd name="connsiteX9" fmla="*/ 2786084 w 2786084"/>
              <a:gd name="connsiteY9" fmla="*/ 673923 h 2303974"/>
              <a:gd name="connsiteX10" fmla="*/ 1158628 w 2786084"/>
              <a:gd name="connsiteY10" fmla="*/ 0 h 230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6084" h="2303974">
                <a:moveTo>
                  <a:pt x="1158628" y="0"/>
                </a:moveTo>
                <a:lnTo>
                  <a:pt x="1158628" y="648387"/>
                </a:lnTo>
                <a:lnTo>
                  <a:pt x="1001123" y="656121"/>
                </a:lnTo>
                <a:cubicBezTo>
                  <a:pt x="625098" y="693151"/>
                  <a:pt x="271169" y="858008"/>
                  <a:pt x="0" y="1125784"/>
                </a:cubicBezTo>
                <a:lnTo>
                  <a:pt x="1158628" y="2299089"/>
                </a:lnTo>
                <a:lnTo>
                  <a:pt x="1158628" y="2302034"/>
                </a:lnTo>
                <a:lnTo>
                  <a:pt x="1160091" y="2300571"/>
                </a:lnTo>
                <a:lnTo>
                  <a:pt x="1163452" y="2303974"/>
                </a:lnTo>
                <a:lnTo>
                  <a:pt x="1163452" y="2297208"/>
                </a:lnTo>
                <a:lnTo>
                  <a:pt x="2786084" y="673923"/>
                </a:lnTo>
                <a:cubicBezTo>
                  <a:pt x="2354396" y="242408"/>
                  <a:pt x="1769005" y="0"/>
                  <a:pt x="1158628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>
              <a:solidFill>
                <a:schemeClr val="tx1"/>
              </a:solidFill>
            </a:endParaRPr>
          </a:p>
        </p:txBody>
      </p:sp>
      <p:sp>
        <p:nvSpPr>
          <p:cNvPr id="15" name="L-Shape 14">
            <a:extLst>
              <a:ext uri="{FF2B5EF4-FFF2-40B4-BE49-F238E27FC236}">
                <a16:creationId xmlns:a16="http://schemas.microsoft.com/office/drawing/2014/main" id="{B7533ECE-883C-427D-8C0D-F82B23F79FAD}"/>
              </a:ext>
            </a:extLst>
          </p:cNvPr>
          <p:cNvSpPr/>
          <p:nvPr/>
        </p:nvSpPr>
        <p:spPr>
          <a:xfrm rot="8062708">
            <a:off x="4767580" y="3700780"/>
            <a:ext cx="373380" cy="373380"/>
          </a:xfrm>
          <a:prstGeom prst="corner">
            <a:avLst>
              <a:gd name="adj1" fmla="val 0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6F4BF4-D195-4D3E-AC3A-A97CF53109F7}"/>
              </a:ext>
            </a:extLst>
          </p:cNvPr>
          <p:cNvSpPr txBox="1"/>
          <p:nvPr/>
        </p:nvSpPr>
        <p:spPr>
          <a:xfrm>
            <a:off x="5740969" y="3371479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8 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525E15-F600-4520-9C05-1D9382E0810C}"/>
              </a:ext>
            </a:extLst>
          </p:cNvPr>
          <p:cNvSpPr txBox="1"/>
          <p:nvPr/>
        </p:nvSpPr>
        <p:spPr>
          <a:xfrm>
            <a:off x="2777783" y="2843159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12 cm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1310E6-9D15-455C-A7E2-5DC71C13FC0C}"/>
              </a:ext>
            </a:extLst>
          </p:cNvPr>
          <p:cNvCxnSpPr>
            <a:cxnSpLocks/>
            <a:stCxn id="12" idx="1"/>
          </p:cNvCxnSpPr>
          <p:nvPr/>
        </p:nvCxnSpPr>
        <p:spPr>
          <a:xfrm>
            <a:off x="4949058" y="1929797"/>
            <a:ext cx="0" cy="144168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29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D195C8A-A694-4DCC-9161-136986AB0C18}"/>
              </a:ext>
            </a:extLst>
          </p:cNvPr>
          <p:cNvSpPr/>
          <p:nvPr/>
        </p:nvSpPr>
        <p:spPr>
          <a:xfrm>
            <a:off x="2025568" y="5559426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0A34BA-F72D-4FAC-94BB-BCABD5CB80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02" r="6546" b="23643"/>
          <a:stretch/>
        </p:blipFill>
        <p:spPr>
          <a:xfrm>
            <a:off x="-23150" y="5246073"/>
            <a:ext cx="9942653" cy="1629289"/>
          </a:xfrm>
          <a:prstGeom prst="rect">
            <a:avLst/>
          </a:prstGeom>
        </p:spPr>
      </p:pic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85C33FBE-FDEE-45FE-B5B7-C621C46FF22F}"/>
              </a:ext>
            </a:extLst>
          </p:cNvPr>
          <p:cNvSpPr/>
          <p:nvPr/>
        </p:nvSpPr>
        <p:spPr>
          <a:xfrm>
            <a:off x="2030392" y="5559427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6000" dirty="0" smtClean="0">
                <a:solidFill>
                  <a:schemeClr val="tx1"/>
                </a:solidFill>
              </a:rPr>
              <a:t>Отговор</a:t>
            </a:r>
            <a:endParaRPr lang="en-GB" sz="1950" dirty="0">
              <a:solidFill>
                <a:schemeClr val="tx1"/>
              </a:solidFill>
            </a:endParaRPr>
          </a:p>
        </p:txBody>
      </p:sp>
      <p:sp>
        <p:nvSpPr>
          <p:cNvPr id="5" name="Rounded 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F95AA7DC-FE08-4245-B0E1-46EF0EE79FE6}"/>
              </a:ext>
            </a:extLst>
          </p:cNvPr>
          <p:cNvSpPr/>
          <p:nvPr/>
        </p:nvSpPr>
        <p:spPr>
          <a:xfrm>
            <a:off x="2030392" y="5559426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5400" dirty="0" smtClean="0">
                <a:solidFill>
                  <a:schemeClr val="tx1"/>
                </a:solidFill>
              </a:rPr>
              <a:t>66,3 </a:t>
            </a:r>
            <a:r>
              <a:rPr lang="en-GB" sz="5400" dirty="0">
                <a:solidFill>
                  <a:schemeClr val="tx1"/>
                </a:solidFill>
              </a:rPr>
              <a:t>cm</a:t>
            </a:r>
            <a:r>
              <a:rPr lang="en-GB" sz="5400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DB4DD28-4C4D-415F-8297-2A6E0835897D}"/>
              </a:ext>
            </a:extLst>
          </p:cNvPr>
          <p:cNvSpPr/>
          <p:nvPr/>
        </p:nvSpPr>
        <p:spPr>
          <a:xfrm>
            <a:off x="586154" y="275178"/>
            <a:ext cx="8733692" cy="4896604"/>
          </a:xfrm>
          <a:prstGeom prst="roundRect">
            <a:avLst>
              <a:gd name="adj" fmla="val 5973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CA2FA-568D-46BC-A565-886F619D2263}"/>
              </a:ext>
            </a:extLst>
          </p:cNvPr>
          <p:cNvSpPr txBox="1"/>
          <p:nvPr/>
        </p:nvSpPr>
        <p:spPr>
          <a:xfrm>
            <a:off x="2635957" y="341448"/>
            <a:ext cx="4142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/>
              <a:t>Намерете площта на фигурата</a:t>
            </a:r>
            <a:endParaRPr lang="en-GB" sz="24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E073C78-5569-4F6A-9CB3-B523329F9384}"/>
              </a:ext>
            </a:extLst>
          </p:cNvPr>
          <p:cNvSpPr/>
          <p:nvPr/>
        </p:nvSpPr>
        <p:spPr>
          <a:xfrm>
            <a:off x="3090880" y="1033946"/>
            <a:ext cx="3232378" cy="3215474"/>
          </a:xfrm>
          <a:custGeom>
            <a:avLst/>
            <a:gdLst>
              <a:gd name="connsiteX0" fmla="*/ 1069553 w 3232378"/>
              <a:gd name="connsiteY0" fmla="*/ 3 h 3215474"/>
              <a:gd name="connsiteX1" fmla="*/ 1835055 w 3232378"/>
              <a:gd name="connsiteY1" fmla="*/ 315325 h 3215474"/>
              <a:gd name="connsiteX2" fmla="*/ 2147078 w 3232378"/>
              <a:gd name="connsiteY2" fmla="*/ 973074 h 3215474"/>
              <a:gd name="connsiteX3" fmla="*/ 2152231 w 3232378"/>
              <a:gd name="connsiteY3" fmla="*/ 1076985 h 3215474"/>
              <a:gd name="connsiteX4" fmla="*/ 2152380 w 3232378"/>
              <a:gd name="connsiteY4" fmla="*/ 1076985 h 3215474"/>
              <a:gd name="connsiteX5" fmla="*/ 2152380 w 3232378"/>
              <a:gd name="connsiteY5" fmla="*/ 1077459 h 3215474"/>
              <a:gd name="connsiteX6" fmla="*/ 3232375 w 3232378"/>
              <a:gd name="connsiteY6" fmla="*/ 1074632 h 3215474"/>
              <a:gd name="connsiteX7" fmla="*/ 2917053 w 3232378"/>
              <a:gd name="connsiteY7" fmla="*/ 1840134 h 3215474"/>
              <a:gd name="connsiteX8" fmla="*/ 2259304 w 3232378"/>
              <a:gd name="connsiteY8" fmla="*/ 2152156 h 3215474"/>
              <a:gd name="connsiteX9" fmla="*/ 2152436 w 3232378"/>
              <a:gd name="connsiteY9" fmla="*/ 2157456 h 3215474"/>
              <a:gd name="connsiteX10" fmla="*/ 2155205 w 3232378"/>
              <a:gd name="connsiteY10" fmla="*/ 3215471 h 3215474"/>
              <a:gd name="connsiteX11" fmla="*/ 1389703 w 3232378"/>
              <a:gd name="connsiteY11" fmla="*/ 2900149 h 3215474"/>
              <a:gd name="connsiteX12" fmla="*/ 1077681 w 3232378"/>
              <a:gd name="connsiteY12" fmla="*/ 2242400 h 3215474"/>
              <a:gd name="connsiteX13" fmla="*/ 1073445 w 3232378"/>
              <a:gd name="connsiteY13" fmla="*/ 2156985 h 3215474"/>
              <a:gd name="connsiteX14" fmla="*/ 1072380 w 3232378"/>
              <a:gd name="connsiteY14" fmla="*/ 2156985 h 3215474"/>
              <a:gd name="connsiteX15" fmla="*/ 1072380 w 3232378"/>
              <a:gd name="connsiteY15" fmla="*/ 2153866 h 3215474"/>
              <a:gd name="connsiteX16" fmla="*/ 3 w 3232378"/>
              <a:gd name="connsiteY16" fmla="*/ 2156673 h 3215474"/>
              <a:gd name="connsiteX17" fmla="*/ 315325 w 3232378"/>
              <a:gd name="connsiteY17" fmla="*/ 1391171 h 3215474"/>
              <a:gd name="connsiteX18" fmla="*/ 973074 w 3232378"/>
              <a:gd name="connsiteY18" fmla="*/ 1079149 h 3215474"/>
              <a:gd name="connsiteX19" fmla="*/ 1072365 w 3232378"/>
              <a:gd name="connsiteY19" fmla="*/ 1074225 h 321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32378" h="3215474">
                <a:moveTo>
                  <a:pt x="1069553" y="3"/>
                </a:moveTo>
                <a:cubicBezTo>
                  <a:pt x="1356476" y="-748"/>
                  <a:pt x="1631904" y="112705"/>
                  <a:pt x="1835055" y="315325"/>
                </a:cubicBezTo>
                <a:cubicBezTo>
                  <a:pt x="2012812" y="492617"/>
                  <a:pt x="2122447" y="725426"/>
                  <a:pt x="2147078" y="973074"/>
                </a:cubicBezTo>
                <a:lnTo>
                  <a:pt x="2152231" y="1076985"/>
                </a:lnTo>
                <a:lnTo>
                  <a:pt x="2152380" y="1076985"/>
                </a:lnTo>
                <a:lnTo>
                  <a:pt x="2152380" y="1077459"/>
                </a:lnTo>
                <a:lnTo>
                  <a:pt x="3232375" y="1074632"/>
                </a:lnTo>
                <a:cubicBezTo>
                  <a:pt x="3233126" y="1361555"/>
                  <a:pt x="3119673" y="1636983"/>
                  <a:pt x="2917053" y="1840134"/>
                </a:cubicBezTo>
                <a:cubicBezTo>
                  <a:pt x="2739761" y="2017891"/>
                  <a:pt x="2506952" y="2127525"/>
                  <a:pt x="2259304" y="2152156"/>
                </a:cubicBezTo>
                <a:lnTo>
                  <a:pt x="2152436" y="2157456"/>
                </a:lnTo>
                <a:lnTo>
                  <a:pt x="2155205" y="3215471"/>
                </a:lnTo>
                <a:cubicBezTo>
                  <a:pt x="1868282" y="3216222"/>
                  <a:pt x="1592854" y="3102769"/>
                  <a:pt x="1389703" y="2900149"/>
                </a:cubicBezTo>
                <a:cubicBezTo>
                  <a:pt x="1211946" y="2722857"/>
                  <a:pt x="1102312" y="2490048"/>
                  <a:pt x="1077681" y="2242400"/>
                </a:cubicBezTo>
                <a:lnTo>
                  <a:pt x="1073445" y="2156985"/>
                </a:lnTo>
                <a:lnTo>
                  <a:pt x="1072380" y="2156985"/>
                </a:lnTo>
                <a:lnTo>
                  <a:pt x="1072380" y="2153866"/>
                </a:lnTo>
                <a:lnTo>
                  <a:pt x="3" y="2156673"/>
                </a:lnTo>
                <a:cubicBezTo>
                  <a:pt x="-748" y="1869750"/>
                  <a:pt x="112705" y="1594322"/>
                  <a:pt x="315325" y="1391171"/>
                </a:cubicBezTo>
                <a:cubicBezTo>
                  <a:pt x="492617" y="1213414"/>
                  <a:pt x="725426" y="1103780"/>
                  <a:pt x="973074" y="1079149"/>
                </a:cubicBezTo>
                <a:lnTo>
                  <a:pt x="1072365" y="107422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1B44AB-DBAB-46C7-A7CF-AD1CBEA5D710}"/>
              </a:ext>
            </a:extLst>
          </p:cNvPr>
          <p:cNvSpPr txBox="1"/>
          <p:nvPr/>
        </p:nvSpPr>
        <p:spPr>
          <a:xfrm>
            <a:off x="5415849" y="1695079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4 cm</a:t>
            </a:r>
          </a:p>
        </p:txBody>
      </p:sp>
    </p:spTree>
    <p:extLst>
      <p:ext uri="{BB962C8B-B14F-4D97-AF65-F5344CB8AC3E}">
        <p14:creationId xmlns:p14="http://schemas.microsoft.com/office/powerpoint/2010/main" val="12302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769DF15-9B0E-4997-A78E-381CB249F2FA}"/>
              </a:ext>
            </a:extLst>
          </p:cNvPr>
          <p:cNvSpPr/>
          <p:nvPr/>
        </p:nvSpPr>
        <p:spPr>
          <a:xfrm>
            <a:off x="2025568" y="5559426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D00C2A-AA66-4A8B-8ED3-3A95918B45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02" r="6546" b="23643"/>
          <a:stretch/>
        </p:blipFill>
        <p:spPr>
          <a:xfrm>
            <a:off x="-23150" y="5246073"/>
            <a:ext cx="9942653" cy="1629289"/>
          </a:xfrm>
          <a:prstGeom prst="rect">
            <a:avLst/>
          </a:prstGeom>
        </p:spPr>
      </p:pic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7E07D1B9-C667-4B98-9606-17531CC6EA37}"/>
              </a:ext>
            </a:extLst>
          </p:cNvPr>
          <p:cNvSpPr/>
          <p:nvPr/>
        </p:nvSpPr>
        <p:spPr>
          <a:xfrm>
            <a:off x="2030392" y="5559427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6000" dirty="0" smtClean="0">
                <a:solidFill>
                  <a:schemeClr val="tx1"/>
                </a:solidFill>
              </a:rPr>
              <a:t>Отговор</a:t>
            </a:r>
            <a:endParaRPr lang="en-GB" sz="1950" dirty="0">
              <a:solidFill>
                <a:schemeClr val="tx1"/>
              </a:solidFill>
            </a:endParaRPr>
          </a:p>
        </p:txBody>
      </p:sp>
      <p:sp>
        <p:nvSpPr>
          <p:cNvPr id="5" name="Rounded 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7FA3308C-CC28-47A2-95A1-E7A0F85C4DBF}"/>
              </a:ext>
            </a:extLst>
          </p:cNvPr>
          <p:cNvSpPr/>
          <p:nvPr/>
        </p:nvSpPr>
        <p:spPr>
          <a:xfrm>
            <a:off x="2030392" y="5559426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5400" dirty="0" smtClean="0">
                <a:solidFill>
                  <a:schemeClr val="tx1"/>
                </a:solidFill>
              </a:rPr>
              <a:t>44,0 </a:t>
            </a:r>
            <a:r>
              <a:rPr lang="en-GB" sz="5400" dirty="0">
                <a:solidFill>
                  <a:schemeClr val="tx1"/>
                </a:solidFill>
              </a:rPr>
              <a:t>cm</a:t>
            </a:r>
            <a:endParaRPr lang="en-GB" sz="5400" baseline="30000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3B3304-B307-421D-A91A-03FA800217E8}"/>
              </a:ext>
            </a:extLst>
          </p:cNvPr>
          <p:cNvSpPr/>
          <p:nvPr/>
        </p:nvSpPr>
        <p:spPr>
          <a:xfrm>
            <a:off x="581330" y="284776"/>
            <a:ext cx="8733692" cy="4896604"/>
          </a:xfrm>
          <a:prstGeom prst="roundRect">
            <a:avLst>
              <a:gd name="adj" fmla="val 5973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90B761-ABF6-4398-932E-66C11AAA8398}"/>
              </a:ext>
            </a:extLst>
          </p:cNvPr>
          <p:cNvSpPr txBox="1"/>
          <p:nvPr/>
        </p:nvSpPr>
        <p:spPr>
          <a:xfrm>
            <a:off x="2581695" y="400783"/>
            <a:ext cx="4732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bg-BG" sz="2400" dirty="0" smtClean="0"/>
              <a:t>Намерете обиколката  на фигурата</a:t>
            </a:r>
            <a:endParaRPr lang="en-GB" sz="240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221BFC7-1E64-409A-939F-BDAB14D7FA21}"/>
              </a:ext>
            </a:extLst>
          </p:cNvPr>
          <p:cNvSpPr/>
          <p:nvPr/>
        </p:nvSpPr>
        <p:spPr>
          <a:xfrm>
            <a:off x="3269250" y="1130426"/>
            <a:ext cx="3367499" cy="3356420"/>
          </a:xfrm>
          <a:custGeom>
            <a:avLst/>
            <a:gdLst>
              <a:gd name="connsiteX0" fmla="*/ 899701 w 1800000"/>
              <a:gd name="connsiteY0" fmla="*/ 0 h 1794078"/>
              <a:gd name="connsiteX1" fmla="*/ 900299 w 1800000"/>
              <a:gd name="connsiteY1" fmla="*/ 0 h 1794078"/>
              <a:gd name="connsiteX2" fmla="*/ 904647 w 1800000"/>
              <a:gd name="connsiteY2" fmla="*/ 86098 h 1794078"/>
              <a:gd name="connsiteX3" fmla="*/ 1800000 w 1800000"/>
              <a:gd name="connsiteY3" fmla="*/ 894078 h 1794078"/>
              <a:gd name="connsiteX4" fmla="*/ 900000 w 1800000"/>
              <a:gd name="connsiteY4" fmla="*/ 1794078 h 1794078"/>
              <a:gd name="connsiteX5" fmla="*/ 0 w 1800000"/>
              <a:gd name="connsiteY5" fmla="*/ 894078 h 1794078"/>
              <a:gd name="connsiteX6" fmla="*/ 895353 w 1800000"/>
              <a:gd name="connsiteY6" fmla="*/ 86098 h 1794078"/>
              <a:gd name="connsiteX7" fmla="*/ 899701 w 1800000"/>
              <a:gd name="connsiteY7" fmla="*/ 0 h 179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0000" h="1794078">
                <a:moveTo>
                  <a:pt x="899701" y="0"/>
                </a:moveTo>
                <a:lnTo>
                  <a:pt x="900299" y="0"/>
                </a:lnTo>
                <a:lnTo>
                  <a:pt x="904647" y="86098"/>
                </a:lnTo>
                <a:cubicBezTo>
                  <a:pt x="950736" y="539928"/>
                  <a:pt x="1334010" y="894078"/>
                  <a:pt x="1800000" y="894078"/>
                </a:cubicBezTo>
                <a:cubicBezTo>
                  <a:pt x="1302944" y="894078"/>
                  <a:pt x="900000" y="1297022"/>
                  <a:pt x="900000" y="1794078"/>
                </a:cubicBezTo>
                <a:cubicBezTo>
                  <a:pt x="900000" y="1297022"/>
                  <a:pt x="497056" y="894078"/>
                  <a:pt x="0" y="894078"/>
                </a:cubicBezTo>
                <a:cubicBezTo>
                  <a:pt x="465990" y="894078"/>
                  <a:pt x="849265" y="539928"/>
                  <a:pt x="895353" y="86098"/>
                </a:cubicBezTo>
                <a:lnTo>
                  <a:pt x="899701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5221F77-E835-43EE-BDC9-163B0BD89A5C}"/>
              </a:ext>
            </a:extLst>
          </p:cNvPr>
          <p:cNvCxnSpPr>
            <a:cxnSpLocks/>
          </p:cNvCxnSpPr>
          <p:nvPr/>
        </p:nvCxnSpPr>
        <p:spPr>
          <a:xfrm flipV="1">
            <a:off x="7188200" y="1130426"/>
            <a:ext cx="0" cy="335642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CE2495A-EE0E-4FCD-B09B-D8CFC2329151}"/>
              </a:ext>
            </a:extLst>
          </p:cNvPr>
          <p:cNvSpPr txBox="1"/>
          <p:nvPr/>
        </p:nvSpPr>
        <p:spPr>
          <a:xfrm>
            <a:off x="7217703" y="2467239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14 cm</a:t>
            </a:r>
          </a:p>
        </p:txBody>
      </p:sp>
    </p:spTree>
    <p:extLst>
      <p:ext uri="{BB962C8B-B14F-4D97-AF65-F5344CB8AC3E}">
        <p14:creationId xmlns:p14="http://schemas.microsoft.com/office/powerpoint/2010/main" val="153114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6EDD2E6-2627-4705-A3EC-315E41961B46}"/>
              </a:ext>
            </a:extLst>
          </p:cNvPr>
          <p:cNvSpPr/>
          <p:nvPr/>
        </p:nvSpPr>
        <p:spPr>
          <a:xfrm>
            <a:off x="2025568" y="5559426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5429F5-55E6-4890-8468-E5F928DF15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02" r="6546" b="23643"/>
          <a:stretch/>
        </p:blipFill>
        <p:spPr>
          <a:xfrm>
            <a:off x="-23150" y="5246073"/>
            <a:ext cx="9942653" cy="1629289"/>
          </a:xfrm>
          <a:prstGeom prst="rect">
            <a:avLst/>
          </a:prstGeom>
        </p:spPr>
      </p:pic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89E5644D-FE68-4814-A199-19D3A1D8BF7D}"/>
              </a:ext>
            </a:extLst>
          </p:cNvPr>
          <p:cNvSpPr/>
          <p:nvPr/>
        </p:nvSpPr>
        <p:spPr>
          <a:xfrm>
            <a:off x="2030392" y="5559427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6000" dirty="0" smtClean="0">
                <a:solidFill>
                  <a:schemeClr val="tx1"/>
                </a:solidFill>
              </a:rPr>
              <a:t>Отговор</a:t>
            </a:r>
            <a:endParaRPr lang="en-GB" sz="1950" dirty="0">
              <a:solidFill>
                <a:schemeClr val="tx1"/>
              </a:solidFill>
            </a:endParaRPr>
          </a:p>
        </p:txBody>
      </p:sp>
      <p:sp>
        <p:nvSpPr>
          <p:cNvPr id="5" name="Rounded 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FE0FFA16-911F-4952-9FA1-22731F258713}"/>
              </a:ext>
            </a:extLst>
          </p:cNvPr>
          <p:cNvSpPr/>
          <p:nvPr/>
        </p:nvSpPr>
        <p:spPr>
          <a:xfrm>
            <a:off x="2030392" y="5559426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5400" dirty="0" smtClean="0">
                <a:solidFill>
                  <a:schemeClr val="tx1"/>
                </a:solidFill>
              </a:rPr>
              <a:t>65,1 </a:t>
            </a:r>
            <a:r>
              <a:rPr lang="en-GB" sz="5400" dirty="0">
                <a:solidFill>
                  <a:schemeClr val="tx1"/>
                </a:solidFill>
              </a:rPr>
              <a:t>cm</a:t>
            </a:r>
            <a:r>
              <a:rPr lang="en-GB" sz="5400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0EB496-F98E-497B-BAF3-607C1B56E4C8}"/>
              </a:ext>
            </a:extLst>
          </p:cNvPr>
          <p:cNvSpPr/>
          <p:nvPr/>
        </p:nvSpPr>
        <p:spPr>
          <a:xfrm>
            <a:off x="586154" y="275178"/>
            <a:ext cx="8733692" cy="4896604"/>
          </a:xfrm>
          <a:prstGeom prst="roundRect">
            <a:avLst>
              <a:gd name="adj" fmla="val 5973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D5C8C3-E6E1-4C5E-BC8B-AFD51BDE3BC2}"/>
              </a:ext>
            </a:extLst>
          </p:cNvPr>
          <p:cNvSpPr txBox="1"/>
          <p:nvPr/>
        </p:nvSpPr>
        <p:spPr>
          <a:xfrm>
            <a:off x="2558057" y="351149"/>
            <a:ext cx="423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/>
              <a:t>Намерете площта на фигурата</a:t>
            </a:r>
            <a:endParaRPr lang="en-GB" sz="24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B3A7BAB-721A-4B77-B2AC-CAF1F2BCF2D3}"/>
              </a:ext>
            </a:extLst>
          </p:cNvPr>
          <p:cNvSpPr/>
          <p:nvPr/>
        </p:nvSpPr>
        <p:spPr>
          <a:xfrm rot="16200000">
            <a:off x="4205200" y="-466366"/>
            <a:ext cx="1485952" cy="6567992"/>
          </a:xfrm>
          <a:custGeom>
            <a:avLst/>
            <a:gdLst>
              <a:gd name="connsiteX0" fmla="*/ 1080000 w 1080000"/>
              <a:gd name="connsiteY0" fmla="*/ 0 h 4773660"/>
              <a:gd name="connsiteX1" fmla="*/ 1080000 w 1080000"/>
              <a:gd name="connsiteY1" fmla="*/ 1080000 h 4773660"/>
              <a:gd name="connsiteX2" fmla="*/ 1080000 w 1080000"/>
              <a:gd name="connsiteY2" fmla="*/ 3693660 h 4773660"/>
              <a:gd name="connsiteX3" fmla="*/ 1079864 w 1080000"/>
              <a:gd name="connsiteY3" fmla="*/ 3693660 h 4773660"/>
              <a:gd name="connsiteX4" fmla="*/ 1074974 w 1080000"/>
              <a:gd name="connsiteY4" fmla="*/ 3797772 h 4773660"/>
              <a:gd name="connsiteX5" fmla="*/ 764675 w 1080000"/>
              <a:gd name="connsiteY5" fmla="*/ 4456335 h 4773660"/>
              <a:gd name="connsiteX6" fmla="*/ 1 w 1080000"/>
              <a:gd name="connsiteY6" fmla="*/ 4773660 h 4773660"/>
              <a:gd name="connsiteX7" fmla="*/ 1 w 1080000"/>
              <a:gd name="connsiteY7" fmla="*/ 3693660 h 4773660"/>
              <a:gd name="connsiteX8" fmla="*/ 0 w 1080000"/>
              <a:gd name="connsiteY8" fmla="*/ 3693660 h 4773660"/>
              <a:gd name="connsiteX9" fmla="*/ 0 w 1080000"/>
              <a:gd name="connsiteY9" fmla="*/ 1080000 h 4773660"/>
              <a:gd name="connsiteX10" fmla="*/ 137 w 1080000"/>
              <a:gd name="connsiteY10" fmla="*/ 1080000 h 4773660"/>
              <a:gd name="connsiteX11" fmla="*/ 5027 w 1080000"/>
              <a:gd name="connsiteY11" fmla="*/ 975889 h 4773660"/>
              <a:gd name="connsiteX12" fmla="*/ 315326 w 1080000"/>
              <a:gd name="connsiteY12" fmla="*/ 317325 h 4773660"/>
              <a:gd name="connsiteX13" fmla="*/ 1080000 w 1080000"/>
              <a:gd name="connsiteY13" fmla="*/ 0 h 477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00" h="4773660">
                <a:moveTo>
                  <a:pt x="1080000" y="0"/>
                </a:moveTo>
                <a:lnTo>
                  <a:pt x="1080000" y="1080000"/>
                </a:lnTo>
                <a:lnTo>
                  <a:pt x="1080000" y="3693660"/>
                </a:lnTo>
                <a:lnTo>
                  <a:pt x="1079864" y="3693660"/>
                </a:lnTo>
                <a:lnTo>
                  <a:pt x="1074974" y="3797772"/>
                </a:lnTo>
                <a:cubicBezTo>
                  <a:pt x="1050991" y="4045484"/>
                  <a:pt x="941967" y="4278578"/>
                  <a:pt x="764675" y="4456335"/>
                </a:cubicBezTo>
                <a:cubicBezTo>
                  <a:pt x="562055" y="4659486"/>
                  <a:pt x="286924" y="4773660"/>
                  <a:pt x="1" y="4773660"/>
                </a:cubicBezTo>
                <a:lnTo>
                  <a:pt x="1" y="3693660"/>
                </a:lnTo>
                <a:lnTo>
                  <a:pt x="0" y="3693660"/>
                </a:lnTo>
                <a:lnTo>
                  <a:pt x="0" y="1080000"/>
                </a:lnTo>
                <a:lnTo>
                  <a:pt x="137" y="1080000"/>
                </a:lnTo>
                <a:lnTo>
                  <a:pt x="5027" y="975889"/>
                </a:lnTo>
                <a:cubicBezTo>
                  <a:pt x="29010" y="728177"/>
                  <a:pt x="138034" y="495082"/>
                  <a:pt x="315326" y="317325"/>
                </a:cubicBezTo>
                <a:cubicBezTo>
                  <a:pt x="517946" y="114174"/>
                  <a:pt x="793077" y="0"/>
                  <a:pt x="1080000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C8E6BF-DB0E-4D48-80FA-031FAF6C8CEA}"/>
              </a:ext>
            </a:extLst>
          </p:cNvPr>
          <p:cNvCxnSpPr>
            <a:cxnSpLocks/>
          </p:cNvCxnSpPr>
          <p:nvPr/>
        </p:nvCxnSpPr>
        <p:spPr>
          <a:xfrm>
            <a:off x="1676400" y="1917977"/>
            <a:ext cx="5069840" cy="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B6B37B9-0663-4893-83ED-116C6E07A81C}"/>
              </a:ext>
            </a:extLst>
          </p:cNvPr>
          <p:cNvCxnSpPr>
            <a:cxnSpLocks/>
          </p:cNvCxnSpPr>
          <p:nvPr/>
        </p:nvCxnSpPr>
        <p:spPr>
          <a:xfrm>
            <a:off x="4403383" y="2100859"/>
            <a:ext cx="0" cy="137386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D45A5A7-60D8-4BDA-8343-85A2CDD42FEE}"/>
              </a:ext>
            </a:extLst>
          </p:cNvPr>
          <p:cNvSpPr txBox="1"/>
          <p:nvPr/>
        </p:nvSpPr>
        <p:spPr>
          <a:xfrm>
            <a:off x="3143544" y="1481719"/>
            <a:ext cx="939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14 cm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AF5C26-EF9C-4113-9058-20106949063D}"/>
              </a:ext>
            </a:extLst>
          </p:cNvPr>
          <p:cNvSpPr txBox="1"/>
          <p:nvPr/>
        </p:nvSpPr>
        <p:spPr>
          <a:xfrm>
            <a:off x="4501449" y="2548519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4 cm</a:t>
            </a:r>
          </a:p>
        </p:txBody>
      </p:sp>
    </p:spTree>
    <p:extLst>
      <p:ext uri="{BB962C8B-B14F-4D97-AF65-F5344CB8AC3E}">
        <p14:creationId xmlns:p14="http://schemas.microsoft.com/office/powerpoint/2010/main" val="387624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335AA3-462A-4907-9555-95B0B0296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906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9AB9E2-AB24-4B98-9AA1-C2163AC7C38A}"/>
              </a:ext>
            </a:extLst>
          </p:cNvPr>
          <p:cNvSpPr/>
          <p:nvPr/>
        </p:nvSpPr>
        <p:spPr>
          <a:xfrm>
            <a:off x="2050869" y="1192826"/>
            <a:ext cx="680574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78226">
              <a:defRPr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Тази игра е гъвкава и</a:t>
            </a:r>
          </a:p>
          <a:p>
            <a:pPr algn="ctr" defTabSz="478226">
              <a:defRPr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 да се изпълнява по различни начини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78226">
              <a:defRPr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 defTabSz="478226">
              <a:buFontTx/>
              <a:buChar char="-"/>
              <a:defRPr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Екипите могат да избират въпроси индивидуално, с възможност за</a:t>
            </a:r>
          </a:p>
          <a:p>
            <a:pPr marL="342900" indent="-342900" algn="ctr" defTabSz="478226">
              <a:buFontTx/>
              <a:buChar char="-"/>
              <a:defRPr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другият екип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го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„открадне“, ако отговорът им е неправилен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 defTabSz="478226">
              <a:buFontTx/>
              <a:buChar char="-"/>
              <a:defRPr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 defTabSz="478226">
              <a:buFontTx/>
              <a:buChar char="-"/>
              <a:defRPr/>
            </a:pPr>
            <a:r>
              <a:rPr lang="bg-BG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 екип може да бъде представен само от един ученик, който да отговаря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 defTabSz="478226">
              <a:buFontTx/>
              <a:buChar char="-"/>
              <a:defRPr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 defTabSz="478226">
              <a:buFontTx/>
              <a:buChar char="-"/>
              <a:defRPr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Отделни ученици от всеки отбор могат да се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състезават</a:t>
            </a:r>
          </a:p>
          <a:p>
            <a:pPr algn="ctr" defTabSz="478226"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едновременно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най -бърз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отговор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78226">
              <a:defRPr/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78226">
              <a:defRPr/>
            </a:pPr>
            <a:endParaRPr lang="en-GB" sz="20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78226">
              <a:defRPr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00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668CB6A-752C-4750-9097-7C35C0FC64E6}"/>
              </a:ext>
            </a:extLst>
          </p:cNvPr>
          <p:cNvSpPr/>
          <p:nvPr/>
        </p:nvSpPr>
        <p:spPr>
          <a:xfrm>
            <a:off x="2025568" y="5559426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CEE8A9-DFFC-47A1-ADD0-CC352D9D6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02" r="6546" b="23643"/>
          <a:stretch/>
        </p:blipFill>
        <p:spPr>
          <a:xfrm>
            <a:off x="-23150" y="5246073"/>
            <a:ext cx="9942653" cy="1629289"/>
          </a:xfrm>
          <a:prstGeom prst="rect">
            <a:avLst/>
          </a:prstGeom>
        </p:spPr>
      </p:pic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5538FBF7-7E31-4C93-B287-CA56184AA592}"/>
              </a:ext>
            </a:extLst>
          </p:cNvPr>
          <p:cNvSpPr/>
          <p:nvPr/>
        </p:nvSpPr>
        <p:spPr>
          <a:xfrm>
            <a:off x="2030392" y="5559427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6000" dirty="0" smtClean="0">
                <a:solidFill>
                  <a:schemeClr val="tx1"/>
                </a:solidFill>
              </a:rPr>
              <a:t>Отговор</a:t>
            </a:r>
            <a:endParaRPr lang="en-GB" sz="1950" dirty="0">
              <a:solidFill>
                <a:schemeClr val="tx1"/>
              </a:solidFill>
            </a:endParaRPr>
          </a:p>
        </p:txBody>
      </p:sp>
      <p:sp>
        <p:nvSpPr>
          <p:cNvPr id="5" name="Rounded 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688352FE-1347-4094-B823-B6BB9C8D73FD}"/>
              </a:ext>
            </a:extLst>
          </p:cNvPr>
          <p:cNvSpPr/>
          <p:nvPr/>
        </p:nvSpPr>
        <p:spPr>
          <a:xfrm>
            <a:off x="2030392" y="5559426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5400" dirty="0" smtClean="0">
                <a:solidFill>
                  <a:schemeClr val="tx1"/>
                </a:solidFill>
              </a:rPr>
              <a:t>51,4 </a:t>
            </a:r>
            <a:r>
              <a:rPr lang="en-GB" sz="5400" dirty="0">
                <a:solidFill>
                  <a:schemeClr val="tx1"/>
                </a:solidFill>
              </a:rPr>
              <a:t>cm</a:t>
            </a:r>
            <a:endParaRPr lang="en-GB" sz="5400" baseline="30000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445F719-4F83-416C-AECC-90FC245AF7AE}"/>
              </a:ext>
            </a:extLst>
          </p:cNvPr>
          <p:cNvSpPr/>
          <p:nvPr/>
        </p:nvSpPr>
        <p:spPr>
          <a:xfrm>
            <a:off x="581330" y="192793"/>
            <a:ext cx="8733692" cy="4896604"/>
          </a:xfrm>
          <a:prstGeom prst="roundRect">
            <a:avLst>
              <a:gd name="adj" fmla="val 5973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C00F2B-3120-4237-AD42-908AD1E5C66A}"/>
              </a:ext>
            </a:extLst>
          </p:cNvPr>
          <p:cNvSpPr txBox="1"/>
          <p:nvPr/>
        </p:nvSpPr>
        <p:spPr>
          <a:xfrm>
            <a:off x="2535207" y="381249"/>
            <a:ext cx="4825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/>
              <a:t>Намерете обиколката  на фигурата</a:t>
            </a:r>
            <a:endParaRPr lang="en-GB" sz="24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B066B7B-80C0-49A6-96D7-5031D6E7BEB5}"/>
              </a:ext>
            </a:extLst>
          </p:cNvPr>
          <p:cNvSpPr/>
          <p:nvPr/>
        </p:nvSpPr>
        <p:spPr>
          <a:xfrm>
            <a:off x="2253000" y="1954700"/>
            <a:ext cx="5400000" cy="1800000"/>
          </a:xfrm>
          <a:custGeom>
            <a:avLst/>
            <a:gdLst>
              <a:gd name="connsiteX0" fmla="*/ 0 w 5400000"/>
              <a:gd name="connsiteY0" fmla="*/ 0 h 1800000"/>
              <a:gd name="connsiteX1" fmla="*/ 1800000 w 5400000"/>
              <a:gd name="connsiteY1" fmla="*/ 0 h 1800000"/>
              <a:gd name="connsiteX2" fmla="*/ 1804647 w 5400000"/>
              <a:gd name="connsiteY2" fmla="*/ 92019 h 1800000"/>
              <a:gd name="connsiteX3" fmla="*/ 2700000 w 5400000"/>
              <a:gd name="connsiteY3" fmla="*/ 899999 h 1800000"/>
              <a:gd name="connsiteX4" fmla="*/ 3595353 w 5400000"/>
              <a:gd name="connsiteY4" fmla="*/ 92019 h 1800000"/>
              <a:gd name="connsiteX5" fmla="*/ 3600000 w 5400000"/>
              <a:gd name="connsiteY5" fmla="*/ 0 h 1800000"/>
              <a:gd name="connsiteX6" fmla="*/ 5400000 w 5400000"/>
              <a:gd name="connsiteY6" fmla="*/ 0 h 1800000"/>
              <a:gd name="connsiteX7" fmla="*/ 5400000 w 5400000"/>
              <a:gd name="connsiteY7" fmla="*/ 1800000 h 1800000"/>
              <a:gd name="connsiteX8" fmla="*/ 0 w 5400000"/>
              <a:gd name="connsiteY8" fmla="*/ 1800000 h 1800000"/>
              <a:gd name="connsiteX9" fmla="*/ 0 w 5400000"/>
              <a:gd name="connsiteY9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0000" h="1800000">
                <a:moveTo>
                  <a:pt x="0" y="0"/>
                </a:moveTo>
                <a:lnTo>
                  <a:pt x="1800000" y="0"/>
                </a:lnTo>
                <a:lnTo>
                  <a:pt x="1804647" y="92019"/>
                </a:lnTo>
                <a:cubicBezTo>
                  <a:pt x="1850736" y="545849"/>
                  <a:pt x="2234010" y="899999"/>
                  <a:pt x="2700000" y="899999"/>
                </a:cubicBezTo>
                <a:cubicBezTo>
                  <a:pt x="3165990" y="899999"/>
                  <a:pt x="3549265" y="545849"/>
                  <a:pt x="3595353" y="92019"/>
                </a:cubicBezTo>
                <a:lnTo>
                  <a:pt x="3600000" y="0"/>
                </a:lnTo>
                <a:lnTo>
                  <a:pt x="5400000" y="0"/>
                </a:lnTo>
                <a:lnTo>
                  <a:pt x="5400000" y="1800000"/>
                </a:lnTo>
                <a:lnTo>
                  <a:pt x="0" y="180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5C2909-24B3-4289-B314-7117B0E3F156}"/>
              </a:ext>
            </a:extLst>
          </p:cNvPr>
          <p:cNvCxnSpPr>
            <a:cxnSpLocks/>
          </p:cNvCxnSpPr>
          <p:nvPr/>
        </p:nvCxnSpPr>
        <p:spPr>
          <a:xfrm>
            <a:off x="2232406" y="1778854"/>
            <a:ext cx="2717663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7487285-4DAA-4778-B310-DBFABED21EBE}"/>
              </a:ext>
            </a:extLst>
          </p:cNvPr>
          <p:cNvSpPr txBox="1"/>
          <p:nvPr/>
        </p:nvSpPr>
        <p:spPr>
          <a:xfrm>
            <a:off x="1319817" y="2458226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6 cm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7824AE-0361-4F76-8D02-25A48B21BD0E}"/>
              </a:ext>
            </a:extLst>
          </p:cNvPr>
          <p:cNvSpPr txBox="1"/>
          <p:nvPr/>
        </p:nvSpPr>
        <p:spPr>
          <a:xfrm>
            <a:off x="3174408" y="1287091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9 cm</a:t>
            </a:r>
          </a:p>
        </p:txBody>
      </p:sp>
    </p:spTree>
    <p:extLst>
      <p:ext uri="{BB962C8B-B14F-4D97-AF65-F5344CB8AC3E}">
        <p14:creationId xmlns:p14="http://schemas.microsoft.com/office/powerpoint/2010/main" val="291470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A055B47-1D26-4CBA-A5D1-4479C980BC6E}"/>
              </a:ext>
            </a:extLst>
          </p:cNvPr>
          <p:cNvSpPr/>
          <p:nvPr/>
        </p:nvSpPr>
        <p:spPr>
          <a:xfrm>
            <a:off x="2025568" y="5559426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12F07B-BB60-43CE-8B4A-B3723FB8E4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02" r="6546" b="23643"/>
          <a:stretch/>
        </p:blipFill>
        <p:spPr>
          <a:xfrm>
            <a:off x="-23150" y="5246073"/>
            <a:ext cx="9942653" cy="1629289"/>
          </a:xfrm>
          <a:prstGeom prst="rect">
            <a:avLst/>
          </a:prstGeom>
        </p:spPr>
      </p:pic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4D019CAB-D1BB-46F9-8D6C-B5686ACF9CED}"/>
              </a:ext>
            </a:extLst>
          </p:cNvPr>
          <p:cNvSpPr/>
          <p:nvPr/>
        </p:nvSpPr>
        <p:spPr>
          <a:xfrm>
            <a:off x="2030392" y="5559427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6000" dirty="0" smtClean="0">
                <a:solidFill>
                  <a:schemeClr val="tx1"/>
                </a:solidFill>
              </a:rPr>
              <a:t>Отговор</a:t>
            </a:r>
            <a:endParaRPr lang="en-GB" sz="1950" dirty="0">
              <a:solidFill>
                <a:schemeClr val="tx1"/>
              </a:solidFill>
            </a:endParaRPr>
          </a:p>
        </p:txBody>
      </p:sp>
      <p:sp>
        <p:nvSpPr>
          <p:cNvPr id="5" name="Rounded 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72E68CAF-4571-4A1E-9415-3DDC860E837F}"/>
              </a:ext>
            </a:extLst>
          </p:cNvPr>
          <p:cNvSpPr/>
          <p:nvPr/>
        </p:nvSpPr>
        <p:spPr>
          <a:xfrm>
            <a:off x="2030392" y="5559426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5400" dirty="0" smtClean="0">
                <a:solidFill>
                  <a:schemeClr val="tx1"/>
                </a:solidFill>
              </a:rPr>
              <a:t>56</a:t>
            </a:r>
            <a:r>
              <a:rPr lang="bg-BG" sz="5400" dirty="0" smtClean="0">
                <a:solidFill>
                  <a:schemeClr val="tx1"/>
                </a:solidFill>
              </a:rPr>
              <a:t>,</a:t>
            </a:r>
            <a:r>
              <a:rPr lang="en-GB" sz="5400" dirty="0" smtClean="0">
                <a:solidFill>
                  <a:schemeClr val="tx1"/>
                </a:solidFill>
              </a:rPr>
              <a:t>5 </a:t>
            </a:r>
            <a:r>
              <a:rPr lang="en-GB" sz="5400" dirty="0">
                <a:solidFill>
                  <a:schemeClr val="tx1"/>
                </a:solidFill>
              </a:rPr>
              <a:t>cm</a:t>
            </a:r>
            <a:r>
              <a:rPr lang="en-GB" sz="5400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E519C36-15CC-44E3-BB89-82966D9E6F6F}"/>
              </a:ext>
            </a:extLst>
          </p:cNvPr>
          <p:cNvSpPr/>
          <p:nvPr/>
        </p:nvSpPr>
        <p:spPr>
          <a:xfrm>
            <a:off x="586154" y="275178"/>
            <a:ext cx="8733692" cy="4896604"/>
          </a:xfrm>
          <a:prstGeom prst="roundRect">
            <a:avLst>
              <a:gd name="adj" fmla="val 5973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FBAA5A-8514-448F-8A10-BCDB5F3F6A0E}"/>
              </a:ext>
            </a:extLst>
          </p:cNvPr>
          <p:cNvSpPr txBox="1"/>
          <p:nvPr/>
        </p:nvSpPr>
        <p:spPr>
          <a:xfrm>
            <a:off x="2762286" y="444253"/>
            <a:ext cx="4142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/>
              <a:t>Намерете площта на фигурата</a:t>
            </a:r>
            <a:endParaRPr lang="en-GB" sz="24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174C7CB-A1D4-470C-BFC4-4BAA9439B614}"/>
              </a:ext>
            </a:extLst>
          </p:cNvPr>
          <p:cNvSpPr/>
          <p:nvPr/>
        </p:nvSpPr>
        <p:spPr>
          <a:xfrm>
            <a:off x="1847590" y="1686218"/>
            <a:ext cx="4958692" cy="2209800"/>
          </a:xfrm>
          <a:custGeom>
            <a:avLst/>
            <a:gdLst>
              <a:gd name="connsiteX0" fmla="*/ 0 w 4958692"/>
              <a:gd name="connsiteY0" fmla="*/ 0 h 2209800"/>
              <a:gd name="connsiteX1" fmla="*/ 4251912 w 4958692"/>
              <a:gd name="connsiteY1" fmla="*/ 0 h 2209800"/>
              <a:gd name="connsiteX2" fmla="*/ 4958691 w 4958692"/>
              <a:gd name="connsiteY2" fmla="*/ 803240 h 2209800"/>
              <a:gd name="connsiteX3" fmla="*/ 4958692 w 4958692"/>
              <a:gd name="connsiteY3" fmla="*/ 803240 h 2209800"/>
              <a:gd name="connsiteX4" fmla="*/ 3629141 w 4958692"/>
              <a:gd name="connsiteY4" fmla="*/ 2209800 h 2209800"/>
              <a:gd name="connsiteX5" fmla="*/ 3622145 w 4958692"/>
              <a:gd name="connsiteY5" fmla="*/ 2209800 h 2209800"/>
              <a:gd name="connsiteX6" fmla="*/ 3091793 w 4958692"/>
              <a:gd name="connsiteY6" fmla="*/ 1295401 h 2209800"/>
              <a:gd name="connsiteX7" fmla="*/ 2561442 w 4958692"/>
              <a:gd name="connsiteY7" fmla="*/ 2209800 h 2209800"/>
              <a:gd name="connsiteX8" fmla="*/ 2554443 w 4958692"/>
              <a:gd name="connsiteY8" fmla="*/ 2209800 h 2209800"/>
              <a:gd name="connsiteX9" fmla="*/ 1224892 w 4958692"/>
              <a:gd name="connsiteY9" fmla="*/ 803240 h 2209800"/>
              <a:gd name="connsiteX10" fmla="*/ 1224891 w 4958692"/>
              <a:gd name="connsiteY10" fmla="*/ 803240 h 2209800"/>
              <a:gd name="connsiteX11" fmla="*/ 0 w 4958692"/>
              <a:gd name="connsiteY11" fmla="*/ 0 h 2209800"/>
              <a:gd name="connsiteX0" fmla="*/ 0 w 4958692"/>
              <a:gd name="connsiteY0" fmla="*/ 0 h 2209800"/>
              <a:gd name="connsiteX1" fmla="*/ 4251912 w 4958692"/>
              <a:gd name="connsiteY1" fmla="*/ 0 h 2209800"/>
              <a:gd name="connsiteX2" fmla="*/ 4958691 w 4958692"/>
              <a:gd name="connsiteY2" fmla="*/ 803240 h 2209800"/>
              <a:gd name="connsiteX3" fmla="*/ 4958692 w 4958692"/>
              <a:gd name="connsiteY3" fmla="*/ 803240 h 2209800"/>
              <a:gd name="connsiteX4" fmla="*/ 3629141 w 4958692"/>
              <a:gd name="connsiteY4" fmla="*/ 2209800 h 2209800"/>
              <a:gd name="connsiteX5" fmla="*/ 3622145 w 4958692"/>
              <a:gd name="connsiteY5" fmla="*/ 2209800 h 2209800"/>
              <a:gd name="connsiteX6" fmla="*/ 2466953 w 4958692"/>
              <a:gd name="connsiteY6" fmla="*/ 838201 h 2209800"/>
              <a:gd name="connsiteX7" fmla="*/ 2561442 w 4958692"/>
              <a:gd name="connsiteY7" fmla="*/ 2209800 h 2209800"/>
              <a:gd name="connsiteX8" fmla="*/ 2554443 w 4958692"/>
              <a:gd name="connsiteY8" fmla="*/ 2209800 h 2209800"/>
              <a:gd name="connsiteX9" fmla="*/ 1224892 w 4958692"/>
              <a:gd name="connsiteY9" fmla="*/ 803240 h 2209800"/>
              <a:gd name="connsiteX10" fmla="*/ 1224891 w 4958692"/>
              <a:gd name="connsiteY10" fmla="*/ 803240 h 2209800"/>
              <a:gd name="connsiteX11" fmla="*/ 0 w 4958692"/>
              <a:gd name="connsiteY11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58692" h="2209800">
                <a:moveTo>
                  <a:pt x="0" y="0"/>
                </a:moveTo>
                <a:lnTo>
                  <a:pt x="4251912" y="0"/>
                </a:lnTo>
                <a:lnTo>
                  <a:pt x="4958691" y="803240"/>
                </a:lnTo>
                <a:lnTo>
                  <a:pt x="4958692" y="803240"/>
                </a:lnTo>
                <a:lnTo>
                  <a:pt x="3629141" y="2209800"/>
                </a:lnTo>
                <a:lnTo>
                  <a:pt x="3622145" y="2209800"/>
                </a:lnTo>
                <a:lnTo>
                  <a:pt x="2466953" y="838201"/>
                </a:lnTo>
                <a:lnTo>
                  <a:pt x="2561442" y="2209800"/>
                </a:lnTo>
                <a:lnTo>
                  <a:pt x="2554443" y="2209800"/>
                </a:lnTo>
                <a:lnTo>
                  <a:pt x="1224892" y="803240"/>
                </a:lnTo>
                <a:lnTo>
                  <a:pt x="1224891" y="8032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440503-FDDF-4542-9A73-2ED8295BA4B0}"/>
              </a:ext>
            </a:extLst>
          </p:cNvPr>
          <p:cNvCxnSpPr>
            <a:cxnSpLocks/>
          </p:cNvCxnSpPr>
          <p:nvPr/>
        </p:nvCxnSpPr>
        <p:spPr>
          <a:xfrm>
            <a:off x="3151729" y="2489458"/>
            <a:ext cx="3523391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008702-8041-4AB8-865F-AE8EFA057A10}"/>
              </a:ext>
            </a:extLst>
          </p:cNvPr>
          <p:cNvCxnSpPr>
            <a:cxnSpLocks/>
          </p:cNvCxnSpPr>
          <p:nvPr/>
        </p:nvCxnSpPr>
        <p:spPr>
          <a:xfrm flipV="1">
            <a:off x="7018567" y="1621536"/>
            <a:ext cx="0" cy="86420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A9E4A6E-897A-4C76-8FB7-752C4D1C90B6}"/>
              </a:ext>
            </a:extLst>
          </p:cNvPr>
          <p:cNvSpPr txBox="1"/>
          <p:nvPr/>
        </p:nvSpPr>
        <p:spPr>
          <a:xfrm>
            <a:off x="3412582" y="1293427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11 cm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C8B684-4B86-447F-839F-3A8D1B86787A}"/>
              </a:ext>
            </a:extLst>
          </p:cNvPr>
          <p:cNvSpPr txBox="1"/>
          <p:nvPr/>
        </p:nvSpPr>
        <p:spPr>
          <a:xfrm>
            <a:off x="4363558" y="2073715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10 cm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0109A74-86DF-4144-AFC3-6B40554F1BB9}"/>
              </a:ext>
            </a:extLst>
          </p:cNvPr>
          <p:cNvCxnSpPr>
            <a:cxnSpLocks/>
          </p:cNvCxnSpPr>
          <p:nvPr/>
        </p:nvCxnSpPr>
        <p:spPr>
          <a:xfrm flipV="1">
            <a:off x="7018567" y="2523744"/>
            <a:ext cx="0" cy="145084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DD23096-CBC4-4A83-8EE3-4CB4FFC02ED0}"/>
              </a:ext>
            </a:extLst>
          </p:cNvPr>
          <p:cNvCxnSpPr>
            <a:cxnSpLocks/>
          </p:cNvCxnSpPr>
          <p:nvPr/>
        </p:nvCxnSpPr>
        <p:spPr>
          <a:xfrm>
            <a:off x="4468368" y="3896018"/>
            <a:ext cx="97536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D3B4BF3-F1B0-4BE3-AE42-0461FF461ECA}"/>
              </a:ext>
            </a:extLst>
          </p:cNvPr>
          <p:cNvSpPr txBox="1"/>
          <p:nvPr/>
        </p:nvSpPr>
        <p:spPr>
          <a:xfrm>
            <a:off x="7018037" y="1812173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3 cm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32282F-E0AD-4E33-9251-E103A25DFBE5}"/>
              </a:ext>
            </a:extLst>
          </p:cNvPr>
          <p:cNvSpPr txBox="1"/>
          <p:nvPr/>
        </p:nvSpPr>
        <p:spPr>
          <a:xfrm>
            <a:off x="7032925" y="3066777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5 cm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57C9389-EC05-4298-A0C6-281FBB420C04}"/>
              </a:ext>
            </a:extLst>
          </p:cNvPr>
          <p:cNvSpPr txBox="1"/>
          <p:nvPr/>
        </p:nvSpPr>
        <p:spPr>
          <a:xfrm>
            <a:off x="4618088" y="4006147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3 cm</a:t>
            </a:r>
          </a:p>
        </p:txBody>
      </p:sp>
    </p:spTree>
    <p:extLst>
      <p:ext uri="{BB962C8B-B14F-4D97-AF65-F5344CB8AC3E}">
        <p14:creationId xmlns:p14="http://schemas.microsoft.com/office/powerpoint/2010/main" val="347426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5590176-A48F-4F24-8DE7-5227B96CAF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628" r="16037" b="2986"/>
          <a:stretch/>
        </p:blipFill>
        <p:spPr>
          <a:xfrm>
            <a:off x="4166887" y="1656444"/>
            <a:ext cx="5046561" cy="4977434"/>
          </a:xfrm>
          <a:prstGeom prst="rect">
            <a:avLst/>
          </a:prstGeom>
        </p:spPr>
      </p:pic>
      <p:sp>
        <p:nvSpPr>
          <p:cNvPr id="2" name="WordArt 6">
            <a:extLst>
              <a:ext uri="{FF2B5EF4-FFF2-40B4-BE49-F238E27FC236}">
                <a16:creationId xmlns:a16="http://schemas.microsoft.com/office/drawing/2014/main" id="{75D78BDE-1FDB-4C09-93F0-C098628AE9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36684" y="615239"/>
            <a:ext cx="6686673" cy="31118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8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EAEAEA"/>
              </a:contourClr>
            </a:sp3d>
          </a:bodyPr>
          <a:lstStyle/>
          <a:p>
            <a:pPr algn="ctr"/>
            <a:r>
              <a:rPr lang="en-GB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AEAEA"/>
                    </a:gs>
                    <a:gs pos="17999">
                      <a:srgbClr val="777777"/>
                    </a:gs>
                    <a:gs pos="31000">
                      <a:srgbClr val="292929"/>
                    </a:gs>
                    <a:gs pos="33000">
                      <a:srgbClr val="B2B2B2"/>
                    </a:gs>
                    <a:gs pos="37000">
                      <a:srgbClr val="FFFFFF"/>
                    </a:gs>
                    <a:gs pos="78999">
                      <a:srgbClr val="5F5F5F"/>
                    </a:gs>
                    <a:gs pos="87000">
                      <a:srgbClr val="5F5F5F"/>
                    </a:gs>
                    <a:gs pos="100000">
                      <a:srgbClr val="CBCBCB"/>
                    </a:gs>
                  </a:gsLst>
                  <a:lin ang="18900000" scaled="1"/>
                </a:gradFill>
                <a:latin typeface="Impact" panose="020B0806030902050204" pitchFamily="34" charset="0"/>
              </a:rPr>
              <a:t>3 </a:t>
            </a:r>
            <a:r>
              <a:rPr lang="bg-BG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AEAEA"/>
                    </a:gs>
                    <a:gs pos="17999">
                      <a:srgbClr val="777777"/>
                    </a:gs>
                    <a:gs pos="31000">
                      <a:srgbClr val="292929"/>
                    </a:gs>
                    <a:gs pos="33000">
                      <a:srgbClr val="B2B2B2"/>
                    </a:gs>
                    <a:gs pos="37000">
                      <a:srgbClr val="FFFFFF"/>
                    </a:gs>
                    <a:gs pos="78999">
                      <a:srgbClr val="5F5F5F"/>
                    </a:gs>
                    <a:gs pos="87000">
                      <a:srgbClr val="5F5F5F"/>
                    </a:gs>
                    <a:gs pos="100000">
                      <a:srgbClr val="CBCBCB"/>
                    </a:gs>
                  </a:gsLst>
                  <a:lin ang="18900000" scaled="1"/>
                </a:gradFill>
                <a:latin typeface="Impact" panose="020B0806030902050204" pitchFamily="34" charset="0"/>
              </a:rPr>
              <a:t>Звезди</a:t>
            </a:r>
            <a:endParaRPr lang="en-GB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EAEAEA"/>
                  </a:gs>
                  <a:gs pos="17999">
                    <a:srgbClr val="777777"/>
                  </a:gs>
                  <a:gs pos="31000">
                    <a:srgbClr val="292929"/>
                  </a:gs>
                  <a:gs pos="33000">
                    <a:srgbClr val="B2B2B2"/>
                  </a:gs>
                  <a:gs pos="37000">
                    <a:srgbClr val="FFFFFF"/>
                  </a:gs>
                  <a:gs pos="78999">
                    <a:srgbClr val="5F5F5F"/>
                  </a:gs>
                  <a:gs pos="87000">
                    <a:srgbClr val="5F5F5F"/>
                  </a:gs>
                  <a:gs pos="100000">
                    <a:srgbClr val="CBCBCB"/>
                  </a:gs>
                </a:gsLst>
                <a:lin ang="18900000" scaled="1"/>
              </a:gradFill>
              <a:latin typeface="Impact" panose="020B080603090205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2D66DB-7876-44EA-9C5B-36830F80C0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" t="6045" r="3104" b="6222"/>
          <a:stretch/>
        </p:blipFill>
        <p:spPr>
          <a:xfrm>
            <a:off x="0" y="1540696"/>
            <a:ext cx="3177688" cy="291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5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">
            <a:extLst>
              <a:ext uri="{FF2B5EF4-FFF2-40B4-BE49-F238E27FC236}">
                <a16:creationId xmlns:a16="http://schemas.microsoft.com/office/drawing/2014/main" id="{75D78BDE-1FDB-4C09-93F0-C098628AE9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02397" y="395320"/>
            <a:ext cx="5301205" cy="108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8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EAEAEA"/>
              </a:contourClr>
            </a:sp3d>
          </a:bodyPr>
          <a:lstStyle/>
          <a:p>
            <a:pPr algn="ctr"/>
            <a:r>
              <a:rPr lang="bg-BG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AEAEA"/>
                    </a:gs>
                    <a:gs pos="17999">
                      <a:srgbClr val="777777"/>
                    </a:gs>
                    <a:gs pos="31000">
                      <a:srgbClr val="292929"/>
                    </a:gs>
                    <a:gs pos="33000">
                      <a:srgbClr val="B2B2B2"/>
                    </a:gs>
                    <a:gs pos="37000">
                      <a:srgbClr val="FFFFFF"/>
                    </a:gs>
                    <a:gs pos="78999">
                      <a:srgbClr val="5F5F5F"/>
                    </a:gs>
                    <a:gs pos="87000">
                      <a:srgbClr val="5F5F5F"/>
                    </a:gs>
                    <a:gs pos="100000">
                      <a:srgbClr val="CBCBCB"/>
                    </a:gs>
                  </a:gsLst>
                  <a:lin ang="18900000" scaled="1"/>
                </a:gradFill>
                <a:latin typeface="Impact" panose="020B0806030902050204" pitchFamily="34" charset="0"/>
              </a:rPr>
              <a:t>Първият отбор </a:t>
            </a:r>
            <a:endParaRPr lang="en-GB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EAEAEA"/>
                  </a:gs>
                  <a:gs pos="17999">
                    <a:srgbClr val="777777"/>
                  </a:gs>
                  <a:gs pos="31000">
                    <a:srgbClr val="292929"/>
                  </a:gs>
                  <a:gs pos="33000">
                    <a:srgbClr val="B2B2B2"/>
                  </a:gs>
                  <a:gs pos="37000">
                    <a:srgbClr val="FFFFFF"/>
                  </a:gs>
                  <a:gs pos="78999">
                    <a:srgbClr val="5F5F5F"/>
                  </a:gs>
                  <a:gs pos="87000">
                    <a:srgbClr val="5F5F5F"/>
                  </a:gs>
                  <a:gs pos="100000">
                    <a:srgbClr val="CBCBCB"/>
                  </a:gs>
                </a:gsLst>
                <a:lin ang="189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4" name="WordArt 6">
            <a:extLst>
              <a:ext uri="{FF2B5EF4-FFF2-40B4-BE49-F238E27FC236}">
                <a16:creationId xmlns:a16="http://schemas.microsoft.com/office/drawing/2014/main" id="{75D78BDE-1FDB-4C09-93F0-C098628AE9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6951" y="1872659"/>
            <a:ext cx="6692098" cy="9911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8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EAEAEA"/>
              </a:contourClr>
            </a:sp3d>
          </a:bodyPr>
          <a:lstStyle/>
          <a:p>
            <a:pPr algn="ctr"/>
            <a:r>
              <a:rPr lang="bg-BG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AEAEA"/>
                    </a:gs>
                    <a:gs pos="17999">
                      <a:srgbClr val="777777"/>
                    </a:gs>
                    <a:gs pos="31000">
                      <a:srgbClr val="292929"/>
                    </a:gs>
                    <a:gs pos="33000">
                      <a:srgbClr val="B2B2B2"/>
                    </a:gs>
                    <a:gs pos="37000">
                      <a:srgbClr val="FFFFFF"/>
                    </a:gs>
                    <a:gs pos="78999">
                      <a:srgbClr val="5F5F5F"/>
                    </a:gs>
                    <a:gs pos="87000">
                      <a:srgbClr val="5F5F5F"/>
                    </a:gs>
                    <a:gs pos="100000">
                      <a:srgbClr val="CBCBCB"/>
                    </a:gs>
                  </a:gsLst>
                  <a:lin ang="18900000" scaled="1"/>
                </a:gradFill>
                <a:latin typeface="Impact" panose="020B0806030902050204" pitchFamily="34" charset="0"/>
              </a:rPr>
              <a:t>с 3 звезди на един ред</a:t>
            </a:r>
            <a:endParaRPr lang="en-GB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EAEAEA"/>
                  </a:gs>
                  <a:gs pos="17999">
                    <a:srgbClr val="777777"/>
                  </a:gs>
                  <a:gs pos="31000">
                    <a:srgbClr val="292929"/>
                  </a:gs>
                  <a:gs pos="33000">
                    <a:srgbClr val="B2B2B2"/>
                  </a:gs>
                  <a:gs pos="37000">
                    <a:srgbClr val="FFFFFF"/>
                  </a:gs>
                  <a:gs pos="78999">
                    <a:srgbClr val="5F5F5F"/>
                  </a:gs>
                  <a:gs pos="87000">
                    <a:srgbClr val="5F5F5F"/>
                  </a:gs>
                  <a:gs pos="100000">
                    <a:srgbClr val="CBCBCB"/>
                  </a:gs>
                </a:gsLst>
                <a:lin ang="189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5" name="WordArt 6">
            <a:extLst>
              <a:ext uri="{FF2B5EF4-FFF2-40B4-BE49-F238E27FC236}">
                <a16:creationId xmlns:a16="http://schemas.microsoft.com/office/drawing/2014/main" id="{75D78BDE-1FDB-4C09-93F0-C098628AE9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64545" y="5457297"/>
            <a:ext cx="3991337" cy="10221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8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EAEAEA"/>
              </a:contourClr>
            </a:sp3d>
          </a:bodyPr>
          <a:lstStyle/>
          <a:p>
            <a:pPr algn="ctr"/>
            <a:r>
              <a:rPr lang="bg-BG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AEAEA"/>
                    </a:gs>
                    <a:gs pos="17999">
                      <a:srgbClr val="777777"/>
                    </a:gs>
                    <a:gs pos="31000">
                      <a:srgbClr val="292929"/>
                    </a:gs>
                    <a:gs pos="33000">
                      <a:srgbClr val="B2B2B2"/>
                    </a:gs>
                    <a:gs pos="37000">
                      <a:srgbClr val="FFFFFF"/>
                    </a:gs>
                    <a:gs pos="78999">
                      <a:srgbClr val="5F5F5F"/>
                    </a:gs>
                    <a:gs pos="87000">
                      <a:srgbClr val="5F5F5F"/>
                    </a:gs>
                    <a:gs pos="100000">
                      <a:srgbClr val="CBCBCB"/>
                    </a:gs>
                  </a:gsLst>
                  <a:lin ang="18900000" scaled="1"/>
                </a:gradFill>
                <a:latin typeface="Impact" panose="020B0806030902050204" pitchFamily="34" charset="0"/>
              </a:rPr>
              <a:t>е победител</a:t>
            </a:r>
            <a:r>
              <a:rPr lang="en-GB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AEAEA"/>
                    </a:gs>
                    <a:gs pos="17999">
                      <a:srgbClr val="777777"/>
                    </a:gs>
                    <a:gs pos="31000">
                      <a:srgbClr val="292929"/>
                    </a:gs>
                    <a:gs pos="33000">
                      <a:srgbClr val="B2B2B2"/>
                    </a:gs>
                    <a:gs pos="37000">
                      <a:srgbClr val="FFFFFF"/>
                    </a:gs>
                    <a:gs pos="78999">
                      <a:srgbClr val="5F5F5F"/>
                    </a:gs>
                    <a:gs pos="87000">
                      <a:srgbClr val="5F5F5F"/>
                    </a:gs>
                    <a:gs pos="100000">
                      <a:srgbClr val="CBCBCB"/>
                    </a:gs>
                  </a:gsLst>
                  <a:lin ang="18900000" scaled="1"/>
                </a:gradFill>
                <a:latin typeface="Impact" panose="020B0806030902050204" pitchFamily="34" charset="0"/>
              </a:rPr>
              <a:t>!</a:t>
            </a:r>
            <a:endParaRPr lang="en-GB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EAEAEA"/>
                  </a:gs>
                  <a:gs pos="17999">
                    <a:srgbClr val="777777"/>
                  </a:gs>
                  <a:gs pos="31000">
                    <a:srgbClr val="292929"/>
                  </a:gs>
                  <a:gs pos="33000">
                    <a:srgbClr val="B2B2B2"/>
                  </a:gs>
                  <a:gs pos="37000">
                    <a:srgbClr val="FFFFFF"/>
                  </a:gs>
                  <a:gs pos="78999">
                    <a:srgbClr val="5F5F5F"/>
                  </a:gs>
                  <a:gs pos="87000">
                    <a:srgbClr val="5F5F5F"/>
                  </a:gs>
                  <a:gs pos="100000">
                    <a:srgbClr val="CBCBCB"/>
                  </a:gs>
                </a:gsLst>
                <a:lin ang="18900000" scaled="1"/>
              </a:gradFill>
              <a:latin typeface="Impact" panose="020B080603090205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590176-A48F-4F24-8DE7-5227B96CAF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628" r="16037" b="2986"/>
          <a:stretch/>
        </p:blipFill>
        <p:spPr>
          <a:xfrm>
            <a:off x="1633970" y="3261109"/>
            <a:ext cx="1938749" cy="19121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590176-A48F-4F24-8DE7-5227B96CAF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628" r="16037" b="2986"/>
          <a:stretch/>
        </p:blipFill>
        <p:spPr>
          <a:xfrm>
            <a:off x="3997135" y="3261109"/>
            <a:ext cx="1938749" cy="19121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590176-A48F-4F24-8DE7-5227B96CAF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628" r="16037" b="2986"/>
          <a:stretch/>
        </p:blipFill>
        <p:spPr>
          <a:xfrm>
            <a:off x="6360300" y="3261109"/>
            <a:ext cx="1938749" cy="191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4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F2D66DB-7876-44EA-9C5B-36830F80C0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" t="6045" r="3104" b="6222"/>
          <a:stretch/>
        </p:blipFill>
        <p:spPr>
          <a:xfrm>
            <a:off x="2091366" y="1146794"/>
            <a:ext cx="1440000" cy="13212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590176-A48F-4F24-8DE7-5227B96CAF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628" r="16037" b="2986"/>
          <a:stretch/>
        </p:blipFill>
        <p:spPr>
          <a:xfrm>
            <a:off x="2134497" y="1139814"/>
            <a:ext cx="1353739" cy="1335196"/>
          </a:xfrm>
          <a:prstGeom prst="rect">
            <a:avLst/>
          </a:prstGeom>
        </p:spPr>
      </p:pic>
      <p:sp>
        <p:nvSpPr>
          <p:cNvPr id="3" name="Text Box 163">
            <a:extLst>
              <a:ext uri="{FF2B5EF4-FFF2-40B4-BE49-F238E27FC236}">
                <a16:creationId xmlns:a16="http://schemas.microsoft.com/office/drawing/2014/main" id="{3ECA8849-9ECA-4B7C-915E-2BF9ABAD8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130" y="0"/>
            <a:ext cx="1440000" cy="1080742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1pPr>
            <a:lvl2pPr marL="742950" indent="-28575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2pPr>
            <a:lvl3pPr marL="11430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3pPr>
            <a:lvl4pPr marL="16002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4pPr>
            <a:lvl5pPr marL="20574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6600" dirty="0">
                <a:solidFill>
                  <a:schemeClr val="bg1"/>
                </a:solidFill>
                <a:latin typeface="Impact" panose="020B0806030902050204" pitchFamily="34" charset="0"/>
              </a:rPr>
              <a:t>A</a:t>
            </a:r>
            <a:endParaRPr lang="en-US" altLang="en-US" sz="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" name="Text Box 224">
            <a:extLst>
              <a:ext uri="{FF2B5EF4-FFF2-40B4-BE49-F238E27FC236}">
                <a16:creationId xmlns:a16="http://schemas.microsoft.com/office/drawing/2014/main" id="{6B82ABC4-13E1-417B-A5C8-8384F4DDB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" y="1080742"/>
            <a:ext cx="2072998" cy="1440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1pPr>
            <a:lvl2pPr marL="742950" indent="-28575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2pPr>
            <a:lvl3pPr marL="11430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3pPr>
            <a:lvl4pPr marL="16002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4pPr>
            <a:lvl5pPr marL="20574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6600" dirty="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en-US" altLang="en-US" sz="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" name="Text Box 163">
            <a:extLst>
              <a:ext uri="{FF2B5EF4-FFF2-40B4-BE49-F238E27FC236}">
                <a16:creationId xmlns:a16="http://schemas.microsoft.com/office/drawing/2014/main" id="{3A28D92D-0F51-4EC3-AA76-5CD564277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622" y="0"/>
            <a:ext cx="1435131" cy="1080742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1pPr>
            <a:lvl2pPr marL="742950" indent="-28575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2pPr>
            <a:lvl3pPr marL="11430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3pPr>
            <a:lvl4pPr marL="16002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4pPr>
            <a:lvl5pPr marL="20574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bg-BG" altLang="ko-KR" sz="6600" dirty="0" smtClean="0">
                <a:solidFill>
                  <a:schemeClr val="bg1"/>
                </a:solidFill>
                <a:latin typeface="Impact" panose="020B0806030902050204" pitchFamily="34" charset="0"/>
              </a:rPr>
              <a:t>Б</a:t>
            </a:r>
            <a:endParaRPr lang="en-US" altLang="en-US" sz="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" name="Text Box 163">
            <a:extLst>
              <a:ext uri="{FF2B5EF4-FFF2-40B4-BE49-F238E27FC236}">
                <a16:creationId xmlns:a16="http://schemas.microsoft.com/office/drawing/2014/main" id="{7C17E817-BCEB-41DF-938B-C2C428576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245" y="0"/>
            <a:ext cx="1435131" cy="1080742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1pPr>
            <a:lvl2pPr marL="742950" indent="-28575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2pPr>
            <a:lvl3pPr marL="11430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3pPr>
            <a:lvl4pPr marL="16002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4pPr>
            <a:lvl5pPr marL="20574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bg-BG" altLang="en-US" sz="6600" dirty="0">
                <a:solidFill>
                  <a:schemeClr val="bg1"/>
                </a:solidFill>
                <a:latin typeface="Impact" panose="020B0806030902050204" pitchFamily="34" charset="0"/>
              </a:rPr>
              <a:t>В</a:t>
            </a:r>
            <a:endParaRPr lang="en-US" altLang="en-US" sz="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Text Box 163">
            <a:extLst>
              <a:ext uri="{FF2B5EF4-FFF2-40B4-BE49-F238E27FC236}">
                <a16:creationId xmlns:a16="http://schemas.microsoft.com/office/drawing/2014/main" id="{5C1E009B-5F5E-4C8E-90D3-C053480CE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869" y="0"/>
            <a:ext cx="1435131" cy="1080742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1pPr>
            <a:lvl2pPr marL="742950" indent="-28575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2pPr>
            <a:lvl3pPr marL="11430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3pPr>
            <a:lvl4pPr marL="16002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4pPr>
            <a:lvl5pPr marL="20574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bg-BG" altLang="ko-KR" sz="6600" smtClean="0">
                <a:solidFill>
                  <a:schemeClr val="bg1"/>
                </a:solidFill>
                <a:latin typeface="Impact" panose="020B0806030902050204" pitchFamily="34" charset="0"/>
              </a:rPr>
              <a:t>Г</a:t>
            </a:r>
            <a:endParaRPr lang="en-US" altLang="en-US" sz="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7" name="AutoShape 85">
            <a:extLst>
              <a:ext uri="{FF2B5EF4-FFF2-40B4-BE49-F238E27FC236}">
                <a16:creationId xmlns:a16="http://schemas.microsoft.com/office/drawing/2014/main" id="{BCDBE527-57FF-47DB-AA80-BA5A30596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1624" y="1086838"/>
            <a:ext cx="720000" cy="1440000"/>
          </a:xfrm>
          <a:prstGeom prst="roundRect">
            <a:avLst>
              <a:gd name="adj" fmla="val 30458"/>
            </a:avLst>
          </a:prstGeom>
          <a:gradFill rotWithShape="1">
            <a:gsLst>
              <a:gs pos="0">
                <a:schemeClr val="bg1">
                  <a:alpha val="0"/>
                </a:schemeClr>
              </a:gs>
              <a:gs pos="56000">
                <a:srgbClr val="FF5050">
                  <a:alpha val="54999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1pPr>
            <a:lvl2pPr marL="742950" indent="-28575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2pPr>
            <a:lvl3pPr marL="11430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3pPr>
            <a:lvl4pPr marL="16002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4pPr>
            <a:lvl5pPr marL="20574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en-GB" altLang="en-US" sz="4800"/>
          </a:p>
        </p:txBody>
      </p:sp>
      <p:sp>
        <p:nvSpPr>
          <p:cNvPr id="18" name="AutoShape 86">
            <a:extLst>
              <a:ext uri="{FF2B5EF4-FFF2-40B4-BE49-F238E27FC236}">
                <a16:creationId xmlns:a16="http://schemas.microsoft.com/office/drawing/2014/main" id="{7218EE7D-9473-4824-A62A-4724E4457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6496" y="1086838"/>
            <a:ext cx="720000" cy="1440000"/>
          </a:xfrm>
          <a:prstGeom prst="roundRect">
            <a:avLst>
              <a:gd name="adj" fmla="val 30458"/>
            </a:avLst>
          </a:prstGeom>
          <a:gradFill rotWithShape="1">
            <a:gsLst>
              <a:gs pos="41000">
                <a:srgbClr val="00B0F0">
                  <a:alpha val="54902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1pPr>
            <a:lvl2pPr marL="742950" indent="-28575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2pPr>
            <a:lvl3pPr marL="11430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3pPr>
            <a:lvl4pPr marL="16002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4pPr>
            <a:lvl5pPr marL="20574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en-GB" altLang="en-US" sz="4800"/>
          </a:p>
        </p:txBody>
      </p:sp>
      <p:sp>
        <p:nvSpPr>
          <p:cNvPr id="20" name="Rectangle 19">
            <a:hlinkClick r:id="rId6" action="ppaction://hlinksldjump"/>
            <a:extLst>
              <a:ext uri="{FF2B5EF4-FFF2-40B4-BE49-F238E27FC236}">
                <a16:creationId xmlns:a16="http://schemas.microsoft.com/office/drawing/2014/main" id="{17D7FC88-BFFA-43C6-B1DA-5BA00B667A84}"/>
              </a:ext>
            </a:extLst>
          </p:cNvPr>
          <p:cNvSpPr/>
          <p:nvPr/>
        </p:nvSpPr>
        <p:spPr>
          <a:xfrm>
            <a:off x="2085158" y="1086838"/>
            <a:ext cx="1440000" cy="14400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F2D66DB-7876-44EA-9C5B-36830F80C0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" t="6045" r="3104" b="6222"/>
          <a:stretch/>
        </p:blipFill>
        <p:spPr>
          <a:xfrm>
            <a:off x="3523800" y="1146794"/>
            <a:ext cx="1440000" cy="132123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5590176-A48F-4F24-8DE7-5227B96CAF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628" r="16037" b="2986"/>
          <a:stretch/>
        </p:blipFill>
        <p:spPr>
          <a:xfrm>
            <a:off x="3566931" y="1139814"/>
            <a:ext cx="1353739" cy="1335196"/>
          </a:xfrm>
          <a:prstGeom prst="rect">
            <a:avLst/>
          </a:prstGeom>
        </p:spPr>
      </p:pic>
      <p:sp>
        <p:nvSpPr>
          <p:cNvPr id="40" name="AutoShape 85">
            <a:extLst>
              <a:ext uri="{FF2B5EF4-FFF2-40B4-BE49-F238E27FC236}">
                <a16:creationId xmlns:a16="http://schemas.microsoft.com/office/drawing/2014/main" id="{BCDBE527-57FF-47DB-AA80-BA5A30596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4058" y="1086838"/>
            <a:ext cx="720000" cy="1440000"/>
          </a:xfrm>
          <a:prstGeom prst="roundRect">
            <a:avLst>
              <a:gd name="adj" fmla="val 30458"/>
            </a:avLst>
          </a:prstGeom>
          <a:gradFill rotWithShape="1">
            <a:gsLst>
              <a:gs pos="0">
                <a:schemeClr val="bg1">
                  <a:alpha val="0"/>
                </a:schemeClr>
              </a:gs>
              <a:gs pos="56000">
                <a:srgbClr val="FF5050">
                  <a:alpha val="54999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1pPr>
            <a:lvl2pPr marL="742950" indent="-28575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2pPr>
            <a:lvl3pPr marL="11430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3pPr>
            <a:lvl4pPr marL="16002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4pPr>
            <a:lvl5pPr marL="20574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en-GB" altLang="en-US" sz="4800"/>
          </a:p>
        </p:txBody>
      </p:sp>
      <p:sp>
        <p:nvSpPr>
          <p:cNvPr id="41" name="AutoShape 86">
            <a:extLst>
              <a:ext uri="{FF2B5EF4-FFF2-40B4-BE49-F238E27FC236}">
                <a16:creationId xmlns:a16="http://schemas.microsoft.com/office/drawing/2014/main" id="{7218EE7D-9473-4824-A62A-4724E4457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8930" y="1086838"/>
            <a:ext cx="720000" cy="1440000"/>
          </a:xfrm>
          <a:prstGeom prst="roundRect">
            <a:avLst>
              <a:gd name="adj" fmla="val 30458"/>
            </a:avLst>
          </a:prstGeom>
          <a:gradFill rotWithShape="1">
            <a:gsLst>
              <a:gs pos="41000">
                <a:srgbClr val="00B0F0">
                  <a:alpha val="54902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1pPr>
            <a:lvl2pPr marL="742950" indent="-28575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2pPr>
            <a:lvl3pPr marL="11430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3pPr>
            <a:lvl4pPr marL="16002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4pPr>
            <a:lvl5pPr marL="20574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en-GB" altLang="en-US" sz="4800"/>
          </a:p>
        </p:txBody>
      </p:sp>
      <p:sp>
        <p:nvSpPr>
          <p:cNvPr id="42" name="Rectangle 41">
            <a:hlinkClick r:id="rId7" action="ppaction://hlinksldjump"/>
            <a:extLst>
              <a:ext uri="{FF2B5EF4-FFF2-40B4-BE49-F238E27FC236}">
                <a16:creationId xmlns:a16="http://schemas.microsoft.com/office/drawing/2014/main" id="{17D7FC88-BFFA-43C6-B1DA-5BA00B667A84}"/>
              </a:ext>
            </a:extLst>
          </p:cNvPr>
          <p:cNvSpPr/>
          <p:nvPr/>
        </p:nvSpPr>
        <p:spPr>
          <a:xfrm>
            <a:off x="3517592" y="1086838"/>
            <a:ext cx="1440000" cy="14400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3F2D66DB-7876-44EA-9C5B-36830F80C0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" t="6045" r="3104" b="6222"/>
          <a:stretch/>
        </p:blipFill>
        <p:spPr>
          <a:xfrm>
            <a:off x="4959208" y="1149220"/>
            <a:ext cx="1440000" cy="132123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5590176-A48F-4F24-8DE7-5227B96CAF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628" r="16037" b="2986"/>
          <a:stretch/>
        </p:blipFill>
        <p:spPr>
          <a:xfrm>
            <a:off x="5002339" y="1142240"/>
            <a:ext cx="1353739" cy="1335196"/>
          </a:xfrm>
          <a:prstGeom prst="rect">
            <a:avLst/>
          </a:prstGeom>
        </p:spPr>
      </p:pic>
      <p:sp>
        <p:nvSpPr>
          <p:cNvPr id="45" name="AutoShape 85">
            <a:extLst>
              <a:ext uri="{FF2B5EF4-FFF2-40B4-BE49-F238E27FC236}">
                <a16:creationId xmlns:a16="http://schemas.microsoft.com/office/drawing/2014/main" id="{BCDBE527-57FF-47DB-AA80-BA5A30596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9466" y="1089264"/>
            <a:ext cx="720000" cy="1440000"/>
          </a:xfrm>
          <a:prstGeom prst="roundRect">
            <a:avLst>
              <a:gd name="adj" fmla="val 30458"/>
            </a:avLst>
          </a:prstGeom>
          <a:gradFill rotWithShape="1">
            <a:gsLst>
              <a:gs pos="0">
                <a:schemeClr val="bg1">
                  <a:alpha val="0"/>
                </a:schemeClr>
              </a:gs>
              <a:gs pos="56000">
                <a:srgbClr val="FF5050">
                  <a:alpha val="54999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1pPr>
            <a:lvl2pPr marL="742950" indent="-28575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2pPr>
            <a:lvl3pPr marL="11430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3pPr>
            <a:lvl4pPr marL="16002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4pPr>
            <a:lvl5pPr marL="20574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en-GB" altLang="en-US" sz="4800"/>
          </a:p>
        </p:txBody>
      </p:sp>
      <p:sp>
        <p:nvSpPr>
          <p:cNvPr id="46" name="AutoShape 86">
            <a:extLst>
              <a:ext uri="{FF2B5EF4-FFF2-40B4-BE49-F238E27FC236}">
                <a16:creationId xmlns:a16="http://schemas.microsoft.com/office/drawing/2014/main" id="{7218EE7D-9473-4824-A62A-4724E4457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4338" y="1089264"/>
            <a:ext cx="720000" cy="1440000"/>
          </a:xfrm>
          <a:prstGeom prst="roundRect">
            <a:avLst>
              <a:gd name="adj" fmla="val 30458"/>
            </a:avLst>
          </a:prstGeom>
          <a:gradFill rotWithShape="1">
            <a:gsLst>
              <a:gs pos="41000">
                <a:srgbClr val="00B0F0">
                  <a:alpha val="54902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1pPr>
            <a:lvl2pPr marL="742950" indent="-28575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2pPr>
            <a:lvl3pPr marL="11430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3pPr>
            <a:lvl4pPr marL="16002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4pPr>
            <a:lvl5pPr marL="20574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en-GB" altLang="en-US" sz="4800"/>
          </a:p>
        </p:txBody>
      </p:sp>
      <p:sp>
        <p:nvSpPr>
          <p:cNvPr id="47" name="Rectangle 46">
            <a:hlinkClick r:id="rId8" action="ppaction://hlinksldjump"/>
            <a:extLst>
              <a:ext uri="{FF2B5EF4-FFF2-40B4-BE49-F238E27FC236}">
                <a16:creationId xmlns:a16="http://schemas.microsoft.com/office/drawing/2014/main" id="{17D7FC88-BFFA-43C6-B1DA-5BA00B667A84}"/>
              </a:ext>
            </a:extLst>
          </p:cNvPr>
          <p:cNvSpPr/>
          <p:nvPr/>
        </p:nvSpPr>
        <p:spPr>
          <a:xfrm>
            <a:off x="4953000" y="1089264"/>
            <a:ext cx="1440000" cy="14400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3F2D66DB-7876-44EA-9C5B-36830F80C0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" t="6045" r="3104" b="6222"/>
          <a:stretch/>
        </p:blipFill>
        <p:spPr>
          <a:xfrm>
            <a:off x="6400824" y="1146794"/>
            <a:ext cx="1440000" cy="132123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5590176-A48F-4F24-8DE7-5227B96CAF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628" r="16037" b="2986"/>
          <a:stretch/>
        </p:blipFill>
        <p:spPr>
          <a:xfrm>
            <a:off x="6443955" y="1139814"/>
            <a:ext cx="1353739" cy="1335196"/>
          </a:xfrm>
          <a:prstGeom prst="rect">
            <a:avLst/>
          </a:prstGeom>
        </p:spPr>
      </p:pic>
      <p:sp>
        <p:nvSpPr>
          <p:cNvPr id="50" name="AutoShape 85">
            <a:extLst>
              <a:ext uri="{FF2B5EF4-FFF2-40B4-BE49-F238E27FC236}">
                <a16:creationId xmlns:a16="http://schemas.microsoft.com/office/drawing/2014/main" id="{BCDBE527-57FF-47DB-AA80-BA5A30596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1082" y="1086838"/>
            <a:ext cx="720000" cy="1440000"/>
          </a:xfrm>
          <a:prstGeom prst="roundRect">
            <a:avLst>
              <a:gd name="adj" fmla="val 30458"/>
            </a:avLst>
          </a:prstGeom>
          <a:gradFill rotWithShape="1">
            <a:gsLst>
              <a:gs pos="0">
                <a:schemeClr val="bg1">
                  <a:alpha val="0"/>
                </a:schemeClr>
              </a:gs>
              <a:gs pos="56000">
                <a:srgbClr val="FF5050">
                  <a:alpha val="54999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1pPr>
            <a:lvl2pPr marL="742950" indent="-28575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2pPr>
            <a:lvl3pPr marL="11430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3pPr>
            <a:lvl4pPr marL="16002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4pPr>
            <a:lvl5pPr marL="20574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en-GB" altLang="en-US" sz="4800"/>
          </a:p>
        </p:txBody>
      </p:sp>
      <p:sp>
        <p:nvSpPr>
          <p:cNvPr id="51" name="AutoShape 86">
            <a:extLst>
              <a:ext uri="{FF2B5EF4-FFF2-40B4-BE49-F238E27FC236}">
                <a16:creationId xmlns:a16="http://schemas.microsoft.com/office/drawing/2014/main" id="{7218EE7D-9473-4824-A62A-4724E4457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5954" y="1086838"/>
            <a:ext cx="720000" cy="1440000"/>
          </a:xfrm>
          <a:prstGeom prst="roundRect">
            <a:avLst>
              <a:gd name="adj" fmla="val 30458"/>
            </a:avLst>
          </a:prstGeom>
          <a:gradFill rotWithShape="1">
            <a:gsLst>
              <a:gs pos="41000">
                <a:srgbClr val="00B0F0">
                  <a:alpha val="54902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1pPr>
            <a:lvl2pPr marL="742950" indent="-28575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2pPr>
            <a:lvl3pPr marL="11430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3pPr>
            <a:lvl4pPr marL="16002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4pPr>
            <a:lvl5pPr marL="20574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en-GB" altLang="en-US" sz="4800"/>
          </a:p>
        </p:txBody>
      </p:sp>
      <p:sp>
        <p:nvSpPr>
          <p:cNvPr id="52" name="Rectangle 51">
            <a:hlinkClick r:id="rId9" action="ppaction://hlinksldjump"/>
            <a:extLst>
              <a:ext uri="{FF2B5EF4-FFF2-40B4-BE49-F238E27FC236}">
                <a16:creationId xmlns:a16="http://schemas.microsoft.com/office/drawing/2014/main" id="{17D7FC88-BFFA-43C6-B1DA-5BA00B667A84}"/>
              </a:ext>
            </a:extLst>
          </p:cNvPr>
          <p:cNvSpPr/>
          <p:nvPr/>
        </p:nvSpPr>
        <p:spPr>
          <a:xfrm>
            <a:off x="6394616" y="1086838"/>
            <a:ext cx="1440000" cy="14400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F2D66DB-7876-44EA-9C5B-36830F80C0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" t="6045" r="3104" b="6222"/>
          <a:stretch/>
        </p:blipFill>
        <p:spPr>
          <a:xfrm>
            <a:off x="2087832" y="2582480"/>
            <a:ext cx="1440000" cy="132123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5590176-A48F-4F24-8DE7-5227B96CAF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628" r="16037" b="2986"/>
          <a:stretch/>
        </p:blipFill>
        <p:spPr>
          <a:xfrm>
            <a:off x="2130963" y="2575500"/>
            <a:ext cx="1353739" cy="1335196"/>
          </a:xfrm>
          <a:prstGeom prst="rect">
            <a:avLst/>
          </a:prstGeom>
        </p:spPr>
      </p:pic>
      <p:sp>
        <p:nvSpPr>
          <p:cNvPr id="55" name="AutoShape 85">
            <a:extLst>
              <a:ext uri="{FF2B5EF4-FFF2-40B4-BE49-F238E27FC236}">
                <a16:creationId xmlns:a16="http://schemas.microsoft.com/office/drawing/2014/main" id="{BCDBE527-57FF-47DB-AA80-BA5A30596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8090" y="2522524"/>
            <a:ext cx="720000" cy="1440000"/>
          </a:xfrm>
          <a:prstGeom prst="roundRect">
            <a:avLst>
              <a:gd name="adj" fmla="val 30458"/>
            </a:avLst>
          </a:prstGeom>
          <a:gradFill rotWithShape="1">
            <a:gsLst>
              <a:gs pos="0">
                <a:schemeClr val="bg1">
                  <a:alpha val="0"/>
                </a:schemeClr>
              </a:gs>
              <a:gs pos="56000">
                <a:srgbClr val="FF5050">
                  <a:alpha val="54999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1pPr>
            <a:lvl2pPr marL="742950" indent="-28575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2pPr>
            <a:lvl3pPr marL="11430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3pPr>
            <a:lvl4pPr marL="16002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4pPr>
            <a:lvl5pPr marL="20574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en-GB" altLang="en-US" sz="4800"/>
          </a:p>
        </p:txBody>
      </p:sp>
      <p:sp>
        <p:nvSpPr>
          <p:cNvPr id="56" name="AutoShape 86">
            <a:extLst>
              <a:ext uri="{FF2B5EF4-FFF2-40B4-BE49-F238E27FC236}">
                <a16:creationId xmlns:a16="http://schemas.microsoft.com/office/drawing/2014/main" id="{7218EE7D-9473-4824-A62A-4724E4457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962" y="2522524"/>
            <a:ext cx="720000" cy="1440000"/>
          </a:xfrm>
          <a:prstGeom prst="roundRect">
            <a:avLst>
              <a:gd name="adj" fmla="val 30458"/>
            </a:avLst>
          </a:prstGeom>
          <a:gradFill rotWithShape="1">
            <a:gsLst>
              <a:gs pos="41000">
                <a:srgbClr val="00B0F0">
                  <a:alpha val="54902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1pPr>
            <a:lvl2pPr marL="742950" indent="-28575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2pPr>
            <a:lvl3pPr marL="11430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3pPr>
            <a:lvl4pPr marL="16002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4pPr>
            <a:lvl5pPr marL="20574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en-GB" altLang="en-US" sz="4800"/>
          </a:p>
        </p:txBody>
      </p:sp>
      <p:sp>
        <p:nvSpPr>
          <p:cNvPr id="57" name="Rectangle 56">
            <a:hlinkClick r:id="rId10" action="ppaction://hlinksldjump"/>
            <a:extLst>
              <a:ext uri="{FF2B5EF4-FFF2-40B4-BE49-F238E27FC236}">
                <a16:creationId xmlns:a16="http://schemas.microsoft.com/office/drawing/2014/main" id="{17D7FC88-BFFA-43C6-B1DA-5BA00B667A84}"/>
              </a:ext>
            </a:extLst>
          </p:cNvPr>
          <p:cNvSpPr/>
          <p:nvPr/>
        </p:nvSpPr>
        <p:spPr>
          <a:xfrm>
            <a:off x="2081624" y="2522524"/>
            <a:ext cx="1440000" cy="14400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3F2D66DB-7876-44EA-9C5B-36830F80C0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" t="6045" r="3104" b="6222"/>
          <a:stretch/>
        </p:blipFill>
        <p:spPr>
          <a:xfrm>
            <a:off x="3520266" y="2582480"/>
            <a:ext cx="1440000" cy="132123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5590176-A48F-4F24-8DE7-5227B96CAF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628" r="16037" b="2986"/>
          <a:stretch/>
        </p:blipFill>
        <p:spPr>
          <a:xfrm>
            <a:off x="3563397" y="2575500"/>
            <a:ext cx="1353739" cy="1335196"/>
          </a:xfrm>
          <a:prstGeom prst="rect">
            <a:avLst/>
          </a:prstGeom>
        </p:spPr>
      </p:pic>
      <p:sp>
        <p:nvSpPr>
          <p:cNvPr id="60" name="AutoShape 85">
            <a:extLst>
              <a:ext uri="{FF2B5EF4-FFF2-40B4-BE49-F238E27FC236}">
                <a16:creationId xmlns:a16="http://schemas.microsoft.com/office/drawing/2014/main" id="{BCDBE527-57FF-47DB-AA80-BA5A30596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0524" y="2522524"/>
            <a:ext cx="720000" cy="1440000"/>
          </a:xfrm>
          <a:prstGeom prst="roundRect">
            <a:avLst>
              <a:gd name="adj" fmla="val 30458"/>
            </a:avLst>
          </a:prstGeom>
          <a:gradFill rotWithShape="1">
            <a:gsLst>
              <a:gs pos="0">
                <a:schemeClr val="bg1">
                  <a:alpha val="0"/>
                </a:schemeClr>
              </a:gs>
              <a:gs pos="56000">
                <a:srgbClr val="FF5050">
                  <a:alpha val="54999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1pPr>
            <a:lvl2pPr marL="742950" indent="-28575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2pPr>
            <a:lvl3pPr marL="11430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3pPr>
            <a:lvl4pPr marL="16002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4pPr>
            <a:lvl5pPr marL="20574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en-GB" altLang="en-US" sz="4800"/>
          </a:p>
        </p:txBody>
      </p:sp>
      <p:sp>
        <p:nvSpPr>
          <p:cNvPr id="61" name="AutoShape 86">
            <a:extLst>
              <a:ext uri="{FF2B5EF4-FFF2-40B4-BE49-F238E27FC236}">
                <a16:creationId xmlns:a16="http://schemas.microsoft.com/office/drawing/2014/main" id="{7218EE7D-9473-4824-A62A-4724E4457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5396" y="2522524"/>
            <a:ext cx="720000" cy="1440000"/>
          </a:xfrm>
          <a:prstGeom prst="roundRect">
            <a:avLst>
              <a:gd name="adj" fmla="val 30458"/>
            </a:avLst>
          </a:prstGeom>
          <a:gradFill rotWithShape="1">
            <a:gsLst>
              <a:gs pos="41000">
                <a:srgbClr val="00B0F0">
                  <a:alpha val="54902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1pPr>
            <a:lvl2pPr marL="742950" indent="-28575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2pPr>
            <a:lvl3pPr marL="11430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3pPr>
            <a:lvl4pPr marL="16002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4pPr>
            <a:lvl5pPr marL="20574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en-GB" altLang="en-US" sz="4800"/>
          </a:p>
        </p:txBody>
      </p:sp>
      <p:sp>
        <p:nvSpPr>
          <p:cNvPr id="62" name="Rectangle 61">
            <a:hlinkClick r:id="rId11" action="ppaction://hlinksldjump"/>
            <a:extLst>
              <a:ext uri="{FF2B5EF4-FFF2-40B4-BE49-F238E27FC236}">
                <a16:creationId xmlns:a16="http://schemas.microsoft.com/office/drawing/2014/main" id="{17D7FC88-BFFA-43C6-B1DA-5BA00B667A84}"/>
              </a:ext>
            </a:extLst>
          </p:cNvPr>
          <p:cNvSpPr/>
          <p:nvPr/>
        </p:nvSpPr>
        <p:spPr>
          <a:xfrm>
            <a:off x="3514058" y="2522524"/>
            <a:ext cx="1440000" cy="14400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3F2D66DB-7876-44EA-9C5B-36830F80C0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" t="6045" r="3104" b="6222"/>
          <a:stretch/>
        </p:blipFill>
        <p:spPr>
          <a:xfrm>
            <a:off x="4955674" y="2584906"/>
            <a:ext cx="1440000" cy="132123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5590176-A48F-4F24-8DE7-5227B96CAF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628" r="16037" b="2986"/>
          <a:stretch/>
        </p:blipFill>
        <p:spPr>
          <a:xfrm>
            <a:off x="4998805" y="2577926"/>
            <a:ext cx="1353739" cy="1335196"/>
          </a:xfrm>
          <a:prstGeom prst="rect">
            <a:avLst/>
          </a:prstGeom>
        </p:spPr>
      </p:pic>
      <p:sp>
        <p:nvSpPr>
          <p:cNvPr id="65" name="AutoShape 85">
            <a:extLst>
              <a:ext uri="{FF2B5EF4-FFF2-40B4-BE49-F238E27FC236}">
                <a16:creationId xmlns:a16="http://schemas.microsoft.com/office/drawing/2014/main" id="{BCDBE527-57FF-47DB-AA80-BA5A30596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932" y="2524950"/>
            <a:ext cx="720000" cy="1440000"/>
          </a:xfrm>
          <a:prstGeom prst="roundRect">
            <a:avLst>
              <a:gd name="adj" fmla="val 30458"/>
            </a:avLst>
          </a:prstGeom>
          <a:gradFill rotWithShape="1">
            <a:gsLst>
              <a:gs pos="0">
                <a:schemeClr val="bg1">
                  <a:alpha val="0"/>
                </a:schemeClr>
              </a:gs>
              <a:gs pos="56000">
                <a:srgbClr val="FF5050">
                  <a:alpha val="54999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1pPr>
            <a:lvl2pPr marL="742950" indent="-28575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2pPr>
            <a:lvl3pPr marL="11430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3pPr>
            <a:lvl4pPr marL="16002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4pPr>
            <a:lvl5pPr marL="20574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en-GB" altLang="en-US" sz="4800"/>
          </a:p>
        </p:txBody>
      </p:sp>
      <p:sp>
        <p:nvSpPr>
          <p:cNvPr id="66" name="AutoShape 86">
            <a:extLst>
              <a:ext uri="{FF2B5EF4-FFF2-40B4-BE49-F238E27FC236}">
                <a16:creationId xmlns:a16="http://schemas.microsoft.com/office/drawing/2014/main" id="{7218EE7D-9473-4824-A62A-4724E4457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0804" y="2524950"/>
            <a:ext cx="720000" cy="1440000"/>
          </a:xfrm>
          <a:prstGeom prst="roundRect">
            <a:avLst>
              <a:gd name="adj" fmla="val 30458"/>
            </a:avLst>
          </a:prstGeom>
          <a:gradFill rotWithShape="1">
            <a:gsLst>
              <a:gs pos="41000">
                <a:srgbClr val="00B0F0">
                  <a:alpha val="54902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1pPr>
            <a:lvl2pPr marL="742950" indent="-28575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2pPr>
            <a:lvl3pPr marL="11430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3pPr>
            <a:lvl4pPr marL="16002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4pPr>
            <a:lvl5pPr marL="20574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en-GB" altLang="en-US" sz="4800"/>
          </a:p>
        </p:txBody>
      </p:sp>
      <p:sp>
        <p:nvSpPr>
          <p:cNvPr id="67" name="Rectangle 66">
            <a:hlinkClick r:id="rId12" action="ppaction://hlinksldjump"/>
            <a:extLst>
              <a:ext uri="{FF2B5EF4-FFF2-40B4-BE49-F238E27FC236}">
                <a16:creationId xmlns:a16="http://schemas.microsoft.com/office/drawing/2014/main" id="{17D7FC88-BFFA-43C6-B1DA-5BA00B667A84}"/>
              </a:ext>
            </a:extLst>
          </p:cNvPr>
          <p:cNvSpPr/>
          <p:nvPr/>
        </p:nvSpPr>
        <p:spPr>
          <a:xfrm>
            <a:off x="4949466" y="2524950"/>
            <a:ext cx="1440000" cy="14400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/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3F2D66DB-7876-44EA-9C5B-36830F80C0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" t="6045" r="3104" b="6222"/>
          <a:stretch/>
        </p:blipFill>
        <p:spPr>
          <a:xfrm>
            <a:off x="6397290" y="2582480"/>
            <a:ext cx="1440000" cy="132123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F5590176-A48F-4F24-8DE7-5227B96CAF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628" r="16037" b="2986"/>
          <a:stretch/>
        </p:blipFill>
        <p:spPr>
          <a:xfrm>
            <a:off x="6440421" y="2575500"/>
            <a:ext cx="1353739" cy="1335196"/>
          </a:xfrm>
          <a:prstGeom prst="rect">
            <a:avLst/>
          </a:prstGeom>
        </p:spPr>
      </p:pic>
      <p:sp>
        <p:nvSpPr>
          <p:cNvPr id="70" name="AutoShape 85">
            <a:extLst>
              <a:ext uri="{FF2B5EF4-FFF2-40B4-BE49-F238E27FC236}">
                <a16:creationId xmlns:a16="http://schemas.microsoft.com/office/drawing/2014/main" id="{BCDBE527-57FF-47DB-AA80-BA5A30596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7548" y="2522524"/>
            <a:ext cx="720000" cy="1440000"/>
          </a:xfrm>
          <a:prstGeom prst="roundRect">
            <a:avLst>
              <a:gd name="adj" fmla="val 30458"/>
            </a:avLst>
          </a:prstGeom>
          <a:gradFill rotWithShape="1">
            <a:gsLst>
              <a:gs pos="0">
                <a:schemeClr val="bg1">
                  <a:alpha val="0"/>
                </a:schemeClr>
              </a:gs>
              <a:gs pos="56000">
                <a:srgbClr val="FF5050">
                  <a:alpha val="54999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1pPr>
            <a:lvl2pPr marL="742950" indent="-28575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2pPr>
            <a:lvl3pPr marL="11430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3pPr>
            <a:lvl4pPr marL="16002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4pPr>
            <a:lvl5pPr marL="20574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en-GB" altLang="en-US" sz="4800"/>
          </a:p>
        </p:txBody>
      </p:sp>
      <p:sp>
        <p:nvSpPr>
          <p:cNvPr id="71" name="AutoShape 86">
            <a:extLst>
              <a:ext uri="{FF2B5EF4-FFF2-40B4-BE49-F238E27FC236}">
                <a16:creationId xmlns:a16="http://schemas.microsoft.com/office/drawing/2014/main" id="{7218EE7D-9473-4824-A62A-4724E4457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420" y="2522524"/>
            <a:ext cx="720000" cy="1440000"/>
          </a:xfrm>
          <a:prstGeom prst="roundRect">
            <a:avLst>
              <a:gd name="adj" fmla="val 30458"/>
            </a:avLst>
          </a:prstGeom>
          <a:gradFill rotWithShape="1">
            <a:gsLst>
              <a:gs pos="41000">
                <a:srgbClr val="00B0F0">
                  <a:alpha val="54902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1pPr>
            <a:lvl2pPr marL="742950" indent="-28575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2pPr>
            <a:lvl3pPr marL="11430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3pPr>
            <a:lvl4pPr marL="16002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4pPr>
            <a:lvl5pPr marL="20574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en-GB" altLang="en-US" sz="4800"/>
          </a:p>
        </p:txBody>
      </p:sp>
      <p:sp>
        <p:nvSpPr>
          <p:cNvPr id="72" name="Rectangle 71">
            <a:hlinkClick r:id="rId13" action="ppaction://hlinksldjump"/>
            <a:extLst>
              <a:ext uri="{FF2B5EF4-FFF2-40B4-BE49-F238E27FC236}">
                <a16:creationId xmlns:a16="http://schemas.microsoft.com/office/drawing/2014/main" id="{17D7FC88-BFFA-43C6-B1DA-5BA00B667A84}"/>
              </a:ext>
            </a:extLst>
          </p:cNvPr>
          <p:cNvSpPr/>
          <p:nvPr/>
        </p:nvSpPr>
        <p:spPr>
          <a:xfrm>
            <a:off x="6391082" y="2522524"/>
            <a:ext cx="1440000" cy="14400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3F2D66DB-7876-44EA-9C5B-36830F80C0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" t="6045" r="3104" b="6222"/>
          <a:stretch/>
        </p:blipFill>
        <p:spPr>
          <a:xfrm>
            <a:off x="2082964" y="4021203"/>
            <a:ext cx="1440000" cy="132123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5590176-A48F-4F24-8DE7-5227B96CAF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628" r="16037" b="2986"/>
          <a:stretch/>
        </p:blipFill>
        <p:spPr>
          <a:xfrm>
            <a:off x="2126095" y="4014223"/>
            <a:ext cx="1353739" cy="1335196"/>
          </a:xfrm>
          <a:prstGeom prst="rect">
            <a:avLst/>
          </a:prstGeom>
        </p:spPr>
      </p:pic>
      <p:sp>
        <p:nvSpPr>
          <p:cNvPr id="75" name="AutoShape 85">
            <a:extLst>
              <a:ext uri="{FF2B5EF4-FFF2-40B4-BE49-F238E27FC236}">
                <a16:creationId xmlns:a16="http://schemas.microsoft.com/office/drawing/2014/main" id="{BCDBE527-57FF-47DB-AA80-BA5A30596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3222" y="3961247"/>
            <a:ext cx="720000" cy="1440000"/>
          </a:xfrm>
          <a:prstGeom prst="roundRect">
            <a:avLst>
              <a:gd name="adj" fmla="val 30458"/>
            </a:avLst>
          </a:prstGeom>
          <a:gradFill rotWithShape="1">
            <a:gsLst>
              <a:gs pos="0">
                <a:schemeClr val="bg1">
                  <a:alpha val="0"/>
                </a:schemeClr>
              </a:gs>
              <a:gs pos="56000">
                <a:srgbClr val="FF5050">
                  <a:alpha val="54999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1pPr>
            <a:lvl2pPr marL="742950" indent="-28575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2pPr>
            <a:lvl3pPr marL="11430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3pPr>
            <a:lvl4pPr marL="16002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4pPr>
            <a:lvl5pPr marL="20574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en-GB" altLang="en-US" sz="4800"/>
          </a:p>
        </p:txBody>
      </p:sp>
      <p:sp>
        <p:nvSpPr>
          <p:cNvPr id="76" name="AutoShape 86">
            <a:extLst>
              <a:ext uri="{FF2B5EF4-FFF2-40B4-BE49-F238E27FC236}">
                <a16:creationId xmlns:a16="http://schemas.microsoft.com/office/drawing/2014/main" id="{7218EE7D-9473-4824-A62A-4724E4457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8094" y="3961247"/>
            <a:ext cx="720000" cy="1440000"/>
          </a:xfrm>
          <a:prstGeom prst="roundRect">
            <a:avLst>
              <a:gd name="adj" fmla="val 30458"/>
            </a:avLst>
          </a:prstGeom>
          <a:gradFill rotWithShape="1">
            <a:gsLst>
              <a:gs pos="41000">
                <a:srgbClr val="00B0F0">
                  <a:alpha val="54902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1pPr>
            <a:lvl2pPr marL="742950" indent="-28575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2pPr>
            <a:lvl3pPr marL="11430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3pPr>
            <a:lvl4pPr marL="16002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4pPr>
            <a:lvl5pPr marL="20574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en-GB" altLang="en-US" sz="4800"/>
          </a:p>
        </p:txBody>
      </p:sp>
      <p:sp>
        <p:nvSpPr>
          <p:cNvPr id="77" name="Rectangle 76">
            <a:hlinkClick r:id="rId14" action="ppaction://hlinksldjump"/>
            <a:extLst>
              <a:ext uri="{FF2B5EF4-FFF2-40B4-BE49-F238E27FC236}">
                <a16:creationId xmlns:a16="http://schemas.microsoft.com/office/drawing/2014/main" id="{17D7FC88-BFFA-43C6-B1DA-5BA00B667A84}"/>
              </a:ext>
            </a:extLst>
          </p:cNvPr>
          <p:cNvSpPr/>
          <p:nvPr/>
        </p:nvSpPr>
        <p:spPr>
          <a:xfrm>
            <a:off x="2076756" y="3961247"/>
            <a:ext cx="1440000" cy="14400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3F2D66DB-7876-44EA-9C5B-36830F80C0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" t="6045" r="3104" b="6222"/>
          <a:stretch/>
        </p:blipFill>
        <p:spPr>
          <a:xfrm>
            <a:off x="3515398" y="4021203"/>
            <a:ext cx="1440000" cy="132123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F5590176-A48F-4F24-8DE7-5227B96CAF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628" r="16037" b="2986"/>
          <a:stretch/>
        </p:blipFill>
        <p:spPr>
          <a:xfrm>
            <a:off x="3558529" y="4014223"/>
            <a:ext cx="1353739" cy="1335196"/>
          </a:xfrm>
          <a:prstGeom prst="rect">
            <a:avLst/>
          </a:prstGeom>
        </p:spPr>
      </p:pic>
      <p:sp>
        <p:nvSpPr>
          <p:cNvPr id="80" name="AutoShape 85">
            <a:extLst>
              <a:ext uri="{FF2B5EF4-FFF2-40B4-BE49-F238E27FC236}">
                <a16:creationId xmlns:a16="http://schemas.microsoft.com/office/drawing/2014/main" id="{BCDBE527-57FF-47DB-AA80-BA5A30596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5656" y="3961247"/>
            <a:ext cx="720000" cy="1440000"/>
          </a:xfrm>
          <a:prstGeom prst="roundRect">
            <a:avLst>
              <a:gd name="adj" fmla="val 30458"/>
            </a:avLst>
          </a:prstGeom>
          <a:gradFill rotWithShape="1">
            <a:gsLst>
              <a:gs pos="0">
                <a:schemeClr val="bg1">
                  <a:alpha val="0"/>
                </a:schemeClr>
              </a:gs>
              <a:gs pos="56000">
                <a:srgbClr val="FF5050">
                  <a:alpha val="54999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1pPr>
            <a:lvl2pPr marL="742950" indent="-28575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2pPr>
            <a:lvl3pPr marL="11430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3pPr>
            <a:lvl4pPr marL="16002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4pPr>
            <a:lvl5pPr marL="20574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en-GB" altLang="en-US" sz="4800"/>
          </a:p>
        </p:txBody>
      </p:sp>
      <p:sp>
        <p:nvSpPr>
          <p:cNvPr id="81" name="AutoShape 86">
            <a:extLst>
              <a:ext uri="{FF2B5EF4-FFF2-40B4-BE49-F238E27FC236}">
                <a16:creationId xmlns:a16="http://schemas.microsoft.com/office/drawing/2014/main" id="{7218EE7D-9473-4824-A62A-4724E4457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0528" y="3961247"/>
            <a:ext cx="720000" cy="1440000"/>
          </a:xfrm>
          <a:prstGeom prst="roundRect">
            <a:avLst>
              <a:gd name="adj" fmla="val 30458"/>
            </a:avLst>
          </a:prstGeom>
          <a:gradFill rotWithShape="1">
            <a:gsLst>
              <a:gs pos="41000">
                <a:srgbClr val="00B0F0">
                  <a:alpha val="54902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1pPr>
            <a:lvl2pPr marL="742950" indent="-28575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2pPr>
            <a:lvl3pPr marL="11430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3pPr>
            <a:lvl4pPr marL="16002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4pPr>
            <a:lvl5pPr marL="20574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en-GB" altLang="en-US" sz="4800"/>
          </a:p>
        </p:txBody>
      </p:sp>
      <p:sp>
        <p:nvSpPr>
          <p:cNvPr id="82" name="Rectangle 81">
            <a:hlinkClick r:id="rId15" action="ppaction://hlinksldjump"/>
            <a:extLst>
              <a:ext uri="{FF2B5EF4-FFF2-40B4-BE49-F238E27FC236}">
                <a16:creationId xmlns:a16="http://schemas.microsoft.com/office/drawing/2014/main" id="{17D7FC88-BFFA-43C6-B1DA-5BA00B667A84}"/>
              </a:ext>
            </a:extLst>
          </p:cNvPr>
          <p:cNvSpPr/>
          <p:nvPr/>
        </p:nvSpPr>
        <p:spPr>
          <a:xfrm>
            <a:off x="3509190" y="3961247"/>
            <a:ext cx="1440000" cy="14400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3F2D66DB-7876-44EA-9C5B-36830F80C0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" t="6045" r="3104" b="6222"/>
          <a:stretch/>
        </p:blipFill>
        <p:spPr>
          <a:xfrm>
            <a:off x="4950806" y="4023629"/>
            <a:ext cx="1440000" cy="132123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F5590176-A48F-4F24-8DE7-5227B96CAF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628" r="16037" b="2986"/>
          <a:stretch/>
        </p:blipFill>
        <p:spPr>
          <a:xfrm>
            <a:off x="4993937" y="4016649"/>
            <a:ext cx="1353739" cy="1335196"/>
          </a:xfrm>
          <a:prstGeom prst="rect">
            <a:avLst/>
          </a:prstGeom>
        </p:spPr>
      </p:pic>
      <p:sp>
        <p:nvSpPr>
          <p:cNvPr id="85" name="AutoShape 85">
            <a:extLst>
              <a:ext uri="{FF2B5EF4-FFF2-40B4-BE49-F238E27FC236}">
                <a16:creationId xmlns:a16="http://schemas.microsoft.com/office/drawing/2014/main" id="{BCDBE527-57FF-47DB-AA80-BA5A30596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1064" y="3963673"/>
            <a:ext cx="720000" cy="1440000"/>
          </a:xfrm>
          <a:prstGeom prst="roundRect">
            <a:avLst>
              <a:gd name="adj" fmla="val 30458"/>
            </a:avLst>
          </a:prstGeom>
          <a:gradFill rotWithShape="1">
            <a:gsLst>
              <a:gs pos="0">
                <a:schemeClr val="bg1">
                  <a:alpha val="0"/>
                </a:schemeClr>
              </a:gs>
              <a:gs pos="56000">
                <a:srgbClr val="FF5050">
                  <a:alpha val="54999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1pPr>
            <a:lvl2pPr marL="742950" indent="-28575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2pPr>
            <a:lvl3pPr marL="11430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3pPr>
            <a:lvl4pPr marL="16002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4pPr>
            <a:lvl5pPr marL="20574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en-GB" altLang="en-US" sz="4800"/>
          </a:p>
        </p:txBody>
      </p:sp>
      <p:sp>
        <p:nvSpPr>
          <p:cNvPr id="86" name="AutoShape 86">
            <a:extLst>
              <a:ext uri="{FF2B5EF4-FFF2-40B4-BE49-F238E27FC236}">
                <a16:creationId xmlns:a16="http://schemas.microsoft.com/office/drawing/2014/main" id="{7218EE7D-9473-4824-A62A-4724E4457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936" y="3963673"/>
            <a:ext cx="720000" cy="1440000"/>
          </a:xfrm>
          <a:prstGeom prst="roundRect">
            <a:avLst>
              <a:gd name="adj" fmla="val 30458"/>
            </a:avLst>
          </a:prstGeom>
          <a:gradFill rotWithShape="1">
            <a:gsLst>
              <a:gs pos="41000">
                <a:srgbClr val="00B0F0">
                  <a:alpha val="54902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1pPr>
            <a:lvl2pPr marL="742950" indent="-28575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2pPr>
            <a:lvl3pPr marL="11430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3pPr>
            <a:lvl4pPr marL="16002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4pPr>
            <a:lvl5pPr marL="20574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en-GB" altLang="en-US" sz="4800"/>
          </a:p>
        </p:txBody>
      </p:sp>
      <p:sp>
        <p:nvSpPr>
          <p:cNvPr id="87" name="Rectangle 86">
            <a:hlinkClick r:id="rId16" action="ppaction://hlinksldjump"/>
            <a:extLst>
              <a:ext uri="{FF2B5EF4-FFF2-40B4-BE49-F238E27FC236}">
                <a16:creationId xmlns:a16="http://schemas.microsoft.com/office/drawing/2014/main" id="{17D7FC88-BFFA-43C6-B1DA-5BA00B667A84}"/>
              </a:ext>
            </a:extLst>
          </p:cNvPr>
          <p:cNvSpPr/>
          <p:nvPr/>
        </p:nvSpPr>
        <p:spPr>
          <a:xfrm>
            <a:off x="4944598" y="3963673"/>
            <a:ext cx="1440000" cy="14400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3F2D66DB-7876-44EA-9C5B-36830F80C0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" t="6045" r="3104" b="6222"/>
          <a:stretch/>
        </p:blipFill>
        <p:spPr>
          <a:xfrm>
            <a:off x="6392422" y="4021203"/>
            <a:ext cx="1440000" cy="1321237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F5590176-A48F-4F24-8DE7-5227B96CAF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628" r="16037" b="2986"/>
          <a:stretch/>
        </p:blipFill>
        <p:spPr>
          <a:xfrm>
            <a:off x="6435553" y="4014223"/>
            <a:ext cx="1353739" cy="1335196"/>
          </a:xfrm>
          <a:prstGeom prst="rect">
            <a:avLst/>
          </a:prstGeom>
        </p:spPr>
      </p:pic>
      <p:sp>
        <p:nvSpPr>
          <p:cNvPr id="90" name="AutoShape 85">
            <a:extLst>
              <a:ext uri="{FF2B5EF4-FFF2-40B4-BE49-F238E27FC236}">
                <a16:creationId xmlns:a16="http://schemas.microsoft.com/office/drawing/2014/main" id="{BCDBE527-57FF-47DB-AA80-BA5A30596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2680" y="3961247"/>
            <a:ext cx="720000" cy="1440000"/>
          </a:xfrm>
          <a:prstGeom prst="roundRect">
            <a:avLst>
              <a:gd name="adj" fmla="val 30458"/>
            </a:avLst>
          </a:prstGeom>
          <a:gradFill rotWithShape="1">
            <a:gsLst>
              <a:gs pos="0">
                <a:schemeClr val="bg1">
                  <a:alpha val="0"/>
                </a:schemeClr>
              </a:gs>
              <a:gs pos="56000">
                <a:srgbClr val="FF5050">
                  <a:alpha val="54999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1pPr>
            <a:lvl2pPr marL="742950" indent="-28575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2pPr>
            <a:lvl3pPr marL="11430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3pPr>
            <a:lvl4pPr marL="16002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4pPr>
            <a:lvl5pPr marL="20574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en-GB" altLang="en-US" sz="4800"/>
          </a:p>
        </p:txBody>
      </p:sp>
      <p:sp>
        <p:nvSpPr>
          <p:cNvPr id="91" name="AutoShape 86">
            <a:extLst>
              <a:ext uri="{FF2B5EF4-FFF2-40B4-BE49-F238E27FC236}">
                <a16:creationId xmlns:a16="http://schemas.microsoft.com/office/drawing/2014/main" id="{7218EE7D-9473-4824-A62A-4724E4457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7552" y="3961247"/>
            <a:ext cx="720000" cy="1440000"/>
          </a:xfrm>
          <a:prstGeom prst="roundRect">
            <a:avLst>
              <a:gd name="adj" fmla="val 30458"/>
            </a:avLst>
          </a:prstGeom>
          <a:gradFill rotWithShape="1">
            <a:gsLst>
              <a:gs pos="41000">
                <a:srgbClr val="00B0F0">
                  <a:alpha val="54902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1pPr>
            <a:lvl2pPr marL="742950" indent="-28575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2pPr>
            <a:lvl3pPr marL="11430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3pPr>
            <a:lvl4pPr marL="16002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4pPr>
            <a:lvl5pPr marL="20574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en-GB" altLang="en-US" sz="4800"/>
          </a:p>
        </p:txBody>
      </p:sp>
      <p:sp>
        <p:nvSpPr>
          <p:cNvPr id="92" name="Rectangle 91">
            <a:hlinkClick r:id="rId17" action="ppaction://hlinksldjump"/>
            <a:extLst>
              <a:ext uri="{FF2B5EF4-FFF2-40B4-BE49-F238E27FC236}">
                <a16:creationId xmlns:a16="http://schemas.microsoft.com/office/drawing/2014/main" id="{17D7FC88-BFFA-43C6-B1DA-5BA00B667A84}"/>
              </a:ext>
            </a:extLst>
          </p:cNvPr>
          <p:cNvSpPr/>
          <p:nvPr/>
        </p:nvSpPr>
        <p:spPr>
          <a:xfrm>
            <a:off x="6386214" y="3961247"/>
            <a:ext cx="1440000" cy="14400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/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3F2D66DB-7876-44EA-9C5B-36830F80C0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" t="6045" r="3104" b="6222"/>
          <a:stretch/>
        </p:blipFill>
        <p:spPr>
          <a:xfrm>
            <a:off x="2079430" y="5462985"/>
            <a:ext cx="1440000" cy="1321237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F5590176-A48F-4F24-8DE7-5227B96CAF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628" r="16037" b="2986"/>
          <a:stretch/>
        </p:blipFill>
        <p:spPr>
          <a:xfrm>
            <a:off x="2122561" y="5456005"/>
            <a:ext cx="1353739" cy="1335196"/>
          </a:xfrm>
          <a:prstGeom prst="rect">
            <a:avLst/>
          </a:prstGeom>
        </p:spPr>
      </p:pic>
      <p:sp>
        <p:nvSpPr>
          <p:cNvPr id="95" name="AutoShape 85">
            <a:extLst>
              <a:ext uri="{FF2B5EF4-FFF2-40B4-BE49-F238E27FC236}">
                <a16:creationId xmlns:a16="http://schemas.microsoft.com/office/drawing/2014/main" id="{BCDBE527-57FF-47DB-AA80-BA5A30596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9688" y="5403029"/>
            <a:ext cx="720000" cy="1440000"/>
          </a:xfrm>
          <a:prstGeom prst="roundRect">
            <a:avLst>
              <a:gd name="adj" fmla="val 30458"/>
            </a:avLst>
          </a:prstGeom>
          <a:gradFill rotWithShape="1">
            <a:gsLst>
              <a:gs pos="0">
                <a:schemeClr val="bg1">
                  <a:alpha val="0"/>
                </a:schemeClr>
              </a:gs>
              <a:gs pos="56000">
                <a:srgbClr val="FF5050">
                  <a:alpha val="54999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1pPr>
            <a:lvl2pPr marL="742950" indent="-28575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2pPr>
            <a:lvl3pPr marL="11430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3pPr>
            <a:lvl4pPr marL="16002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4pPr>
            <a:lvl5pPr marL="20574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en-GB" altLang="en-US" sz="4800"/>
          </a:p>
        </p:txBody>
      </p:sp>
      <p:sp>
        <p:nvSpPr>
          <p:cNvPr id="96" name="AutoShape 86">
            <a:extLst>
              <a:ext uri="{FF2B5EF4-FFF2-40B4-BE49-F238E27FC236}">
                <a16:creationId xmlns:a16="http://schemas.microsoft.com/office/drawing/2014/main" id="{7218EE7D-9473-4824-A62A-4724E4457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560" y="5403029"/>
            <a:ext cx="720000" cy="1440000"/>
          </a:xfrm>
          <a:prstGeom prst="roundRect">
            <a:avLst>
              <a:gd name="adj" fmla="val 30458"/>
            </a:avLst>
          </a:prstGeom>
          <a:gradFill rotWithShape="1">
            <a:gsLst>
              <a:gs pos="41000">
                <a:srgbClr val="00B0F0">
                  <a:alpha val="54902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1pPr>
            <a:lvl2pPr marL="742950" indent="-28575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2pPr>
            <a:lvl3pPr marL="11430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3pPr>
            <a:lvl4pPr marL="16002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4pPr>
            <a:lvl5pPr marL="20574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en-GB" altLang="en-US" sz="4800"/>
          </a:p>
        </p:txBody>
      </p:sp>
      <p:sp>
        <p:nvSpPr>
          <p:cNvPr id="97" name="Rectangle 96">
            <a:hlinkClick r:id="rId18" action="ppaction://hlinksldjump"/>
            <a:extLst>
              <a:ext uri="{FF2B5EF4-FFF2-40B4-BE49-F238E27FC236}">
                <a16:creationId xmlns:a16="http://schemas.microsoft.com/office/drawing/2014/main" id="{17D7FC88-BFFA-43C6-B1DA-5BA00B667A84}"/>
              </a:ext>
            </a:extLst>
          </p:cNvPr>
          <p:cNvSpPr/>
          <p:nvPr/>
        </p:nvSpPr>
        <p:spPr>
          <a:xfrm>
            <a:off x="2073222" y="5403029"/>
            <a:ext cx="1440000" cy="14400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3F2D66DB-7876-44EA-9C5B-36830F80C0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" t="6045" r="3104" b="6222"/>
          <a:stretch/>
        </p:blipFill>
        <p:spPr>
          <a:xfrm>
            <a:off x="3511864" y="5462985"/>
            <a:ext cx="1440000" cy="1321237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F5590176-A48F-4F24-8DE7-5227B96CAF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628" r="16037" b="2986"/>
          <a:stretch/>
        </p:blipFill>
        <p:spPr>
          <a:xfrm>
            <a:off x="3554995" y="5456005"/>
            <a:ext cx="1353739" cy="1335196"/>
          </a:xfrm>
          <a:prstGeom prst="rect">
            <a:avLst/>
          </a:prstGeom>
        </p:spPr>
      </p:pic>
      <p:sp>
        <p:nvSpPr>
          <p:cNvPr id="100" name="AutoShape 85">
            <a:extLst>
              <a:ext uri="{FF2B5EF4-FFF2-40B4-BE49-F238E27FC236}">
                <a16:creationId xmlns:a16="http://schemas.microsoft.com/office/drawing/2014/main" id="{BCDBE527-57FF-47DB-AA80-BA5A30596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122" y="5403029"/>
            <a:ext cx="720000" cy="1440000"/>
          </a:xfrm>
          <a:prstGeom prst="roundRect">
            <a:avLst>
              <a:gd name="adj" fmla="val 30458"/>
            </a:avLst>
          </a:prstGeom>
          <a:gradFill rotWithShape="1">
            <a:gsLst>
              <a:gs pos="0">
                <a:schemeClr val="bg1">
                  <a:alpha val="0"/>
                </a:schemeClr>
              </a:gs>
              <a:gs pos="56000">
                <a:srgbClr val="FF5050">
                  <a:alpha val="54999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1pPr>
            <a:lvl2pPr marL="742950" indent="-28575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2pPr>
            <a:lvl3pPr marL="11430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3pPr>
            <a:lvl4pPr marL="16002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4pPr>
            <a:lvl5pPr marL="20574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en-GB" altLang="en-US" sz="4800"/>
          </a:p>
        </p:txBody>
      </p:sp>
      <p:sp>
        <p:nvSpPr>
          <p:cNvPr id="101" name="AutoShape 86">
            <a:extLst>
              <a:ext uri="{FF2B5EF4-FFF2-40B4-BE49-F238E27FC236}">
                <a16:creationId xmlns:a16="http://schemas.microsoft.com/office/drawing/2014/main" id="{7218EE7D-9473-4824-A62A-4724E4457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6994" y="5403029"/>
            <a:ext cx="720000" cy="1440000"/>
          </a:xfrm>
          <a:prstGeom prst="roundRect">
            <a:avLst>
              <a:gd name="adj" fmla="val 30458"/>
            </a:avLst>
          </a:prstGeom>
          <a:gradFill rotWithShape="1">
            <a:gsLst>
              <a:gs pos="41000">
                <a:srgbClr val="00B0F0">
                  <a:alpha val="54902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1pPr>
            <a:lvl2pPr marL="742950" indent="-28575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2pPr>
            <a:lvl3pPr marL="11430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3pPr>
            <a:lvl4pPr marL="16002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4pPr>
            <a:lvl5pPr marL="20574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en-GB" altLang="en-US" sz="4800"/>
          </a:p>
        </p:txBody>
      </p:sp>
      <p:sp>
        <p:nvSpPr>
          <p:cNvPr id="102" name="Rectangle 101">
            <a:hlinkClick r:id="rId19" action="ppaction://hlinksldjump"/>
            <a:extLst>
              <a:ext uri="{FF2B5EF4-FFF2-40B4-BE49-F238E27FC236}">
                <a16:creationId xmlns:a16="http://schemas.microsoft.com/office/drawing/2014/main" id="{17D7FC88-BFFA-43C6-B1DA-5BA00B667A84}"/>
              </a:ext>
            </a:extLst>
          </p:cNvPr>
          <p:cNvSpPr/>
          <p:nvPr/>
        </p:nvSpPr>
        <p:spPr>
          <a:xfrm>
            <a:off x="3505656" y="5403029"/>
            <a:ext cx="1440000" cy="14400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/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3F2D66DB-7876-44EA-9C5B-36830F80C0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" t="6045" r="3104" b="6222"/>
          <a:stretch/>
        </p:blipFill>
        <p:spPr>
          <a:xfrm>
            <a:off x="4947272" y="5465411"/>
            <a:ext cx="1440000" cy="1321237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F5590176-A48F-4F24-8DE7-5227B96CAF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628" r="16037" b="2986"/>
          <a:stretch/>
        </p:blipFill>
        <p:spPr>
          <a:xfrm>
            <a:off x="4990403" y="5458431"/>
            <a:ext cx="1353739" cy="1335196"/>
          </a:xfrm>
          <a:prstGeom prst="rect">
            <a:avLst/>
          </a:prstGeom>
        </p:spPr>
      </p:pic>
      <p:sp>
        <p:nvSpPr>
          <p:cNvPr id="105" name="AutoShape 85">
            <a:extLst>
              <a:ext uri="{FF2B5EF4-FFF2-40B4-BE49-F238E27FC236}">
                <a16:creationId xmlns:a16="http://schemas.microsoft.com/office/drawing/2014/main" id="{BCDBE527-57FF-47DB-AA80-BA5A30596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530" y="5405455"/>
            <a:ext cx="720000" cy="1440000"/>
          </a:xfrm>
          <a:prstGeom prst="roundRect">
            <a:avLst>
              <a:gd name="adj" fmla="val 30458"/>
            </a:avLst>
          </a:prstGeom>
          <a:gradFill rotWithShape="1">
            <a:gsLst>
              <a:gs pos="0">
                <a:schemeClr val="bg1">
                  <a:alpha val="0"/>
                </a:schemeClr>
              </a:gs>
              <a:gs pos="56000">
                <a:srgbClr val="FF5050">
                  <a:alpha val="54999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1pPr>
            <a:lvl2pPr marL="742950" indent="-28575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2pPr>
            <a:lvl3pPr marL="11430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3pPr>
            <a:lvl4pPr marL="16002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4pPr>
            <a:lvl5pPr marL="20574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en-GB" altLang="en-US" sz="4800"/>
          </a:p>
        </p:txBody>
      </p:sp>
      <p:sp>
        <p:nvSpPr>
          <p:cNvPr id="106" name="AutoShape 86">
            <a:extLst>
              <a:ext uri="{FF2B5EF4-FFF2-40B4-BE49-F238E27FC236}">
                <a16:creationId xmlns:a16="http://schemas.microsoft.com/office/drawing/2014/main" id="{7218EE7D-9473-4824-A62A-4724E4457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2402" y="5405455"/>
            <a:ext cx="720000" cy="1440000"/>
          </a:xfrm>
          <a:prstGeom prst="roundRect">
            <a:avLst>
              <a:gd name="adj" fmla="val 30458"/>
            </a:avLst>
          </a:prstGeom>
          <a:gradFill rotWithShape="1">
            <a:gsLst>
              <a:gs pos="41000">
                <a:srgbClr val="00B0F0">
                  <a:alpha val="54902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1pPr>
            <a:lvl2pPr marL="742950" indent="-28575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2pPr>
            <a:lvl3pPr marL="11430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3pPr>
            <a:lvl4pPr marL="16002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4pPr>
            <a:lvl5pPr marL="20574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en-GB" altLang="en-US" sz="4800"/>
          </a:p>
        </p:txBody>
      </p:sp>
      <p:sp>
        <p:nvSpPr>
          <p:cNvPr id="107" name="Rectangle 106">
            <a:hlinkClick r:id="rId20" action="ppaction://hlinksldjump"/>
            <a:extLst>
              <a:ext uri="{FF2B5EF4-FFF2-40B4-BE49-F238E27FC236}">
                <a16:creationId xmlns:a16="http://schemas.microsoft.com/office/drawing/2014/main" id="{17D7FC88-BFFA-43C6-B1DA-5BA00B667A84}"/>
              </a:ext>
            </a:extLst>
          </p:cNvPr>
          <p:cNvSpPr/>
          <p:nvPr/>
        </p:nvSpPr>
        <p:spPr>
          <a:xfrm>
            <a:off x="4941064" y="5405455"/>
            <a:ext cx="1440000" cy="14400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/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3F2D66DB-7876-44EA-9C5B-36830F80C0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" t="6045" r="3104" b="6222"/>
          <a:stretch/>
        </p:blipFill>
        <p:spPr>
          <a:xfrm>
            <a:off x="6388888" y="5462985"/>
            <a:ext cx="1440000" cy="1321237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F5590176-A48F-4F24-8DE7-5227B96CAF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628" r="16037" b="2986"/>
          <a:stretch/>
        </p:blipFill>
        <p:spPr>
          <a:xfrm>
            <a:off x="6432019" y="5456005"/>
            <a:ext cx="1353739" cy="1335196"/>
          </a:xfrm>
          <a:prstGeom prst="rect">
            <a:avLst/>
          </a:prstGeom>
        </p:spPr>
      </p:pic>
      <p:sp>
        <p:nvSpPr>
          <p:cNvPr id="110" name="AutoShape 85">
            <a:extLst>
              <a:ext uri="{FF2B5EF4-FFF2-40B4-BE49-F238E27FC236}">
                <a16:creationId xmlns:a16="http://schemas.microsoft.com/office/drawing/2014/main" id="{BCDBE527-57FF-47DB-AA80-BA5A30596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9146" y="5403029"/>
            <a:ext cx="720000" cy="1440000"/>
          </a:xfrm>
          <a:prstGeom prst="roundRect">
            <a:avLst>
              <a:gd name="adj" fmla="val 30458"/>
            </a:avLst>
          </a:prstGeom>
          <a:gradFill rotWithShape="1">
            <a:gsLst>
              <a:gs pos="0">
                <a:schemeClr val="bg1">
                  <a:alpha val="0"/>
                </a:schemeClr>
              </a:gs>
              <a:gs pos="56000">
                <a:srgbClr val="FF5050">
                  <a:alpha val="54999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1pPr>
            <a:lvl2pPr marL="742950" indent="-28575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2pPr>
            <a:lvl3pPr marL="11430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3pPr>
            <a:lvl4pPr marL="16002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4pPr>
            <a:lvl5pPr marL="20574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en-GB" altLang="en-US" sz="4800"/>
          </a:p>
        </p:txBody>
      </p:sp>
      <p:sp>
        <p:nvSpPr>
          <p:cNvPr id="111" name="AutoShape 86">
            <a:extLst>
              <a:ext uri="{FF2B5EF4-FFF2-40B4-BE49-F238E27FC236}">
                <a16:creationId xmlns:a16="http://schemas.microsoft.com/office/drawing/2014/main" id="{7218EE7D-9473-4824-A62A-4724E4457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018" y="5403029"/>
            <a:ext cx="720000" cy="1440000"/>
          </a:xfrm>
          <a:prstGeom prst="roundRect">
            <a:avLst>
              <a:gd name="adj" fmla="val 30458"/>
            </a:avLst>
          </a:prstGeom>
          <a:gradFill rotWithShape="1">
            <a:gsLst>
              <a:gs pos="41000">
                <a:srgbClr val="00B0F0">
                  <a:alpha val="54902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1pPr>
            <a:lvl2pPr marL="742950" indent="-28575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2pPr>
            <a:lvl3pPr marL="11430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3pPr>
            <a:lvl4pPr marL="16002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4pPr>
            <a:lvl5pPr marL="20574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en-GB" altLang="en-US" sz="4800"/>
          </a:p>
        </p:txBody>
      </p:sp>
      <p:sp>
        <p:nvSpPr>
          <p:cNvPr id="112" name="Rectangle 111">
            <a:hlinkClick r:id="rId21" action="ppaction://hlinksldjump"/>
            <a:extLst>
              <a:ext uri="{FF2B5EF4-FFF2-40B4-BE49-F238E27FC236}">
                <a16:creationId xmlns:a16="http://schemas.microsoft.com/office/drawing/2014/main" id="{17D7FC88-BFFA-43C6-B1DA-5BA00B667A84}"/>
              </a:ext>
            </a:extLst>
          </p:cNvPr>
          <p:cNvSpPr/>
          <p:nvPr/>
        </p:nvSpPr>
        <p:spPr>
          <a:xfrm>
            <a:off x="6382680" y="5403029"/>
            <a:ext cx="1440000" cy="14400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/>
          </a:p>
        </p:txBody>
      </p:sp>
      <p:grpSp>
        <p:nvGrpSpPr>
          <p:cNvPr id="5" name="Group 4"/>
          <p:cNvGrpSpPr/>
          <p:nvPr/>
        </p:nvGrpSpPr>
        <p:grpSpPr>
          <a:xfrm>
            <a:off x="3509776" y="5545390"/>
            <a:ext cx="2872740" cy="1134000"/>
            <a:chOff x="3509776" y="5337040"/>
            <a:chExt cx="2872740" cy="1134000"/>
          </a:xfrm>
        </p:grpSpPr>
        <p:sp>
          <p:nvSpPr>
            <p:cNvPr id="122" name="Line 64">
              <a:extLst>
                <a:ext uri="{FF2B5EF4-FFF2-40B4-BE49-F238E27FC236}">
                  <a16:creationId xmlns:a16="http://schemas.microsoft.com/office/drawing/2014/main" id="{41070F33-0622-49A3-A481-C1A996CD47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9776" y="5337040"/>
              <a:ext cx="0" cy="1134000"/>
            </a:xfrm>
            <a:prstGeom prst="line">
              <a:avLst/>
            </a:prstGeom>
            <a:noFill/>
            <a:ln w="76200" cap="rnd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123" name="Line 64">
              <a:extLst>
                <a:ext uri="{FF2B5EF4-FFF2-40B4-BE49-F238E27FC236}">
                  <a16:creationId xmlns:a16="http://schemas.microsoft.com/office/drawing/2014/main" id="{41070F33-0622-49A3-A481-C1A996CD47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2336" y="5337040"/>
              <a:ext cx="0" cy="1134000"/>
            </a:xfrm>
            <a:prstGeom prst="line">
              <a:avLst/>
            </a:prstGeom>
            <a:noFill/>
            <a:ln w="76200" cap="rnd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124" name="Line 64">
              <a:extLst>
                <a:ext uri="{FF2B5EF4-FFF2-40B4-BE49-F238E27FC236}">
                  <a16:creationId xmlns:a16="http://schemas.microsoft.com/office/drawing/2014/main" id="{41070F33-0622-49A3-A481-C1A996CD47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2516" y="5337040"/>
              <a:ext cx="0" cy="1134000"/>
            </a:xfrm>
            <a:prstGeom prst="line">
              <a:avLst/>
            </a:prstGeom>
            <a:noFill/>
            <a:ln w="76200" cap="rnd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0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277520" y="5389180"/>
            <a:ext cx="5440006" cy="11430"/>
            <a:chOff x="2277520" y="5180830"/>
            <a:chExt cx="5440006" cy="11430"/>
          </a:xfrm>
        </p:grpSpPr>
        <p:sp>
          <p:nvSpPr>
            <p:cNvPr id="119" name="Line 64">
              <a:extLst>
                <a:ext uri="{FF2B5EF4-FFF2-40B4-BE49-F238E27FC236}">
                  <a16:creationId xmlns:a16="http://schemas.microsoft.com/office/drawing/2014/main" id="{41070F33-0622-49A3-A481-C1A996CD4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7520" y="5184640"/>
              <a:ext cx="1134706" cy="0"/>
            </a:xfrm>
            <a:prstGeom prst="line">
              <a:avLst/>
            </a:prstGeom>
            <a:noFill/>
            <a:ln w="76200" cap="rnd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125" name="Line 64">
              <a:extLst>
                <a:ext uri="{FF2B5EF4-FFF2-40B4-BE49-F238E27FC236}">
                  <a16:creationId xmlns:a16="http://schemas.microsoft.com/office/drawing/2014/main" id="{41070F33-0622-49A3-A481-C1A996CD4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2460" y="5180830"/>
              <a:ext cx="1134706" cy="0"/>
            </a:xfrm>
            <a:prstGeom prst="line">
              <a:avLst/>
            </a:prstGeom>
            <a:noFill/>
            <a:ln w="76200" cap="rnd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126" name="Line 64">
              <a:extLst>
                <a:ext uri="{FF2B5EF4-FFF2-40B4-BE49-F238E27FC236}">
                  <a16:creationId xmlns:a16="http://schemas.microsoft.com/office/drawing/2014/main" id="{41070F33-0622-49A3-A481-C1A996CD4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8830" y="5192260"/>
              <a:ext cx="1134706" cy="0"/>
            </a:xfrm>
            <a:prstGeom prst="line">
              <a:avLst/>
            </a:prstGeom>
            <a:noFill/>
            <a:ln w="76200" cap="rnd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127" name="Line 64">
              <a:extLst>
                <a:ext uri="{FF2B5EF4-FFF2-40B4-BE49-F238E27FC236}">
                  <a16:creationId xmlns:a16="http://schemas.microsoft.com/office/drawing/2014/main" id="{41070F33-0622-49A3-A481-C1A996CD4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2820" y="5188450"/>
              <a:ext cx="1134706" cy="0"/>
            </a:xfrm>
            <a:prstGeom prst="line">
              <a:avLst/>
            </a:prstGeom>
            <a:noFill/>
            <a:ln w="76200" cap="rnd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00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3518561" y="4079920"/>
            <a:ext cx="2872740" cy="1134000"/>
            <a:chOff x="3509776" y="5337040"/>
            <a:chExt cx="2872740" cy="1134000"/>
          </a:xfrm>
        </p:grpSpPr>
        <p:sp>
          <p:nvSpPr>
            <p:cNvPr id="129" name="Line 64">
              <a:extLst>
                <a:ext uri="{FF2B5EF4-FFF2-40B4-BE49-F238E27FC236}">
                  <a16:creationId xmlns:a16="http://schemas.microsoft.com/office/drawing/2014/main" id="{41070F33-0622-49A3-A481-C1A996CD47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9776" y="5337040"/>
              <a:ext cx="0" cy="1134000"/>
            </a:xfrm>
            <a:prstGeom prst="line">
              <a:avLst/>
            </a:prstGeom>
            <a:noFill/>
            <a:ln w="76200" cap="rnd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130" name="Line 64">
              <a:extLst>
                <a:ext uri="{FF2B5EF4-FFF2-40B4-BE49-F238E27FC236}">
                  <a16:creationId xmlns:a16="http://schemas.microsoft.com/office/drawing/2014/main" id="{41070F33-0622-49A3-A481-C1A996CD47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2336" y="5337040"/>
              <a:ext cx="0" cy="1134000"/>
            </a:xfrm>
            <a:prstGeom prst="line">
              <a:avLst/>
            </a:prstGeom>
            <a:noFill/>
            <a:ln w="76200" cap="rnd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131" name="Line 64">
              <a:extLst>
                <a:ext uri="{FF2B5EF4-FFF2-40B4-BE49-F238E27FC236}">
                  <a16:creationId xmlns:a16="http://schemas.microsoft.com/office/drawing/2014/main" id="{41070F33-0622-49A3-A481-C1A996CD47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2516" y="5337040"/>
              <a:ext cx="0" cy="1134000"/>
            </a:xfrm>
            <a:prstGeom prst="line">
              <a:avLst/>
            </a:prstGeom>
            <a:noFill/>
            <a:ln w="76200" cap="rnd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0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2277520" y="3945190"/>
            <a:ext cx="5440006" cy="11430"/>
            <a:chOff x="2277520" y="5180830"/>
            <a:chExt cx="5440006" cy="11430"/>
          </a:xfrm>
        </p:grpSpPr>
        <p:sp>
          <p:nvSpPr>
            <p:cNvPr id="133" name="Line 64">
              <a:extLst>
                <a:ext uri="{FF2B5EF4-FFF2-40B4-BE49-F238E27FC236}">
                  <a16:creationId xmlns:a16="http://schemas.microsoft.com/office/drawing/2014/main" id="{41070F33-0622-49A3-A481-C1A996CD4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7520" y="5184640"/>
              <a:ext cx="1134706" cy="0"/>
            </a:xfrm>
            <a:prstGeom prst="line">
              <a:avLst/>
            </a:prstGeom>
            <a:noFill/>
            <a:ln w="76200" cap="rnd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134" name="Line 64">
              <a:extLst>
                <a:ext uri="{FF2B5EF4-FFF2-40B4-BE49-F238E27FC236}">
                  <a16:creationId xmlns:a16="http://schemas.microsoft.com/office/drawing/2014/main" id="{41070F33-0622-49A3-A481-C1A996CD4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2460" y="5180830"/>
              <a:ext cx="1134706" cy="0"/>
            </a:xfrm>
            <a:prstGeom prst="line">
              <a:avLst/>
            </a:prstGeom>
            <a:noFill/>
            <a:ln w="76200" cap="rnd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135" name="Line 64">
              <a:extLst>
                <a:ext uri="{FF2B5EF4-FFF2-40B4-BE49-F238E27FC236}">
                  <a16:creationId xmlns:a16="http://schemas.microsoft.com/office/drawing/2014/main" id="{41070F33-0622-49A3-A481-C1A996CD4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8830" y="5192260"/>
              <a:ext cx="1134706" cy="0"/>
            </a:xfrm>
            <a:prstGeom prst="line">
              <a:avLst/>
            </a:prstGeom>
            <a:noFill/>
            <a:ln w="76200" cap="rnd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136" name="Line 64">
              <a:extLst>
                <a:ext uri="{FF2B5EF4-FFF2-40B4-BE49-F238E27FC236}">
                  <a16:creationId xmlns:a16="http://schemas.microsoft.com/office/drawing/2014/main" id="{41070F33-0622-49A3-A481-C1A996CD4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2820" y="5188450"/>
              <a:ext cx="1134706" cy="0"/>
            </a:xfrm>
            <a:prstGeom prst="line">
              <a:avLst/>
            </a:prstGeom>
            <a:noFill/>
            <a:ln w="76200" cap="rnd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00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277520" y="2512630"/>
            <a:ext cx="5440006" cy="11430"/>
            <a:chOff x="2277520" y="5180830"/>
            <a:chExt cx="5440006" cy="11430"/>
          </a:xfrm>
        </p:grpSpPr>
        <p:sp>
          <p:nvSpPr>
            <p:cNvPr id="138" name="Line 64">
              <a:extLst>
                <a:ext uri="{FF2B5EF4-FFF2-40B4-BE49-F238E27FC236}">
                  <a16:creationId xmlns:a16="http://schemas.microsoft.com/office/drawing/2014/main" id="{41070F33-0622-49A3-A481-C1A996CD4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7520" y="5184640"/>
              <a:ext cx="1134706" cy="0"/>
            </a:xfrm>
            <a:prstGeom prst="line">
              <a:avLst/>
            </a:prstGeom>
            <a:noFill/>
            <a:ln w="76200" cap="rnd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139" name="Line 64">
              <a:extLst>
                <a:ext uri="{FF2B5EF4-FFF2-40B4-BE49-F238E27FC236}">
                  <a16:creationId xmlns:a16="http://schemas.microsoft.com/office/drawing/2014/main" id="{41070F33-0622-49A3-A481-C1A996CD4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2460" y="5180830"/>
              <a:ext cx="1134706" cy="0"/>
            </a:xfrm>
            <a:prstGeom prst="line">
              <a:avLst/>
            </a:prstGeom>
            <a:noFill/>
            <a:ln w="76200" cap="rnd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140" name="Line 64">
              <a:extLst>
                <a:ext uri="{FF2B5EF4-FFF2-40B4-BE49-F238E27FC236}">
                  <a16:creationId xmlns:a16="http://schemas.microsoft.com/office/drawing/2014/main" id="{41070F33-0622-49A3-A481-C1A996CD4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8830" y="5192260"/>
              <a:ext cx="1134706" cy="0"/>
            </a:xfrm>
            <a:prstGeom prst="line">
              <a:avLst/>
            </a:prstGeom>
            <a:noFill/>
            <a:ln w="76200" cap="rnd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141" name="Line 64">
              <a:extLst>
                <a:ext uri="{FF2B5EF4-FFF2-40B4-BE49-F238E27FC236}">
                  <a16:creationId xmlns:a16="http://schemas.microsoft.com/office/drawing/2014/main" id="{41070F33-0622-49A3-A481-C1A996CD4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2820" y="5188450"/>
              <a:ext cx="1134706" cy="0"/>
            </a:xfrm>
            <a:prstGeom prst="line">
              <a:avLst/>
            </a:prstGeom>
            <a:noFill/>
            <a:ln w="76200" cap="rnd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00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3518561" y="2609260"/>
            <a:ext cx="2872740" cy="1134000"/>
            <a:chOff x="3509776" y="5337040"/>
            <a:chExt cx="2872740" cy="1134000"/>
          </a:xfrm>
        </p:grpSpPr>
        <p:sp>
          <p:nvSpPr>
            <p:cNvPr id="143" name="Line 64">
              <a:extLst>
                <a:ext uri="{FF2B5EF4-FFF2-40B4-BE49-F238E27FC236}">
                  <a16:creationId xmlns:a16="http://schemas.microsoft.com/office/drawing/2014/main" id="{41070F33-0622-49A3-A481-C1A996CD47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9776" y="5337040"/>
              <a:ext cx="0" cy="1134000"/>
            </a:xfrm>
            <a:prstGeom prst="line">
              <a:avLst/>
            </a:prstGeom>
            <a:noFill/>
            <a:ln w="76200" cap="rnd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144" name="Line 64">
              <a:extLst>
                <a:ext uri="{FF2B5EF4-FFF2-40B4-BE49-F238E27FC236}">
                  <a16:creationId xmlns:a16="http://schemas.microsoft.com/office/drawing/2014/main" id="{41070F33-0622-49A3-A481-C1A996CD47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2336" y="5337040"/>
              <a:ext cx="0" cy="1134000"/>
            </a:xfrm>
            <a:prstGeom prst="line">
              <a:avLst/>
            </a:prstGeom>
            <a:noFill/>
            <a:ln w="76200" cap="rnd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145" name="Line 64">
              <a:extLst>
                <a:ext uri="{FF2B5EF4-FFF2-40B4-BE49-F238E27FC236}">
                  <a16:creationId xmlns:a16="http://schemas.microsoft.com/office/drawing/2014/main" id="{41070F33-0622-49A3-A481-C1A996CD47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2516" y="5337040"/>
              <a:ext cx="0" cy="1134000"/>
            </a:xfrm>
            <a:prstGeom prst="line">
              <a:avLst/>
            </a:prstGeom>
            <a:noFill/>
            <a:ln w="76200" cap="rnd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00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3520440" y="1192912"/>
            <a:ext cx="2872740" cy="1134000"/>
            <a:chOff x="3509776" y="5337040"/>
            <a:chExt cx="2872740" cy="1134000"/>
          </a:xfrm>
        </p:grpSpPr>
        <p:sp>
          <p:nvSpPr>
            <p:cNvPr id="147" name="Line 64">
              <a:extLst>
                <a:ext uri="{FF2B5EF4-FFF2-40B4-BE49-F238E27FC236}">
                  <a16:creationId xmlns:a16="http://schemas.microsoft.com/office/drawing/2014/main" id="{41070F33-0622-49A3-A481-C1A996CD47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9776" y="5337040"/>
              <a:ext cx="0" cy="1134000"/>
            </a:xfrm>
            <a:prstGeom prst="line">
              <a:avLst/>
            </a:prstGeom>
            <a:noFill/>
            <a:ln w="76200" cap="rnd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148" name="Line 64">
              <a:extLst>
                <a:ext uri="{FF2B5EF4-FFF2-40B4-BE49-F238E27FC236}">
                  <a16:creationId xmlns:a16="http://schemas.microsoft.com/office/drawing/2014/main" id="{41070F33-0622-49A3-A481-C1A996CD47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2336" y="5337040"/>
              <a:ext cx="0" cy="1134000"/>
            </a:xfrm>
            <a:prstGeom prst="line">
              <a:avLst/>
            </a:prstGeom>
            <a:noFill/>
            <a:ln w="76200" cap="rnd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149" name="Line 64">
              <a:extLst>
                <a:ext uri="{FF2B5EF4-FFF2-40B4-BE49-F238E27FC236}">
                  <a16:creationId xmlns:a16="http://schemas.microsoft.com/office/drawing/2014/main" id="{41070F33-0622-49A3-A481-C1A996CD47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2516" y="5337040"/>
              <a:ext cx="0" cy="1134000"/>
            </a:xfrm>
            <a:prstGeom prst="line">
              <a:avLst/>
            </a:prstGeom>
            <a:noFill/>
            <a:ln w="76200" cap="rnd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00"/>
            </a:p>
          </p:txBody>
        </p:sp>
      </p:grpSp>
      <p:sp>
        <p:nvSpPr>
          <p:cNvPr id="150" name="Text Box 224">
            <a:extLst>
              <a:ext uri="{FF2B5EF4-FFF2-40B4-BE49-F238E27FC236}">
                <a16:creationId xmlns:a16="http://schemas.microsoft.com/office/drawing/2014/main" id="{6B82ABC4-13E1-417B-A5C8-8384F4DDB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" y="2521504"/>
            <a:ext cx="2072998" cy="1440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1pPr>
            <a:lvl2pPr marL="742950" indent="-28575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2pPr>
            <a:lvl3pPr marL="11430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3pPr>
            <a:lvl4pPr marL="16002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4pPr>
            <a:lvl5pPr marL="20574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6600" dirty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en-US" altLang="en-US" sz="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51" name="Text Box 224">
            <a:extLst>
              <a:ext uri="{FF2B5EF4-FFF2-40B4-BE49-F238E27FC236}">
                <a16:creationId xmlns:a16="http://schemas.microsoft.com/office/drawing/2014/main" id="{6B82ABC4-13E1-417B-A5C8-8384F4DDB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" y="3962266"/>
            <a:ext cx="2072998" cy="1440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1pPr>
            <a:lvl2pPr marL="742950" indent="-28575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2pPr>
            <a:lvl3pPr marL="11430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3pPr>
            <a:lvl4pPr marL="16002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4pPr>
            <a:lvl5pPr marL="20574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6600" dirty="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lang="en-US" altLang="en-US" sz="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52" name="Text Box 224">
            <a:extLst>
              <a:ext uri="{FF2B5EF4-FFF2-40B4-BE49-F238E27FC236}">
                <a16:creationId xmlns:a16="http://schemas.microsoft.com/office/drawing/2014/main" id="{6B82ABC4-13E1-417B-A5C8-8384F4DDB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" y="5403029"/>
            <a:ext cx="2072998" cy="1440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1pPr>
            <a:lvl2pPr marL="742950" indent="-28575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2pPr>
            <a:lvl3pPr marL="11430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3pPr>
            <a:lvl4pPr marL="16002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4pPr>
            <a:lvl5pPr marL="20574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6600" dirty="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  <a:endParaRPr lang="en-US" altLang="en-US" sz="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57" name="Text Box 218">
            <a:extLst>
              <a:ext uri="{FF2B5EF4-FFF2-40B4-BE49-F238E27FC236}">
                <a16:creationId xmlns:a16="http://schemas.microsoft.com/office/drawing/2014/main" id="{BD48BAEC-5575-43D3-901D-B778CB8B4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7296" y="1080742"/>
            <a:ext cx="2073600" cy="1440000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1pPr>
            <a:lvl2pPr marL="742950" indent="-28575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2pPr>
            <a:lvl3pPr marL="11430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3pPr>
            <a:lvl4pPr marL="16002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4pPr>
            <a:lvl5pPr marL="20574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6600" dirty="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en-US" altLang="en-US" sz="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58" name="Text Box 218">
            <a:extLst>
              <a:ext uri="{FF2B5EF4-FFF2-40B4-BE49-F238E27FC236}">
                <a16:creationId xmlns:a16="http://schemas.microsoft.com/office/drawing/2014/main" id="{BD48BAEC-5575-43D3-901D-B778CB8B4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7296" y="2521504"/>
            <a:ext cx="2073600" cy="1440000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1pPr>
            <a:lvl2pPr marL="742950" indent="-28575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2pPr>
            <a:lvl3pPr marL="11430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3pPr>
            <a:lvl4pPr marL="16002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4pPr>
            <a:lvl5pPr marL="20574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6600" dirty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en-US" altLang="en-US" sz="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59" name="Text Box 218">
            <a:extLst>
              <a:ext uri="{FF2B5EF4-FFF2-40B4-BE49-F238E27FC236}">
                <a16:creationId xmlns:a16="http://schemas.microsoft.com/office/drawing/2014/main" id="{BD48BAEC-5575-43D3-901D-B778CB8B4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7296" y="3962266"/>
            <a:ext cx="2073600" cy="1440000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1pPr>
            <a:lvl2pPr marL="742950" indent="-28575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2pPr>
            <a:lvl3pPr marL="11430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3pPr>
            <a:lvl4pPr marL="16002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4pPr>
            <a:lvl5pPr marL="20574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6600" dirty="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lang="en-US" altLang="en-US" sz="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0" name="Text Box 218">
            <a:extLst>
              <a:ext uri="{FF2B5EF4-FFF2-40B4-BE49-F238E27FC236}">
                <a16:creationId xmlns:a16="http://schemas.microsoft.com/office/drawing/2014/main" id="{BD48BAEC-5575-43D3-901D-B778CB8B4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7296" y="5403029"/>
            <a:ext cx="2073600" cy="1440000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1pPr>
            <a:lvl2pPr marL="742950" indent="-28575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2pPr>
            <a:lvl3pPr marL="11430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3pPr>
            <a:lvl4pPr marL="16002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4pPr>
            <a:lvl5pPr marL="2057400" indent="-228600" algn="ctr"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stellar" panose="020A0402060406010301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6600" dirty="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  <a:endParaRPr lang="en-US" altLang="en-US" sz="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6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arge2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obom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arge2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obom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arge2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obom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arge2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obom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arge2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obom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1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arge2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obom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arge2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obom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9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arge2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obom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8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arge2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obom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7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4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6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arge2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>
                      <p:stCondLst>
                        <p:cond delay="0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obom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6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arge2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obom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5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9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arge2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5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7" fill="hold">
                      <p:stCondLst>
                        <p:cond delay="0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obom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4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481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2" fill="hold">
                      <p:stCondLst>
                        <p:cond delay="0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8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arge2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obom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3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0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509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0" fill="hold">
                      <p:stCondLst>
                        <p:cond delay="0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2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1" fill="hold">
                      <p:stCondLst>
                        <p:cond delay="0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arge2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3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3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5" fill="hold">
                      <p:stCondLst>
                        <p:cond delay="0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1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obom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2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4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9" fill="hold">
                      <p:stCondLst>
                        <p:cond delay="0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59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0" fill="hold">
                      <p:stCondLst>
                        <p:cond delay="0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6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arge2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7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4" fill="hold">
                      <p:stCondLst>
                        <p:cond delay="0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obom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1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8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8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8" fill="hold">
                      <p:stCondLst>
                        <p:cond delay="0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5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9" fill="hold">
                      <p:stCondLst>
                        <p:cond delay="0"/>
                      </p:stCondLst>
                      <p:childTnLst>
                        <p:par>
                          <p:cTn id="600" fill="hold">
                            <p:stCondLst>
                              <p:cond delay="0"/>
                            </p:stCondLst>
                            <p:childTnLst>
                              <p:par>
                                <p:cTn id="6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3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arge2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61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3" fill="hold">
                      <p:stCondLst>
                        <p:cond delay="0"/>
                      </p:stCondLst>
                      <p:childTnLst>
                        <p:par>
                          <p:cTn id="614" fill="hold">
                            <p:stCondLst>
                              <p:cond delay="0"/>
                            </p:stCondLst>
                            <p:childTnLst>
                              <p:par>
                                <p:cTn id="6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7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9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obom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0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2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20" grpId="0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  <p:bldP spid="72" grpId="0" animBg="1"/>
      <p:bldP spid="75" grpId="0" animBg="1"/>
      <p:bldP spid="75" grpId="1" animBg="1"/>
      <p:bldP spid="75" grpId="2" animBg="1"/>
      <p:bldP spid="76" grpId="0" animBg="1"/>
      <p:bldP spid="76" grpId="1" animBg="1"/>
      <p:bldP spid="76" grpId="2" animBg="1"/>
      <p:bldP spid="77" grpId="0" animBg="1"/>
      <p:bldP spid="80" grpId="0" animBg="1"/>
      <p:bldP spid="80" grpId="1" animBg="1"/>
      <p:bldP spid="80" grpId="2" animBg="1"/>
      <p:bldP spid="81" grpId="0" animBg="1"/>
      <p:bldP spid="81" grpId="1" animBg="1"/>
      <p:bldP spid="81" grpId="2" animBg="1"/>
      <p:bldP spid="82" grpId="0" animBg="1"/>
      <p:bldP spid="85" grpId="0" animBg="1"/>
      <p:bldP spid="85" grpId="1" animBg="1"/>
      <p:bldP spid="85" grpId="2" animBg="1"/>
      <p:bldP spid="86" grpId="0" animBg="1"/>
      <p:bldP spid="86" grpId="1" animBg="1"/>
      <p:bldP spid="86" grpId="2" animBg="1"/>
      <p:bldP spid="87" grpId="0" animBg="1"/>
      <p:bldP spid="90" grpId="0" animBg="1"/>
      <p:bldP spid="90" grpId="1" animBg="1"/>
      <p:bldP spid="90" grpId="2" animBg="1"/>
      <p:bldP spid="91" grpId="0" animBg="1"/>
      <p:bldP spid="91" grpId="1" animBg="1"/>
      <p:bldP spid="91" grpId="2" animBg="1"/>
      <p:bldP spid="92" grpId="0" animBg="1"/>
      <p:bldP spid="95" grpId="0" animBg="1"/>
      <p:bldP spid="95" grpId="1" animBg="1"/>
      <p:bldP spid="95" grpId="2" animBg="1"/>
      <p:bldP spid="96" grpId="0" animBg="1"/>
      <p:bldP spid="96" grpId="1" animBg="1"/>
      <p:bldP spid="96" grpId="2" animBg="1"/>
      <p:bldP spid="97" grpId="0" animBg="1"/>
      <p:bldP spid="100" grpId="0" animBg="1"/>
      <p:bldP spid="100" grpId="1" animBg="1"/>
      <p:bldP spid="100" grpId="2" animBg="1"/>
      <p:bldP spid="101" grpId="0" animBg="1"/>
      <p:bldP spid="101" grpId="1" animBg="1"/>
      <p:bldP spid="101" grpId="2" animBg="1"/>
      <p:bldP spid="102" grpId="0" animBg="1"/>
      <p:bldP spid="105" grpId="0" animBg="1"/>
      <p:bldP spid="105" grpId="1" animBg="1"/>
      <p:bldP spid="105" grpId="2" animBg="1"/>
      <p:bldP spid="106" grpId="0" animBg="1"/>
      <p:bldP spid="106" grpId="1" animBg="1"/>
      <p:bldP spid="106" grpId="2" animBg="1"/>
      <p:bldP spid="107" grpId="0" animBg="1"/>
      <p:bldP spid="110" grpId="0" animBg="1"/>
      <p:bldP spid="110" grpId="1" animBg="1"/>
      <p:bldP spid="110" grpId="2" animBg="1"/>
      <p:bldP spid="111" grpId="0" animBg="1"/>
      <p:bldP spid="111" grpId="1" animBg="1"/>
      <p:bldP spid="111" grpId="2" animBg="1"/>
      <p:bldP spid="1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hlinkClick r:id="" action="ppaction://hlinkshowjump?jump=previousslide"/>
          </p:cNvPr>
          <p:cNvSpPr/>
          <p:nvPr/>
        </p:nvSpPr>
        <p:spPr>
          <a:xfrm>
            <a:off x="2025568" y="5559426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102" r="6546" b="23643"/>
          <a:stretch/>
        </p:blipFill>
        <p:spPr>
          <a:xfrm>
            <a:off x="-23150" y="5246073"/>
            <a:ext cx="9942653" cy="162928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030392" y="5559427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6000" dirty="0" smtClean="0">
                <a:solidFill>
                  <a:schemeClr val="tx1"/>
                </a:solidFill>
              </a:rPr>
              <a:t>Отговор</a:t>
            </a:r>
            <a:endParaRPr lang="en-GB" sz="1950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2030392" y="5559426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5400" dirty="0" smtClean="0">
                <a:solidFill>
                  <a:schemeClr val="tx1"/>
                </a:solidFill>
              </a:rPr>
              <a:t>68,2 </a:t>
            </a:r>
            <a:r>
              <a:rPr lang="en-GB" sz="5400" dirty="0">
                <a:solidFill>
                  <a:schemeClr val="tx1"/>
                </a:solidFill>
              </a:rPr>
              <a:t>cm</a:t>
            </a:r>
            <a:r>
              <a:rPr lang="en-GB" sz="5400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54F11A3-6BDF-4576-8F10-5746C52DEFBD}"/>
              </a:ext>
            </a:extLst>
          </p:cNvPr>
          <p:cNvSpPr/>
          <p:nvPr/>
        </p:nvSpPr>
        <p:spPr>
          <a:xfrm>
            <a:off x="586154" y="275178"/>
            <a:ext cx="8733692" cy="4896604"/>
          </a:xfrm>
          <a:prstGeom prst="roundRect">
            <a:avLst>
              <a:gd name="adj" fmla="val 5973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F7E414-D6D6-4AA7-985B-BD86C4FF451C}"/>
              </a:ext>
            </a:extLst>
          </p:cNvPr>
          <p:cNvSpPr txBox="1"/>
          <p:nvPr/>
        </p:nvSpPr>
        <p:spPr>
          <a:xfrm>
            <a:off x="2755624" y="287105"/>
            <a:ext cx="423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/>
              <a:t>Намерете площта на фигурата</a:t>
            </a:r>
            <a:r>
              <a:rPr lang="bg-BG" sz="2400" dirty="0"/>
              <a:t> </a:t>
            </a:r>
            <a:endParaRPr lang="en-GB" sz="24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D0B745F-1E17-4DE7-BB22-D514B971390F}"/>
              </a:ext>
            </a:extLst>
          </p:cNvPr>
          <p:cNvSpPr/>
          <p:nvPr/>
        </p:nvSpPr>
        <p:spPr>
          <a:xfrm>
            <a:off x="3139696" y="1699266"/>
            <a:ext cx="3616960" cy="2510093"/>
          </a:xfrm>
          <a:custGeom>
            <a:avLst/>
            <a:gdLst>
              <a:gd name="connsiteX0" fmla="*/ 588140 w 3616960"/>
              <a:gd name="connsiteY0" fmla="*/ 0 h 2510093"/>
              <a:gd name="connsiteX1" fmla="*/ 592260 w 3616960"/>
              <a:gd name="connsiteY1" fmla="*/ 81598 h 2510093"/>
              <a:gd name="connsiteX2" fmla="*/ 1808481 w 3616960"/>
              <a:gd name="connsiteY2" fmla="*/ 1179134 h 2510093"/>
              <a:gd name="connsiteX3" fmla="*/ 3024702 w 3616960"/>
              <a:gd name="connsiteY3" fmla="*/ 81598 h 2510093"/>
              <a:gd name="connsiteX4" fmla="*/ 3028822 w 3616960"/>
              <a:gd name="connsiteY4" fmla="*/ 7 h 2510093"/>
              <a:gd name="connsiteX5" fmla="*/ 3616960 w 3616960"/>
              <a:gd name="connsiteY5" fmla="*/ 2510093 h 2510093"/>
              <a:gd name="connsiteX6" fmla="*/ 0 w 3616960"/>
              <a:gd name="connsiteY6" fmla="*/ 2510093 h 2510093"/>
              <a:gd name="connsiteX7" fmla="*/ 588140 w 3616960"/>
              <a:gd name="connsiteY7" fmla="*/ 0 h 25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6960" h="2510093">
                <a:moveTo>
                  <a:pt x="588140" y="0"/>
                </a:moveTo>
                <a:lnTo>
                  <a:pt x="592260" y="81598"/>
                </a:lnTo>
                <a:cubicBezTo>
                  <a:pt x="654866" y="698067"/>
                  <a:pt x="1175494" y="1179134"/>
                  <a:pt x="1808481" y="1179134"/>
                </a:cubicBezTo>
                <a:cubicBezTo>
                  <a:pt x="2441468" y="1179134"/>
                  <a:pt x="2962097" y="698067"/>
                  <a:pt x="3024702" y="81598"/>
                </a:cubicBezTo>
                <a:lnTo>
                  <a:pt x="3028822" y="7"/>
                </a:lnTo>
                <a:lnTo>
                  <a:pt x="3616960" y="2510093"/>
                </a:lnTo>
                <a:lnTo>
                  <a:pt x="0" y="2510093"/>
                </a:lnTo>
                <a:lnTo>
                  <a:pt x="58814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6C4CD91-793F-46F0-B2D2-8DF252395EFF}"/>
              </a:ext>
            </a:extLst>
          </p:cNvPr>
          <p:cNvCxnSpPr>
            <a:cxnSpLocks/>
          </p:cNvCxnSpPr>
          <p:nvPr/>
        </p:nvCxnSpPr>
        <p:spPr>
          <a:xfrm flipV="1">
            <a:off x="3741676" y="1618745"/>
            <a:ext cx="241300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9C33DD5-8B0B-45E5-B9E1-D08E04D9D3BB}"/>
              </a:ext>
            </a:extLst>
          </p:cNvPr>
          <p:cNvCxnSpPr>
            <a:cxnSpLocks/>
          </p:cNvCxnSpPr>
          <p:nvPr/>
        </p:nvCxnSpPr>
        <p:spPr>
          <a:xfrm flipV="1">
            <a:off x="7217703" y="1635760"/>
            <a:ext cx="0" cy="2545726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84DCB5A-5424-46D1-B726-24DC0455899D}"/>
              </a:ext>
            </a:extLst>
          </p:cNvPr>
          <p:cNvSpPr txBox="1"/>
          <p:nvPr/>
        </p:nvSpPr>
        <p:spPr>
          <a:xfrm>
            <a:off x="4481129" y="1136279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9 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5723D3-950B-441F-90DA-53DE399494AB}"/>
              </a:ext>
            </a:extLst>
          </p:cNvPr>
          <p:cNvSpPr txBox="1"/>
          <p:nvPr/>
        </p:nvSpPr>
        <p:spPr>
          <a:xfrm>
            <a:off x="7227863" y="2457079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10 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F643D1-A973-43D7-A9E0-B44C87853A7A}"/>
              </a:ext>
            </a:extLst>
          </p:cNvPr>
          <p:cNvSpPr txBox="1"/>
          <p:nvPr/>
        </p:nvSpPr>
        <p:spPr>
          <a:xfrm>
            <a:off x="4531555" y="4244849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11 cm</a:t>
            </a:r>
          </a:p>
        </p:txBody>
      </p:sp>
    </p:spTree>
    <p:extLst>
      <p:ext uri="{BB962C8B-B14F-4D97-AF65-F5344CB8AC3E}">
        <p14:creationId xmlns:p14="http://schemas.microsoft.com/office/powerpoint/2010/main" val="263042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FBD9895-1C28-4543-9D47-BB8280B5EA4D}"/>
              </a:ext>
            </a:extLst>
          </p:cNvPr>
          <p:cNvSpPr/>
          <p:nvPr/>
        </p:nvSpPr>
        <p:spPr>
          <a:xfrm>
            <a:off x="2025568" y="5559426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7E47C1-C079-41BE-962B-99B26E829D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02" r="6546" b="23643"/>
          <a:stretch/>
        </p:blipFill>
        <p:spPr>
          <a:xfrm>
            <a:off x="-23150" y="5246073"/>
            <a:ext cx="9942653" cy="1629289"/>
          </a:xfrm>
          <a:prstGeom prst="rect">
            <a:avLst/>
          </a:prstGeom>
        </p:spPr>
      </p:pic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2C921C58-16E5-4156-9E1A-D15BA064B527}"/>
              </a:ext>
            </a:extLst>
          </p:cNvPr>
          <p:cNvSpPr/>
          <p:nvPr/>
        </p:nvSpPr>
        <p:spPr>
          <a:xfrm>
            <a:off x="2030392" y="5559427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6000" dirty="0" smtClean="0">
                <a:solidFill>
                  <a:schemeClr val="tx1"/>
                </a:solidFill>
              </a:rPr>
              <a:t>Отговор</a:t>
            </a:r>
            <a:endParaRPr lang="en-GB" sz="1950" dirty="0">
              <a:solidFill>
                <a:schemeClr val="tx1"/>
              </a:solidFill>
            </a:endParaRPr>
          </a:p>
        </p:txBody>
      </p:sp>
      <p:sp>
        <p:nvSpPr>
          <p:cNvPr id="5" name="Rounded 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A119B24D-2735-4F64-9638-020CFEAC7FE1}"/>
              </a:ext>
            </a:extLst>
          </p:cNvPr>
          <p:cNvSpPr/>
          <p:nvPr/>
        </p:nvSpPr>
        <p:spPr>
          <a:xfrm>
            <a:off x="2030392" y="5559426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5400" dirty="0" smtClean="0">
                <a:solidFill>
                  <a:schemeClr val="tx1"/>
                </a:solidFill>
              </a:rPr>
              <a:t>33,6 </a:t>
            </a:r>
            <a:r>
              <a:rPr lang="en-GB" sz="5400" dirty="0">
                <a:solidFill>
                  <a:schemeClr val="tx1"/>
                </a:solidFill>
              </a:rPr>
              <a:t>cm</a:t>
            </a:r>
            <a:endParaRPr lang="en-GB" sz="5400" baseline="30000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3E03A5D-E989-4687-A2FD-7281F1F7FB8F}"/>
              </a:ext>
            </a:extLst>
          </p:cNvPr>
          <p:cNvSpPr/>
          <p:nvPr/>
        </p:nvSpPr>
        <p:spPr>
          <a:xfrm>
            <a:off x="586154" y="275178"/>
            <a:ext cx="8733692" cy="4896604"/>
          </a:xfrm>
          <a:prstGeom prst="roundRect">
            <a:avLst>
              <a:gd name="adj" fmla="val 5973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781843-F780-422A-8469-8D599A9D39F6}"/>
              </a:ext>
            </a:extLst>
          </p:cNvPr>
          <p:cNvSpPr txBox="1"/>
          <p:nvPr/>
        </p:nvSpPr>
        <p:spPr>
          <a:xfrm>
            <a:off x="2534951" y="326773"/>
            <a:ext cx="4825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/>
              <a:t>Намерете обиколката  на фигурата</a:t>
            </a:r>
            <a:endParaRPr lang="en-GB" sz="2400" dirty="0"/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7367516E-321A-4121-8846-31A217303EEE}"/>
              </a:ext>
            </a:extLst>
          </p:cNvPr>
          <p:cNvSpPr/>
          <p:nvPr/>
        </p:nvSpPr>
        <p:spPr>
          <a:xfrm>
            <a:off x="3571240" y="1572552"/>
            <a:ext cx="2763520" cy="2763520"/>
          </a:xfrm>
          <a:prstGeom prst="teardrop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FE4E711-670E-44D2-A67B-1A088BF2D988}"/>
              </a:ext>
            </a:extLst>
          </p:cNvPr>
          <p:cNvCxnSpPr>
            <a:cxnSpLocks/>
          </p:cNvCxnSpPr>
          <p:nvPr/>
        </p:nvCxnSpPr>
        <p:spPr>
          <a:xfrm>
            <a:off x="4947920" y="1384753"/>
            <a:ext cx="138684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45756BF-CB28-44DC-A67F-47EBB20C1F40}"/>
              </a:ext>
            </a:extLst>
          </p:cNvPr>
          <p:cNvSpPr txBox="1"/>
          <p:nvPr/>
        </p:nvSpPr>
        <p:spPr>
          <a:xfrm>
            <a:off x="5222809" y="963559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5 cm</a:t>
            </a:r>
          </a:p>
        </p:txBody>
      </p:sp>
    </p:spTree>
    <p:extLst>
      <p:ext uri="{BB962C8B-B14F-4D97-AF65-F5344CB8AC3E}">
        <p14:creationId xmlns:p14="http://schemas.microsoft.com/office/powerpoint/2010/main" val="258641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E630FA4-BCD0-41AA-AE25-B9FA1E8EF4A9}"/>
              </a:ext>
            </a:extLst>
          </p:cNvPr>
          <p:cNvSpPr/>
          <p:nvPr/>
        </p:nvSpPr>
        <p:spPr>
          <a:xfrm>
            <a:off x="2025568" y="5559426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0B5DF2-AC18-4E9B-A73C-89ACE096BA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02" r="6546" b="23643"/>
          <a:stretch/>
        </p:blipFill>
        <p:spPr>
          <a:xfrm>
            <a:off x="-23150" y="5246073"/>
            <a:ext cx="9942653" cy="1629289"/>
          </a:xfrm>
          <a:prstGeom prst="rect">
            <a:avLst/>
          </a:prstGeom>
        </p:spPr>
      </p:pic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F004610C-764B-4B80-A976-3806F67498D4}"/>
              </a:ext>
            </a:extLst>
          </p:cNvPr>
          <p:cNvSpPr/>
          <p:nvPr/>
        </p:nvSpPr>
        <p:spPr>
          <a:xfrm>
            <a:off x="2030392" y="5559427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6000" dirty="0" smtClean="0">
                <a:solidFill>
                  <a:schemeClr val="tx1"/>
                </a:solidFill>
              </a:rPr>
              <a:t>Отговор</a:t>
            </a:r>
            <a:endParaRPr lang="en-GB" sz="1950" dirty="0">
              <a:solidFill>
                <a:schemeClr val="tx1"/>
              </a:solidFill>
            </a:endParaRPr>
          </a:p>
        </p:txBody>
      </p:sp>
      <p:sp>
        <p:nvSpPr>
          <p:cNvPr id="5" name="Rounded 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3672561E-71A5-43C5-90B3-7D8689FAD58C}"/>
              </a:ext>
            </a:extLst>
          </p:cNvPr>
          <p:cNvSpPr/>
          <p:nvPr/>
        </p:nvSpPr>
        <p:spPr>
          <a:xfrm>
            <a:off x="2030392" y="5559426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5400" dirty="0" smtClean="0">
                <a:solidFill>
                  <a:schemeClr val="tx1"/>
                </a:solidFill>
              </a:rPr>
              <a:t>49,5 </a:t>
            </a:r>
            <a:r>
              <a:rPr lang="en-GB" sz="5400" dirty="0">
                <a:solidFill>
                  <a:schemeClr val="tx1"/>
                </a:solidFill>
              </a:rPr>
              <a:t>cm</a:t>
            </a:r>
            <a:r>
              <a:rPr lang="en-GB" sz="5400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1438284-10E2-4CC4-AFA8-89962D2B1B46}"/>
              </a:ext>
            </a:extLst>
          </p:cNvPr>
          <p:cNvSpPr/>
          <p:nvPr/>
        </p:nvSpPr>
        <p:spPr>
          <a:xfrm>
            <a:off x="586154" y="275178"/>
            <a:ext cx="8733692" cy="4896604"/>
          </a:xfrm>
          <a:prstGeom prst="roundRect">
            <a:avLst>
              <a:gd name="adj" fmla="val 5973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42D62D-0E9E-4DA9-9616-D86A4C54B37E}"/>
              </a:ext>
            </a:extLst>
          </p:cNvPr>
          <p:cNvSpPr txBox="1"/>
          <p:nvPr/>
        </p:nvSpPr>
        <p:spPr>
          <a:xfrm>
            <a:off x="3070455" y="284257"/>
            <a:ext cx="423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/>
              <a:t>Намерете площта на фигурата</a:t>
            </a:r>
            <a:endParaRPr lang="en-GB" sz="24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1034147-9AF2-4AA9-B40A-D90E52C94B9F}"/>
              </a:ext>
            </a:extLst>
          </p:cNvPr>
          <p:cNvSpPr/>
          <p:nvPr/>
        </p:nvSpPr>
        <p:spPr>
          <a:xfrm rot="10800000">
            <a:off x="2325801" y="1348232"/>
            <a:ext cx="5283200" cy="2377440"/>
          </a:xfrm>
          <a:custGeom>
            <a:avLst/>
            <a:gdLst>
              <a:gd name="connsiteX0" fmla="*/ 4766467 w 5283200"/>
              <a:gd name="connsiteY0" fmla="*/ 1874 h 2377440"/>
              <a:gd name="connsiteX1" fmla="*/ 4766059 w 5283200"/>
              <a:gd name="connsiteY1" fmla="*/ 0 h 2377440"/>
              <a:gd name="connsiteX2" fmla="*/ 4767579 w 5283200"/>
              <a:gd name="connsiteY2" fmla="*/ 0 h 2377440"/>
              <a:gd name="connsiteX3" fmla="*/ 1940559 w 5283200"/>
              <a:gd name="connsiteY3" fmla="*/ 12837 h 2377440"/>
              <a:gd name="connsiteX4" fmla="*/ 1932939 w 5283200"/>
              <a:gd name="connsiteY4" fmla="*/ 0 h 2377440"/>
              <a:gd name="connsiteX5" fmla="*/ 1948179 w 5283200"/>
              <a:gd name="connsiteY5" fmla="*/ 0 h 2377440"/>
              <a:gd name="connsiteX6" fmla="*/ 5283200 w 5283200"/>
              <a:gd name="connsiteY6" fmla="*/ 2377440 h 2377440"/>
              <a:gd name="connsiteX7" fmla="*/ 0 w 5283200"/>
              <a:gd name="connsiteY7" fmla="*/ 2377440 h 2377440"/>
              <a:gd name="connsiteX8" fmla="*/ 517141 w 5283200"/>
              <a:gd name="connsiteY8" fmla="*/ 0 h 2377440"/>
              <a:gd name="connsiteX9" fmla="*/ 530859 w 5283200"/>
              <a:gd name="connsiteY9" fmla="*/ 0 h 2377440"/>
              <a:gd name="connsiteX10" fmla="*/ 1239519 w 5283200"/>
              <a:gd name="connsiteY10" fmla="*/ 1193800 h 2377440"/>
              <a:gd name="connsiteX11" fmla="*/ 1940559 w 5283200"/>
              <a:gd name="connsiteY11" fmla="*/ 12837 h 2377440"/>
              <a:gd name="connsiteX12" fmla="*/ 2641599 w 5283200"/>
              <a:gd name="connsiteY12" fmla="*/ 1193800 h 2377440"/>
              <a:gd name="connsiteX13" fmla="*/ 3350259 w 5283200"/>
              <a:gd name="connsiteY13" fmla="*/ 0 h 2377440"/>
              <a:gd name="connsiteX14" fmla="*/ 4058919 w 5283200"/>
              <a:gd name="connsiteY14" fmla="*/ 1193800 h 2377440"/>
              <a:gd name="connsiteX15" fmla="*/ 4766467 w 5283200"/>
              <a:gd name="connsiteY15" fmla="*/ 1874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83200" h="2377440">
                <a:moveTo>
                  <a:pt x="4766467" y="1874"/>
                </a:moveTo>
                <a:lnTo>
                  <a:pt x="4766059" y="0"/>
                </a:lnTo>
                <a:lnTo>
                  <a:pt x="4767579" y="0"/>
                </a:lnTo>
                <a:close/>
                <a:moveTo>
                  <a:pt x="1940559" y="12837"/>
                </a:moveTo>
                <a:lnTo>
                  <a:pt x="1932939" y="0"/>
                </a:lnTo>
                <a:lnTo>
                  <a:pt x="1948179" y="0"/>
                </a:lnTo>
                <a:close/>
                <a:moveTo>
                  <a:pt x="5283200" y="2377440"/>
                </a:moveTo>
                <a:lnTo>
                  <a:pt x="0" y="2377440"/>
                </a:lnTo>
                <a:lnTo>
                  <a:pt x="517141" y="0"/>
                </a:lnTo>
                <a:lnTo>
                  <a:pt x="530859" y="0"/>
                </a:lnTo>
                <a:lnTo>
                  <a:pt x="1239519" y="1193800"/>
                </a:lnTo>
                <a:lnTo>
                  <a:pt x="1940559" y="12837"/>
                </a:lnTo>
                <a:lnTo>
                  <a:pt x="2641599" y="1193800"/>
                </a:lnTo>
                <a:lnTo>
                  <a:pt x="3350259" y="0"/>
                </a:lnTo>
                <a:lnTo>
                  <a:pt x="4058919" y="1193800"/>
                </a:lnTo>
                <a:lnTo>
                  <a:pt x="4766467" y="187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56A4C7D-31BB-4357-88ED-34EA201D0EA5}"/>
              </a:ext>
            </a:extLst>
          </p:cNvPr>
          <p:cNvCxnSpPr>
            <a:cxnSpLocks/>
          </p:cNvCxnSpPr>
          <p:nvPr/>
        </p:nvCxnSpPr>
        <p:spPr>
          <a:xfrm flipV="1">
            <a:off x="2815626" y="3799964"/>
            <a:ext cx="4286214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E09125-D89F-4D4F-BA71-F9D504D560E1}"/>
              </a:ext>
            </a:extLst>
          </p:cNvPr>
          <p:cNvCxnSpPr>
            <a:cxnSpLocks/>
          </p:cNvCxnSpPr>
          <p:nvPr/>
        </p:nvCxnSpPr>
        <p:spPr>
          <a:xfrm flipV="1">
            <a:off x="2178343" y="1348232"/>
            <a:ext cx="0" cy="237744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2E559D4-300E-490D-88CC-7C84B9DAF619}"/>
              </a:ext>
            </a:extLst>
          </p:cNvPr>
          <p:cNvSpPr txBox="1"/>
          <p:nvPr/>
        </p:nvSpPr>
        <p:spPr>
          <a:xfrm>
            <a:off x="4454183" y="902599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12 cm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7ACB7F-72D2-42BB-8FE5-E7798BBAFDE7}"/>
              </a:ext>
            </a:extLst>
          </p:cNvPr>
          <p:cNvSpPr txBox="1"/>
          <p:nvPr/>
        </p:nvSpPr>
        <p:spPr>
          <a:xfrm>
            <a:off x="4552249" y="3848999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9 cm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B2F47D-3D67-4691-874B-D285642D4941}"/>
              </a:ext>
            </a:extLst>
          </p:cNvPr>
          <p:cNvSpPr txBox="1"/>
          <p:nvPr/>
        </p:nvSpPr>
        <p:spPr>
          <a:xfrm>
            <a:off x="1290889" y="2142119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6 cm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D58F7F8-6937-41B8-B063-617764E786E6}"/>
              </a:ext>
            </a:extLst>
          </p:cNvPr>
          <p:cNvCxnSpPr>
            <a:cxnSpLocks/>
          </p:cNvCxnSpPr>
          <p:nvPr/>
        </p:nvCxnSpPr>
        <p:spPr>
          <a:xfrm flipV="1">
            <a:off x="7752666" y="2558562"/>
            <a:ext cx="0" cy="1167112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94B8A63-4903-4755-980F-16BFD48D38CD}"/>
              </a:ext>
            </a:extLst>
          </p:cNvPr>
          <p:cNvSpPr txBox="1"/>
          <p:nvPr/>
        </p:nvSpPr>
        <p:spPr>
          <a:xfrm>
            <a:off x="7817712" y="2918773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3 cm</a:t>
            </a:r>
          </a:p>
        </p:txBody>
      </p:sp>
    </p:spTree>
    <p:extLst>
      <p:ext uri="{BB962C8B-B14F-4D97-AF65-F5344CB8AC3E}">
        <p14:creationId xmlns:p14="http://schemas.microsoft.com/office/powerpoint/2010/main" val="35445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DF676D1-973F-414B-BDEA-C922B9E4BCED}"/>
              </a:ext>
            </a:extLst>
          </p:cNvPr>
          <p:cNvSpPr/>
          <p:nvPr/>
        </p:nvSpPr>
        <p:spPr>
          <a:xfrm>
            <a:off x="2025568" y="5559426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D70365-B9A4-4B2B-9A6F-0C9D085FFA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02" r="6546" b="23643"/>
          <a:stretch/>
        </p:blipFill>
        <p:spPr>
          <a:xfrm>
            <a:off x="-23150" y="5246073"/>
            <a:ext cx="9942653" cy="1629289"/>
          </a:xfrm>
          <a:prstGeom prst="rect">
            <a:avLst/>
          </a:prstGeom>
        </p:spPr>
      </p:pic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431EFF65-63EE-4308-9A63-F825F2072532}"/>
              </a:ext>
            </a:extLst>
          </p:cNvPr>
          <p:cNvSpPr/>
          <p:nvPr/>
        </p:nvSpPr>
        <p:spPr>
          <a:xfrm>
            <a:off x="2030392" y="5559427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6000" dirty="0" smtClean="0">
                <a:solidFill>
                  <a:schemeClr val="tx1"/>
                </a:solidFill>
              </a:rPr>
              <a:t>Отговор</a:t>
            </a:r>
            <a:endParaRPr lang="en-GB" sz="1950" dirty="0">
              <a:solidFill>
                <a:schemeClr val="tx1"/>
              </a:solidFill>
            </a:endParaRPr>
          </a:p>
        </p:txBody>
      </p:sp>
      <p:sp>
        <p:nvSpPr>
          <p:cNvPr id="5" name="Rounded 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367C3617-7AD8-40BD-BD02-E67B0F31A0A4}"/>
              </a:ext>
            </a:extLst>
          </p:cNvPr>
          <p:cNvSpPr/>
          <p:nvPr/>
        </p:nvSpPr>
        <p:spPr>
          <a:xfrm>
            <a:off x="2030392" y="5559426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5400" dirty="0" smtClean="0">
                <a:solidFill>
                  <a:schemeClr val="tx1"/>
                </a:solidFill>
              </a:rPr>
              <a:t>36,9 </a:t>
            </a:r>
            <a:r>
              <a:rPr lang="en-GB" sz="5400" dirty="0">
                <a:solidFill>
                  <a:schemeClr val="tx1"/>
                </a:solidFill>
              </a:rPr>
              <a:t>cm</a:t>
            </a:r>
            <a:endParaRPr lang="en-GB" sz="5400" baseline="30000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5269742-1AB8-4666-B947-856E9EC1ED42}"/>
              </a:ext>
            </a:extLst>
          </p:cNvPr>
          <p:cNvSpPr/>
          <p:nvPr/>
        </p:nvSpPr>
        <p:spPr>
          <a:xfrm>
            <a:off x="586154" y="275178"/>
            <a:ext cx="8733692" cy="4896604"/>
          </a:xfrm>
          <a:prstGeom prst="roundRect">
            <a:avLst>
              <a:gd name="adj" fmla="val 5973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E648C3-FDCB-42AC-BAAD-B000557B7DA3}"/>
              </a:ext>
            </a:extLst>
          </p:cNvPr>
          <p:cNvSpPr txBox="1"/>
          <p:nvPr/>
        </p:nvSpPr>
        <p:spPr>
          <a:xfrm>
            <a:off x="2845347" y="395662"/>
            <a:ext cx="4825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/>
              <a:t>Намерете обиколката  на фигурата</a:t>
            </a:r>
            <a:endParaRPr lang="en-GB" sz="2400" dirty="0"/>
          </a:p>
        </p:txBody>
      </p:sp>
      <p:sp>
        <p:nvSpPr>
          <p:cNvPr id="8" name="Partial Circle 7">
            <a:extLst>
              <a:ext uri="{FF2B5EF4-FFF2-40B4-BE49-F238E27FC236}">
                <a16:creationId xmlns:a16="http://schemas.microsoft.com/office/drawing/2014/main" id="{418BB5CB-6C98-4C67-8708-27E3520E363A}"/>
              </a:ext>
            </a:extLst>
          </p:cNvPr>
          <p:cNvSpPr/>
          <p:nvPr/>
        </p:nvSpPr>
        <p:spPr>
          <a:xfrm rot="8272017">
            <a:off x="3150391" y="1024493"/>
            <a:ext cx="3600000" cy="3600000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7CE7F5-9C6E-446D-B854-96B128F8F197}"/>
              </a:ext>
            </a:extLst>
          </p:cNvPr>
          <p:cNvCxnSpPr>
            <a:cxnSpLocks/>
          </p:cNvCxnSpPr>
          <p:nvPr/>
        </p:nvCxnSpPr>
        <p:spPr>
          <a:xfrm>
            <a:off x="3900207" y="1432560"/>
            <a:ext cx="2328842" cy="2574393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2852C79-C3EC-45FC-BBEA-EEBF6B162568}"/>
              </a:ext>
            </a:extLst>
          </p:cNvPr>
          <p:cNvSpPr txBox="1"/>
          <p:nvPr/>
        </p:nvSpPr>
        <p:spPr>
          <a:xfrm>
            <a:off x="4504983" y="1623959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11 cm</a:t>
            </a:r>
          </a:p>
        </p:txBody>
      </p:sp>
    </p:spTree>
    <p:extLst>
      <p:ext uri="{BB962C8B-B14F-4D97-AF65-F5344CB8AC3E}">
        <p14:creationId xmlns:p14="http://schemas.microsoft.com/office/powerpoint/2010/main" val="320709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>
            <a:lumMod val="60000"/>
            <a:lumOff val="40000"/>
          </a:schemeClr>
        </a:solidFill>
        <a:ln w="19050">
          <a:solidFill>
            <a:schemeClr val="tx1"/>
          </a:solidFill>
        </a:ln>
      </a:spPr>
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95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10526</TotalTime>
  <Words>355</Words>
  <Application>Microsoft Office PowerPoint</Application>
  <PresentationFormat>A4 Paper (210x297 mm)</PresentationFormat>
  <Paragraphs>119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Castellar</vt:lpstr>
      <vt:lpstr>Calibri</vt:lpstr>
      <vt:lpstr>Impact</vt:lpstr>
      <vt:lpstr>굴림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Kite</dc:creator>
  <cp:lastModifiedBy>User</cp:lastModifiedBy>
  <cp:revision>490</cp:revision>
  <cp:lastPrinted>2017-12-31T22:38:51Z</cp:lastPrinted>
  <dcterms:created xsi:type="dcterms:W3CDTF">2017-01-17T16:57:04Z</dcterms:created>
  <dcterms:modified xsi:type="dcterms:W3CDTF">2023-09-19T19:30:29Z</dcterms:modified>
</cp:coreProperties>
</file>