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3" r:id="rId4"/>
    <p:sldId id="260" r:id="rId5"/>
    <p:sldId id="261" r:id="rId6"/>
    <p:sldId id="264" r:id="rId7"/>
    <p:sldId id="262" r:id="rId8"/>
    <p:sldId id="265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556A-6FDC-4959-80DB-4326F2B716B4}" type="datetimeFigureOut">
              <a:rPr lang="bg-BG" smtClean="0"/>
              <a:t>5.1.2021 г.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6246-F5DD-4DE6-8D66-CE2EB0E5E2E3}" type="slidenum">
              <a:rPr lang="bg-BG" smtClean="0"/>
              <a:t>‹#›</a:t>
            </a:fld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556A-6FDC-4959-80DB-4326F2B716B4}" type="datetimeFigureOut">
              <a:rPr lang="bg-BG" smtClean="0"/>
              <a:t>5.1.2021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6246-F5DD-4DE6-8D66-CE2EB0E5E2E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556A-6FDC-4959-80DB-4326F2B716B4}" type="datetimeFigureOut">
              <a:rPr lang="bg-BG" smtClean="0"/>
              <a:t>5.1.2021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6246-F5DD-4DE6-8D66-CE2EB0E5E2E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556A-6FDC-4959-80DB-4326F2B716B4}" type="datetimeFigureOut">
              <a:rPr lang="bg-BG" smtClean="0"/>
              <a:t>5.1.2021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6246-F5DD-4DE6-8D66-CE2EB0E5E2E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556A-6FDC-4959-80DB-4326F2B716B4}" type="datetimeFigureOut">
              <a:rPr lang="bg-BG" smtClean="0"/>
              <a:t>5.1.2021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6246-F5DD-4DE6-8D66-CE2EB0E5E2E3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556A-6FDC-4959-80DB-4326F2B716B4}" type="datetimeFigureOut">
              <a:rPr lang="bg-BG" smtClean="0"/>
              <a:t>5.1.2021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6246-F5DD-4DE6-8D66-CE2EB0E5E2E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556A-6FDC-4959-80DB-4326F2B716B4}" type="datetimeFigureOut">
              <a:rPr lang="bg-BG" smtClean="0"/>
              <a:t>5.1.2021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6246-F5DD-4DE6-8D66-CE2EB0E5E2E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556A-6FDC-4959-80DB-4326F2B716B4}" type="datetimeFigureOut">
              <a:rPr lang="bg-BG" smtClean="0"/>
              <a:t>5.1.2021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6246-F5DD-4DE6-8D66-CE2EB0E5E2E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556A-6FDC-4959-80DB-4326F2B716B4}" type="datetimeFigureOut">
              <a:rPr lang="bg-BG" smtClean="0"/>
              <a:t>5.1.2021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6246-F5DD-4DE6-8D66-CE2EB0E5E2E3}" type="slidenum">
              <a:rPr lang="bg-BG" smtClean="0"/>
              <a:t>‹#›</a:t>
            </a:fld>
            <a:endParaRPr lang="bg-B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556A-6FDC-4959-80DB-4326F2B716B4}" type="datetimeFigureOut">
              <a:rPr lang="bg-BG" smtClean="0"/>
              <a:t>5.1.2021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6246-F5DD-4DE6-8D66-CE2EB0E5E2E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556A-6FDC-4959-80DB-4326F2B716B4}" type="datetimeFigureOut">
              <a:rPr lang="bg-BG" smtClean="0"/>
              <a:t>5.1.2021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6246-F5DD-4DE6-8D66-CE2EB0E5E2E3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A64556A-6FDC-4959-80DB-4326F2B716B4}" type="datetimeFigureOut">
              <a:rPr lang="bg-BG" smtClean="0"/>
              <a:t>5.1.2021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156246-F5DD-4DE6-8D66-CE2EB0E5E2E3}" type="slidenum">
              <a:rPr lang="bg-BG" smtClean="0"/>
              <a:t>‹#›</a:t>
            </a:fld>
            <a:endParaRPr 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Нека припомним: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Какво е предназначението на програмата </a:t>
            </a:r>
            <a:r>
              <a:rPr lang="en-US" dirty="0" smtClean="0"/>
              <a:t>Excel?</a:t>
            </a:r>
          </a:p>
          <a:p>
            <a:r>
              <a:rPr lang="bg-BG" dirty="0" smtClean="0"/>
              <a:t>Каква  е нейната структура?</a:t>
            </a:r>
          </a:p>
          <a:p>
            <a:r>
              <a:rPr lang="bg-BG" dirty="0" smtClean="0"/>
              <a:t>Какъв тип данни  може да съдържа дадена клетка?</a:t>
            </a:r>
          </a:p>
          <a:p>
            <a:r>
              <a:rPr lang="bg-BG" dirty="0" smtClean="0"/>
              <a:t>Какви форматирания можем да направим в таблица?</a:t>
            </a:r>
          </a:p>
          <a:p>
            <a:r>
              <a:rPr lang="bg-BG" dirty="0" smtClean="0"/>
              <a:t>Защо са необходими те?</a:t>
            </a:r>
          </a:p>
          <a:p>
            <a:r>
              <a:rPr lang="bg-BG" dirty="0" smtClean="0"/>
              <a:t>Защо използваме формули и функции?</a:t>
            </a:r>
          </a:p>
          <a:p>
            <a:r>
              <a:rPr lang="bg-BG" dirty="0" smtClean="0"/>
              <a:t>Какво печелим като използваме тях?</a:t>
            </a:r>
          </a:p>
          <a:p>
            <a:pPr marL="82296" indent="0">
              <a:buNone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525943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7406640" cy="2304256"/>
          </a:xfrm>
        </p:spPr>
        <p:txBody>
          <a:bodyPr>
            <a:normAutofit/>
          </a:bodyPr>
          <a:lstStyle/>
          <a:p>
            <a:r>
              <a:rPr lang="bg-BG" dirty="0" smtClean="0"/>
              <a:t>Абсолютно и относително адресиране на клетки във формули</a:t>
            </a:r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713143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25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2-Point Star 4"/>
          <p:cNvSpPr/>
          <p:nvPr/>
        </p:nvSpPr>
        <p:spPr>
          <a:xfrm>
            <a:off x="1547664" y="476672"/>
            <a:ext cx="6768752" cy="583264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 smtClean="0"/>
              <a:t>Защо е необходимо да ползваме абсолютнИ адреси?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2202136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bg-BG" sz="4400" dirty="0"/>
              <a:t>1</a:t>
            </a:r>
            <a:r>
              <a:rPr lang="en-US" altLang="bg-BG" sz="4400" dirty="0" smtClean="0"/>
              <a:t>. </a:t>
            </a:r>
            <a:r>
              <a:rPr lang="bg-BG" altLang="bg-BG" sz="4400" dirty="0" smtClean="0"/>
              <a:t>Формули и функции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3331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bg-BG" altLang="bg-BG" sz="2800" dirty="0" smtClean="0"/>
              <a:t>Формули  - връзки между клетки;</a:t>
            </a:r>
          </a:p>
          <a:p>
            <a:pPr>
              <a:lnSpc>
                <a:spcPct val="90000"/>
              </a:lnSpc>
            </a:pPr>
            <a:r>
              <a:rPr lang="bg-BG" altLang="bg-BG" sz="2800" dirty="0" smtClean="0"/>
              <a:t>Функции – вградени формули.</a:t>
            </a:r>
            <a:endParaRPr lang="bg-BG" altLang="bg-BG" sz="2800" dirty="0"/>
          </a:p>
          <a:p>
            <a:pPr marL="82296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7845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bg-BG" altLang="bg-BG" sz="4400" dirty="0" smtClean="0"/>
              <a:t>Видове адреси в </a:t>
            </a:r>
            <a:r>
              <a:rPr lang="en-US" altLang="bg-BG" sz="4400" dirty="0" smtClean="0"/>
              <a:t>Excel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altLang="bg-BG" sz="2800" dirty="0" smtClean="0"/>
              <a:t>Относителни адреси – при копиране на формулата адресът на клетката се променя;</a:t>
            </a:r>
          </a:p>
          <a:p>
            <a:pPr>
              <a:lnSpc>
                <a:spcPct val="90000"/>
              </a:lnSpc>
            </a:pPr>
            <a:r>
              <a:rPr lang="bg-BG" altLang="bg-BG" sz="2800" dirty="0" smtClean="0"/>
              <a:t>Абсолютни </a:t>
            </a:r>
            <a:r>
              <a:rPr lang="bg-BG" altLang="bg-BG" sz="2800" dirty="0"/>
              <a:t>адреси - при копиране на формулата адресът на клетката </a:t>
            </a:r>
            <a:r>
              <a:rPr lang="bg-BG" altLang="bg-BG" sz="2800" dirty="0" smtClean="0"/>
              <a:t>НЕ се променя</a:t>
            </a:r>
            <a:r>
              <a:rPr lang="bg-BG" altLang="bg-BG" sz="2800" dirty="0" smtClean="0"/>
              <a:t>.</a:t>
            </a:r>
            <a:endParaRPr lang="bg-BG" altLang="bg-BG" sz="28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271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3. Име на област от клетки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Област от клетки – две или повече клетки, намиращи се една до друга;</a:t>
            </a:r>
          </a:p>
          <a:p>
            <a:r>
              <a:rPr lang="bg-BG" dirty="0" smtClean="0"/>
              <a:t>Име на област - прави разбирането на формулата много по-лесно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631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2-Point Star 4"/>
          <p:cNvSpPr/>
          <p:nvPr/>
        </p:nvSpPr>
        <p:spPr>
          <a:xfrm>
            <a:off x="1547664" y="476672"/>
            <a:ext cx="6768752" cy="583264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/>
              <a:t>Защо е необходимо да ползваме </a:t>
            </a:r>
            <a:r>
              <a:rPr lang="bg-BG" sz="4000" dirty="0" smtClean="0"/>
              <a:t>абсолютни </a:t>
            </a:r>
            <a:r>
              <a:rPr lang="bg-BG" sz="4000" dirty="0"/>
              <a:t>адреси?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76517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УЧЕБНИК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СТР.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5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</TotalTime>
  <Words>158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Corbel</vt:lpstr>
      <vt:lpstr>Gill Sans MT</vt:lpstr>
      <vt:lpstr>Verdana</vt:lpstr>
      <vt:lpstr>Wingdings 2</vt:lpstr>
      <vt:lpstr>Solstice</vt:lpstr>
      <vt:lpstr>Нека припомним:</vt:lpstr>
      <vt:lpstr>Абсолютно и относително адресиране на клетки във формули</vt:lpstr>
      <vt:lpstr>PowerPoint Presentation</vt:lpstr>
      <vt:lpstr>1. Формули и функции</vt:lpstr>
      <vt:lpstr>2. Видове адреси в Excel</vt:lpstr>
      <vt:lpstr>3. Име на област от клетки</vt:lpstr>
      <vt:lpstr>PowerPoint Presentation</vt:lpstr>
      <vt:lpstr>УЧЕБНИК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Нека припомним:</dc:title>
  <dc:creator>PC-1</dc:creator>
  <cp:lastModifiedBy>Maria</cp:lastModifiedBy>
  <cp:revision>13</cp:revision>
  <dcterms:created xsi:type="dcterms:W3CDTF">2014-10-07T12:24:42Z</dcterms:created>
  <dcterms:modified xsi:type="dcterms:W3CDTF">2021-01-05T05:41:45Z</dcterms:modified>
</cp:coreProperties>
</file>