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/>
              <a:t>Компютърни вируси. Антивирусна защита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907" y="838200"/>
            <a:ext cx="28575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5531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2-Point Star 3"/>
          <p:cNvSpPr/>
          <p:nvPr/>
        </p:nvSpPr>
        <p:spPr>
          <a:xfrm>
            <a:off x="1219200" y="762000"/>
            <a:ext cx="6019800" cy="533400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/>
              <a:t>Има ли полза от съществуването на компютърните вируси?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826573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1. Какво е компютърен вирус? </a:t>
            </a:r>
            <a:br>
              <a:rPr lang="ru-RU" b="1" dirty="0"/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6725" y="4038600"/>
            <a:ext cx="7467600" cy="220675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Програми</a:t>
            </a:r>
            <a:r>
              <a:rPr lang="ru-RU" dirty="0"/>
              <a:t>, създадени с цел унищожаване на други програми или данни. </a:t>
            </a:r>
            <a:endParaRPr lang="ru-RU" dirty="0" smtClean="0"/>
          </a:p>
          <a:p>
            <a:r>
              <a:rPr lang="ru-RU" dirty="0" smtClean="0"/>
              <a:t>Известни </a:t>
            </a:r>
            <a:r>
              <a:rPr lang="ru-RU" dirty="0"/>
              <a:t>са повече от 53 000 вида. Терминът идва от биологията и означава отровен сок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Пренася се с всички носители на информация. Могат да се изменят и самовъзпроизвеждат. </a:t>
            </a:r>
            <a:endParaRPr lang="bg-BG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524000"/>
            <a:ext cx="27622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0421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2. Видове – зависят от областите на </a:t>
            </a:r>
            <a:r>
              <a:rPr lang="ru-RU" b="1" dirty="0" smtClean="0"/>
              <a:t>разпространение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Резидентни – разполагат се в паметта и пречат за нормалната работа на компютъра; </a:t>
            </a:r>
            <a:endParaRPr lang="ru-RU" dirty="0" smtClean="0"/>
          </a:p>
          <a:p>
            <a:r>
              <a:rPr lang="ru-RU" dirty="0" smtClean="0"/>
              <a:t>Троянски </a:t>
            </a:r>
            <a:r>
              <a:rPr lang="ru-RU" dirty="0"/>
              <a:t>кон - маскирани като програма (скрити в нея); </a:t>
            </a:r>
            <a:endParaRPr lang="ru-RU" dirty="0" smtClean="0"/>
          </a:p>
          <a:p>
            <a:r>
              <a:rPr lang="ru-RU" dirty="0" smtClean="0"/>
              <a:t>Макро </a:t>
            </a:r>
            <a:r>
              <a:rPr lang="ru-RU" dirty="0"/>
              <a:t>– причиняват правописни и стилистични грешки на текстове и таблици; </a:t>
            </a:r>
            <a:endParaRPr lang="ru-RU" dirty="0" smtClean="0"/>
          </a:p>
          <a:p>
            <a:r>
              <a:rPr lang="ru-RU" dirty="0" smtClean="0"/>
              <a:t>Файлови </a:t>
            </a:r>
            <a:r>
              <a:rPr lang="ru-RU" dirty="0"/>
              <a:t>- поразяват изпълними файлове (EXE и COM); </a:t>
            </a:r>
            <a:endParaRPr lang="ru-RU" dirty="0" smtClean="0"/>
          </a:p>
          <a:p>
            <a:r>
              <a:rPr lang="ru-RU" dirty="0" smtClean="0"/>
              <a:t>BIOS </a:t>
            </a:r>
            <a:r>
              <a:rPr lang="ru-RU" dirty="0"/>
              <a:t>– поразяват BIOS на КС, като променят неговата конфигурация. </a:t>
            </a:r>
            <a:endParaRPr lang="ru-RU" dirty="0" smtClean="0"/>
          </a:p>
          <a:p>
            <a:r>
              <a:rPr lang="ru-RU" dirty="0" smtClean="0"/>
              <a:t>Спам </a:t>
            </a:r>
            <a:r>
              <a:rPr lang="ru-RU" dirty="0"/>
              <a:t>– нежелана информация във вид на електронно писмо.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743681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3. Как се проявяват вирусите?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Забавяне на компютърната система (КС</a:t>
            </a:r>
            <a:r>
              <a:rPr lang="ru-RU" dirty="0" smtClean="0"/>
              <a:t>);</a:t>
            </a:r>
          </a:p>
          <a:p>
            <a:r>
              <a:rPr lang="ru-RU" dirty="0" smtClean="0"/>
              <a:t>Поява </a:t>
            </a:r>
            <a:r>
              <a:rPr lang="ru-RU" dirty="0"/>
              <a:t>на необичайни съобщения за </a:t>
            </a:r>
            <a:r>
              <a:rPr lang="ru-RU" dirty="0" smtClean="0"/>
              <a:t>грешки;</a:t>
            </a:r>
          </a:p>
          <a:p>
            <a:r>
              <a:rPr lang="ru-RU" dirty="0" smtClean="0"/>
              <a:t>Изчезване</a:t>
            </a:r>
            <a:r>
              <a:rPr lang="ru-RU" dirty="0"/>
              <a:t>, поява или променяне на размера на файлове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Отказ за достъп до дадено </a:t>
            </a:r>
            <a:r>
              <a:rPr lang="ru-RU" dirty="0" smtClean="0"/>
              <a:t>устройство;</a:t>
            </a:r>
          </a:p>
          <a:p>
            <a:r>
              <a:rPr lang="ru-RU" dirty="0" smtClean="0"/>
              <a:t>Намаляване </a:t>
            </a:r>
            <a:r>
              <a:rPr lang="ru-RU" dirty="0"/>
              <a:t>на количеството памет </a:t>
            </a:r>
            <a:endParaRPr lang="ru-RU" dirty="0" smtClean="0"/>
          </a:p>
          <a:p>
            <a:r>
              <a:rPr lang="ru-RU" dirty="0" smtClean="0"/>
              <a:t>Блокиране </a:t>
            </a:r>
            <a:r>
              <a:rPr lang="ru-RU" dirty="0"/>
              <a:t>на клавиатурата или мишката и други.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308451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4. Борба срещу вирусите с антивирусни програми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При стартиране на КС те се зареждат в паметта и проверяват при изпълнение на някаква програма за наличие на </a:t>
            </a:r>
            <a:r>
              <a:rPr lang="ru-RU" dirty="0" smtClean="0"/>
              <a:t>вирус.</a:t>
            </a:r>
          </a:p>
          <a:p>
            <a:r>
              <a:rPr lang="ru-RU" dirty="0" smtClean="0"/>
              <a:t>Проверяват </a:t>
            </a:r>
            <a:r>
              <a:rPr lang="ru-RU" dirty="0"/>
              <a:t>при процеса на работа за </a:t>
            </a:r>
            <a:r>
              <a:rPr lang="ru-RU" dirty="0" smtClean="0"/>
              <a:t>вируси.</a:t>
            </a:r>
          </a:p>
          <a:p>
            <a:r>
              <a:rPr lang="ru-RU" dirty="0" smtClean="0"/>
              <a:t>За </a:t>
            </a:r>
            <a:r>
              <a:rPr lang="ru-RU" dirty="0"/>
              <a:t>по- голяма надеждност антивирусните програми трябва да се обновяват (с нови версии или с нови дефиниции).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26167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5. </a:t>
            </a:r>
            <a:r>
              <a:rPr lang="bg-BG" b="1" dirty="0"/>
              <a:t>Антивирусни </a:t>
            </a:r>
            <a:r>
              <a:rPr lang="bg-BG" b="1" dirty="0" smtClean="0"/>
              <a:t>програми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Malwarebytes </a:t>
            </a:r>
            <a:r>
              <a:rPr lang="en-US" dirty="0"/>
              <a:t>Anti-Malware Microsoft Security </a:t>
            </a:r>
            <a:endParaRPr lang="bg-BG" dirty="0" smtClean="0"/>
          </a:p>
          <a:p>
            <a:r>
              <a:rPr lang="en-US" dirty="0" smtClean="0"/>
              <a:t>Essentials </a:t>
            </a:r>
            <a:r>
              <a:rPr lang="en-US" dirty="0"/>
              <a:t>Avast Free Antivirus </a:t>
            </a:r>
            <a:endParaRPr lang="bg-BG" dirty="0" smtClean="0"/>
          </a:p>
          <a:p>
            <a:r>
              <a:rPr lang="en-US" dirty="0" smtClean="0"/>
              <a:t>Avira </a:t>
            </a:r>
            <a:r>
              <a:rPr lang="en-US" dirty="0" err="1"/>
              <a:t>AntiVir</a:t>
            </a:r>
            <a:r>
              <a:rPr lang="en-US" dirty="0"/>
              <a:t> Personal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261004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6. </a:t>
            </a:r>
            <a:r>
              <a:rPr lang="bg-BG" b="1" dirty="0"/>
              <a:t>Работа с антивирусна програма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Сканиране за вируси (Scan</a:t>
            </a:r>
            <a:r>
              <a:rPr lang="ru-RU" dirty="0" smtClean="0"/>
              <a:t>)</a:t>
            </a:r>
          </a:p>
          <a:p>
            <a:r>
              <a:rPr lang="ru-RU" dirty="0" smtClean="0"/>
              <a:t>Сваляне </a:t>
            </a:r>
            <a:r>
              <a:rPr lang="ru-RU" dirty="0"/>
              <a:t>на нови дефиниции (Update) </a:t>
            </a:r>
            <a:endParaRPr lang="ru-RU" dirty="0" smtClean="0"/>
          </a:p>
          <a:p>
            <a:r>
              <a:rPr lang="ru-RU" dirty="0" smtClean="0"/>
              <a:t>Изтриване </a:t>
            </a:r>
            <a:r>
              <a:rPr lang="ru-RU" dirty="0"/>
              <a:t>или поставяне под “карантина” на вируси. 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614845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2-Point Star 3"/>
          <p:cNvSpPr/>
          <p:nvPr/>
        </p:nvSpPr>
        <p:spPr>
          <a:xfrm>
            <a:off x="1219200" y="762000"/>
            <a:ext cx="6019800" cy="533400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/>
              <a:t>Има ли полза от съществуването на компютърните вируси?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21118196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65</TotalTime>
  <Words>296</Words>
  <Application>Microsoft Office PowerPoint</Application>
  <PresentationFormat>On-screen Show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Компютърни вируси. Антивирусна защита</vt:lpstr>
      <vt:lpstr>PowerPoint Presentation</vt:lpstr>
      <vt:lpstr>1. Какво е компютърен вирус?  </vt:lpstr>
      <vt:lpstr>2. Видове – зависят от областите на разпространение</vt:lpstr>
      <vt:lpstr>3. Как се проявяват вирусите? </vt:lpstr>
      <vt:lpstr> 4. Борба срещу вирусите с антивирусни програми </vt:lpstr>
      <vt:lpstr>5. Антивирусни програми</vt:lpstr>
      <vt:lpstr>6. Работа с антивирусна програма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Техническо описание на компютърна система</dc:title>
  <dc:creator>PC-1</dc:creator>
  <cp:lastModifiedBy>43</cp:lastModifiedBy>
  <cp:revision>15</cp:revision>
  <dcterms:created xsi:type="dcterms:W3CDTF">2006-08-16T00:00:00Z</dcterms:created>
  <dcterms:modified xsi:type="dcterms:W3CDTF">2016-01-06T09:07:52Z</dcterms:modified>
</cp:coreProperties>
</file>