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/>
              <a:t>Нека припомним: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Какво е предназначението на програмата </a:t>
            </a:r>
            <a:r>
              <a:rPr lang="en-US" dirty="0" smtClean="0"/>
              <a:t>Word?</a:t>
            </a:r>
          </a:p>
          <a:p>
            <a:r>
              <a:rPr lang="bg-BG" dirty="0" smtClean="0"/>
              <a:t>Кои са основните елменти на текста?</a:t>
            </a:r>
          </a:p>
          <a:p>
            <a:r>
              <a:rPr lang="bg-BG" dirty="0" smtClean="0"/>
              <a:t>Колко нива на форматиране различаваме?</a:t>
            </a:r>
          </a:p>
          <a:p>
            <a:r>
              <a:rPr lang="bg-BG" dirty="0" smtClean="0"/>
              <a:t>От </a:t>
            </a:r>
            <a:r>
              <a:rPr lang="bg-BG" dirty="0" smtClean="0"/>
              <a:t>кое меню се извършва вмъкването</a:t>
            </a:r>
            <a:r>
              <a:rPr lang="bg-BG" dirty="0" smtClean="0"/>
              <a:t>?</a:t>
            </a:r>
            <a:endParaRPr lang="en-US" dirty="0" smtClean="0"/>
          </a:p>
          <a:p>
            <a:r>
              <a:rPr lang="bg-BG" dirty="0"/>
              <a:t>Какво можем да вмъкнем допълнително в текста?</a:t>
            </a:r>
          </a:p>
          <a:p>
            <a:r>
              <a:rPr lang="bg-BG" dirty="0" smtClean="0"/>
              <a:t>Какви символи можем да вмъкнем допълнително?</a:t>
            </a:r>
          </a:p>
          <a:p>
            <a:r>
              <a:rPr lang="bg-BG" dirty="0" smtClean="0"/>
              <a:t>По колко начина може да стане това?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5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71550"/>
            <a:ext cx="6172200" cy="1894362"/>
          </a:xfrm>
        </p:spPr>
        <p:txBody>
          <a:bodyPr/>
          <a:lstStyle/>
          <a:p>
            <a:r>
              <a:rPr lang="ru-RU" dirty="0"/>
              <a:t>Създаване и форматиране на таблици в текстов документ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60614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5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/>
              <a:t>Каква е ралзиката между таблиците в </a:t>
            </a:r>
            <a:r>
              <a:rPr lang="en-US" sz="3600" dirty="0" smtClean="0"/>
              <a:t>Word </a:t>
            </a:r>
            <a:r>
              <a:rPr lang="bg-BG" sz="3600" dirty="0" smtClean="0"/>
              <a:t>и тези в</a:t>
            </a:r>
            <a:r>
              <a:rPr lang="en-US" sz="3600" dirty="0" smtClean="0"/>
              <a:t> Excel?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05624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bg-BG" sz="3200" dirty="0" smtClean="0"/>
              <a:t>1</a:t>
            </a:r>
            <a:r>
              <a:rPr lang="en-US" altLang="bg-BG" sz="3200" dirty="0"/>
              <a:t>. </a:t>
            </a:r>
            <a:r>
              <a:rPr lang="bg-BG" altLang="bg-BG" sz="3200" dirty="0" smtClean="0"/>
              <a:t>Необходимост от таблици в текстов документ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altLang="bg-BG" dirty="0" smtClean="0"/>
              <a:t>Числови данни с информативен характер, с които се извършват сравнения, а не такива, с които се извършват изчисления;</a:t>
            </a:r>
          </a:p>
          <a:p>
            <a:r>
              <a:rPr lang="bg-BG" altLang="bg-BG" dirty="0" smtClean="0"/>
              <a:t>Лесно форматиране и подреждане на данни;</a:t>
            </a:r>
          </a:p>
          <a:p>
            <a:r>
              <a:rPr lang="bg-BG" altLang="bg-BG" dirty="0" smtClean="0"/>
              <a:t>Вмъкват се на нов празен ред след края на абзаца.</a:t>
            </a:r>
          </a:p>
          <a:p>
            <a:endParaRPr lang="bg-BG" altLang="bg-BG" dirty="0"/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245" y="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0998"/>
            <a:ext cx="4886325" cy="218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9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bg-BG" altLang="bg-BG" sz="3200" dirty="0"/>
              <a:t>2. </a:t>
            </a:r>
            <a:r>
              <a:rPr lang="bg-BG" altLang="bg-BG" sz="3200" dirty="0" smtClean="0"/>
              <a:t>Предварително проектиране на таблица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altLang="bg-BG" dirty="0" smtClean="0"/>
              <a:t>Определяне броя на колконите и редовете, техния размер и начин на оформление;</a:t>
            </a:r>
          </a:p>
          <a:p>
            <a:r>
              <a:rPr lang="bg-BG" altLang="bg-BG" dirty="0" smtClean="0"/>
              <a:t>Форматирането на данните ставя спрямо границите на клетките;</a:t>
            </a:r>
          </a:p>
          <a:p>
            <a:endParaRPr lang="bg-BG" altLang="bg-BG" dirty="0"/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245" y="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1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3. </a:t>
            </a:r>
            <a:r>
              <a:rPr lang="bg-BG" dirty="0" smtClean="0"/>
              <a:t>Промени върху таблицата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Промяна на ширината на колоните или височината на редовете;</a:t>
            </a:r>
          </a:p>
          <a:p>
            <a:r>
              <a:rPr lang="bg-BG" dirty="0" smtClean="0"/>
              <a:t>Вмъкване на нови колони и редове;</a:t>
            </a:r>
          </a:p>
          <a:p>
            <a:r>
              <a:rPr lang="bg-BG" dirty="0" smtClean="0"/>
              <a:t>Изтриване на ненужни колони и редове;</a:t>
            </a:r>
          </a:p>
          <a:p>
            <a:r>
              <a:rPr lang="bg-BG" dirty="0" smtClean="0"/>
              <a:t>Обединяане и разделяне на клетки;</a:t>
            </a:r>
          </a:p>
          <a:p>
            <a:r>
              <a:rPr lang="bg-BG" dirty="0" smtClean="0"/>
              <a:t>Промяна на разположението на таблицата върху листа;</a:t>
            </a:r>
          </a:p>
          <a:p>
            <a:r>
              <a:rPr lang="bg-BG" dirty="0" smtClean="0"/>
              <a:t>Вид, цвят и широчина на рамка;</a:t>
            </a:r>
          </a:p>
          <a:p>
            <a:r>
              <a:rPr lang="bg-BG" dirty="0" smtClean="0"/>
              <a:t>Фон за запълване на части от таблицата;</a:t>
            </a:r>
          </a:p>
          <a:p>
            <a:r>
              <a:rPr lang="bg-BG" dirty="0" smtClean="0"/>
              <a:t>Готови шаблони а оформяне на таблицата</a:t>
            </a:r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245" y="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3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/>
              <a:t>Каква е ралзиката между таблиците в </a:t>
            </a:r>
            <a:r>
              <a:rPr lang="en-US" sz="3600" dirty="0" smtClean="0"/>
              <a:t>Word </a:t>
            </a:r>
            <a:r>
              <a:rPr lang="bg-BG" sz="3600" dirty="0" smtClean="0"/>
              <a:t>и тези в</a:t>
            </a:r>
            <a:r>
              <a:rPr lang="en-US" sz="3600" dirty="0" smtClean="0"/>
              <a:t> Excel?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50518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Учебник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Страница 30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8038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8" y="1981200"/>
            <a:ext cx="43993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82" y="1969492"/>
            <a:ext cx="4044274" cy="33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720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230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Нека припомним:</vt:lpstr>
      <vt:lpstr>Създаване и форматиране на таблици в текстов документ</vt:lpstr>
      <vt:lpstr>PowerPoint Presentation</vt:lpstr>
      <vt:lpstr>1. Необходимост от таблици в текстов документ</vt:lpstr>
      <vt:lpstr>2. Предварително проектиране на таблица</vt:lpstr>
      <vt:lpstr>3. Промени върху таблицата</vt:lpstr>
      <vt:lpstr>PowerPoint Presentation</vt:lpstr>
      <vt:lpstr>Учебник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 система</dc:title>
  <dc:creator>PC-1</dc:creator>
  <cp:lastModifiedBy>PC-1</cp:lastModifiedBy>
  <cp:revision>19</cp:revision>
  <dcterms:created xsi:type="dcterms:W3CDTF">2006-08-16T00:00:00Z</dcterms:created>
  <dcterms:modified xsi:type="dcterms:W3CDTF">2015-01-20T06:49:20Z</dcterms:modified>
</cp:coreProperties>
</file>