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6" r:id="rId4"/>
    <p:sldId id="261" r:id="rId5"/>
    <p:sldId id="258" r:id="rId6"/>
    <p:sldId id="259" r:id="rId7"/>
    <p:sldId id="260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F66B-042F-4D0D-A73F-20F297B433F6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CFE9C-EC6D-459A-BFFA-02A80619F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1E5F-4E20-487A-8DAC-277D76DBFA12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3852-B640-4438-98D6-9B6D0CD7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CB1-2304-4249-AE02-F94B1FCAD736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777-8484-483A-A9CA-D3B6952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1F9EE6-C439-44C7-83FD-1343E7177A09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B738E6-3F8B-4D17-8D19-30F26297E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FC2E-096B-494F-B431-0DE3815D5DCB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26FD-EB20-42DA-A49B-EC43CB224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B6E2-9A35-4F3F-AD0D-6C744218CC9C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614D-A68A-4188-B5DA-3E109D03B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D1BC-8DFE-42ED-B5B3-5882C55D64B0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965B-B506-4AEF-89F2-08ECCFA01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835EA3-3982-4CAB-8835-22AD57FAD2FA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4B99B-A579-4C61-8952-58D4DEDE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44CC-8B39-4A89-B076-0DCB2AC4CC9E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8958-96D1-4C62-A11A-9539AFCE0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FDC564-0E82-4937-BA52-29CB99E4BDBA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7BA6F0-9E7E-427A-874B-AA88D1D0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6D466E-8881-464A-9747-B7CFF861554B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27D46D-B8EB-4604-96B1-DEF7018A3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77ADD6-28E1-44D4-BD0C-81B23BAECE48}" type="datetimeFigureOut">
              <a:rPr lang="en-US"/>
              <a:pPr>
                <a:defRPr/>
              </a:pPr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362751-C2C6-4E17-A624-E732B4E3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bg-BG" smtClean="0"/>
              <a:t>Какво е предназначението на програмата </a:t>
            </a:r>
            <a:r>
              <a:rPr lang="en-US" smtClean="0"/>
              <a:t>Word?</a:t>
            </a:r>
            <a:endParaRPr lang="bg-BG" smtClean="0"/>
          </a:p>
          <a:p>
            <a:r>
              <a:rPr lang="bg-BG" smtClean="0"/>
              <a:t>Колко нива на форматиране различаваме?</a:t>
            </a:r>
          </a:p>
          <a:p>
            <a:r>
              <a:rPr lang="bg-BG" smtClean="0"/>
              <a:t>От кое меню се извършва вмъкването?</a:t>
            </a:r>
            <a:endParaRPr lang="en-US" smtClean="0"/>
          </a:p>
          <a:p>
            <a:r>
              <a:rPr lang="bg-BG" smtClean="0"/>
              <a:t>Какво можем да вмъкнем допълнително в текста?</a:t>
            </a:r>
          </a:p>
          <a:p>
            <a:r>
              <a:rPr lang="bg-BG" smtClean="0"/>
              <a:t>Може ли да вмъкнем таблица в текстов документ?</a:t>
            </a:r>
          </a:p>
          <a:p>
            <a:r>
              <a:rPr lang="bg-BG" smtClean="0"/>
              <a:t>Какви форматирания можем да извършим върху таблицата?</a:t>
            </a:r>
          </a:p>
          <a:p>
            <a:r>
              <a:rPr lang="bg-BG" smtClean="0"/>
              <a:t>Каква е разликата между електронните таблици и таблиците в текстов докумет?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bg-BG" smtClean="0"/>
              <a:t>Страница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Форма на тялото при напречен разрез.docx - Microsoft Word (Product Activation Failed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052736"/>
            <a:ext cx="8100392" cy="439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0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7155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ПРОМЯНА СТРУКТУРАТА НА ТАБЛИЦА В ТЕКСТОВ ДОКУМЕНТ</a:t>
            </a:r>
            <a:endParaRPr lang="bg-BG" cap="none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bg-BG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603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>
                <a:solidFill>
                  <a:srgbClr val="FFFFFF"/>
                </a:solidFill>
              </a:rPr>
              <a:t>Защо е необходимо да имаме възможност за промяна структурата на таблица?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bg-BG" sz="3200" cap="none" smtClean="0"/>
              <a:t>1. </a:t>
            </a:r>
            <a:r>
              <a:rPr lang="bg-BG" altLang="bg-BG" sz="3200" cap="none" smtClean="0"/>
              <a:t>Създаване на таблици с малък брой редове</a:t>
            </a:r>
            <a:endParaRPr lang="bg-BG" sz="3200" b="1" cap="none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bg-BG" altLang="bg-BG" smtClean="0"/>
              <a:t>При създаване на таблици с малък брой редове и колони е по-бързо и удобно те да се маркират върху схемата, която се отваря при избор на инструмента </a:t>
            </a:r>
            <a:r>
              <a:rPr lang="en-US" altLang="bg-BG" b="1" smtClean="0"/>
              <a:t>Table</a:t>
            </a:r>
            <a:endParaRPr lang="bg-BG" altLang="bg-BG" b="1" smtClean="0"/>
          </a:p>
          <a:p>
            <a:endParaRPr lang="bg-BG" altLang="bg-BG" smtClean="0"/>
          </a:p>
          <a:p>
            <a:endParaRPr lang="bg-BG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28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8552" y="3212976"/>
            <a:ext cx="7202016" cy="284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altLang="bg-BG" sz="3200" cap="none" smtClean="0"/>
              <a:t>2. Обединяване на редове или колони</a:t>
            </a:r>
            <a:endParaRPr lang="bg-BG" cap="none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bg-BG" altLang="bg-BG" dirty="0" smtClean="0"/>
              <a:t>За да се обединят клетки от редове или от колони на таблицата, се избира инструментът </a:t>
            </a:r>
            <a:r>
              <a:rPr lang="en-US" altLang="bg-BG" b="1" dirty="0" smtClean="0"/>
              <a:t>Merge Cells</a:t>
            </a:r>
          </a:p>
          <a:p>
            <a:pPr>
              <a:buFont typeface="Wingdings" pitchFamily="2" charset="2"/>
              <a:buNone/>
            </a:pPr>
            <a:r>
              <a:rPr lang="en-US" altLang="bg-BG" dirty="0" smtClean="0"/>
              <a:t>	(</a:t>
            </a:r>
            <a:r>
              <a:rPr lang="en-US" altLang="bg-BG" b="1" dirty="0" smtClean="0"/>
              <a:t>Merge and Center </a:t>
            </a:r>
            <a:r>
              <a:rPr lang="en-US" altLang="bg-BG" dirty="0" smtClean="0"/>
              <a:t>– </a:t>
            </a:r>
            <a:r>
              <a:rPr lang="bg-BG" altLang="bg-BG" dirty="0" smtClean="0"/>
              <a:t>в  </a:t>
            </a:r>
            <a:r>
              <a:rPr lang="en-US" altLang="bg-BG" dirty="0" smtClean="0"/>
              <a:t>Excel)</a:t>
            </a:r>
          </a:p>
          <a:p>
            <a:r>
              <a:rPr lang="bg-BG" altLang="bg-BG" dirty="0" smtClean="0"/>
              <a:t>Клетките могат да се обединяват, независимо от това, че в някои може да има въведен текст. Той се разполага според зададеното си форматиране в рамките на новата клетка.</a:t>
            </a:r>
          </a:p>
          <a:p>
            <a:endParaRPr lang="bg-BG" altLang="bg-BG" dirty="0" smtClean="0"/>
          </a:p>
          <a:p>
            <a:endParaRPr lang="bg-BG" dirty="0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28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smtClean="0"/>
              <a:t>3. Изтриване на колони и редове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625"/>
          </a:xfrm>
        </p:spPr>
        <p:txBody>
          <a:bodyPr/>
          <a:lstStyle/>
          <a:p>
            <a:r>
              <a:rPr lang="bg-BG" dirty="0" smtClean="0"/>
              <a:t>Ако се използва клавиша </a:t>
            </a:r>
            <a:r>
              <a:rPr lang="en-US" dirty="0" smtClean="0"/>
              <a:t>Delete </a:t>
            </a:r>
            <a:r>
              <a:rPr lang="bg-BG" dirty="0" smtClean="0"/>
              <a:t>от клавиатурата ще бъде изтрито съдържанието на клетките в реда, а не самия ред от структурата на таблицата.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28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dirty="0" smtClean="0"/>
              <a:t>4. Готови шаблони за оформяне </a:t>
            </a:r>
            <a:r>
              <a:rPr lang="bg-BG" cap="none" smtClean="0"/>
              <a:t>на </a:t>
            </a:r>
            <a:r>
              <a:rPr lang="bg-BG" cap="none" smtClean="0"/>
              <a:t>таблици</a:t>
            </a:r>
            <a:endParaRPr lang="bg-BG" cap="none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mtClean="0"/>
              <a:t>Имаме възможност да приложим готови шаблони върху създадени таблици. </a:t>
            </a:r>
          </a:p>
          <a:p>
            <a:r>
              <a:rPr lang="bg-BG" smtClean="0"/>
              <a:t>Предназначени са за улеснение на работата на потребителя.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200">
                <a:solidFill>
                  <a:srgbClr val="FFFFFF"/>
                </a:solidFill>
                <a:latin typeface="Arial" charset="0"/>
              </a:rPr>
              <a:t>Защо е необходимо да имаме възможност за промяна структурата на таблица?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1485</TotalTime>
  <Words>216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Нека припомним:</vt:lpstr>
      <vt:lpstr>Slide 2</vt:lpstr>
      <vt:lpstr>ПРОМЯНА СТРУКТУРАТА НА ТАБЛИЦА В ТЕКСТОВ ДОКУМЕНТ</vt:lpstr>
      <vt:lpstr>Slide 4</vt:lpstr>
      <vt:lpstr>1. Създаване на таблици с малък брой редове</vt:lpstr>
      <vt:lpstr>2. Обединяване на редове или колони</vt:lpstr>
      <vt:lpstr>3. Изтриване на колони и редове</vt:lpstr>
      <vt:lpstr>4. Готови шаблони за оформяне на таблици</vt:lpstr>
      <vt:lpstr>Slide 9</vt:lpstr>
      <vt:lpstr>Учебник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Maria</cp:lastModifiedBy>
  <cp:revision>30</cp:revision>
  <dcterms:created xsi:type="dcterms:W3CDTF">2006-08-16T00:00:00Z</dcterms:created>
  <dcterms:modified xsi:type="dcterms:W3CDTF">2018-02-08T07:31:05Z</dcterms:modified>
</cp:coreProperties>
</file>