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F66B-042F-4D0D-A73F-20F297B433F6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CFE9C-EC6D-459A-BFFA-02A80619F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1E5F-4E20-487A-8DAC-277D76DBFA12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3852-B640-4438-98D6-9B6D0CD7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CB1-2304-4249-AE02-F94B1FCAD736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777-8484-483A-A9CA-D3B6952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1F9EE6-C439-44C7-83FD-1343E7177A09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B738E6-3F8B-4D17-8D19-30F26297E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FC2E-096B-494F-B431-0DE3815D5DC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26FD-EB20-42DA-A49B-EC43CB224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B6E2-9A35-4F3F-AD0D-6C744218CC9C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614D-A68A-4188-B5DA-3E109D03B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D1BC-8DFE-42ED-B5B3-5882C55D64B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965B-B506-4AEF-89F2-08ECCFA01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835EA3-3982-4CAB-8835-22AD57FAD2F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14B99B-A579-4C61-8952-58D4DEDE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44CC-8B39-4A89-B076-0DCB2AC4CC9E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8958-96D1-4C62-A11A-9539AFCE0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FDC564-0E82-4937-BA52-29CB99E4BDB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7BA6F0-9E7E-427A-874B-AA88D1D0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6D466E-8881-464A-9747-B7CFF861554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27D46D-B8EB-4604-96B1-DEF7018A3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877ADD6-28E1-44D4-BD0C-81B23BAECE48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2362751-C2C6-4E17-A624-E732B4E3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67309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3200" b="1" dirty="0" smtClean="0"/>
              <a:t>Нека припомним:</a:t>
            </a:r>
            <a:endParaRPr lang="bg-BG" sz="3200" b="1" dirty="0"/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4873625"/>
          </a:xfrm>
        </p:spPr>
        <p:txBody>
          <a:bodyPr/>
          <a:lstStyle/>
          <a:p>
            <a:r>
              <a:rPr lang="bg-BG" dirty="0" smtClean="0"/>
              <a:t>Какво е предназначението на програмата </a:t>
            </a:r>
            <a:r>
              <a:rPr lang="en-US" dirty="0" smtClean="0"/>
              <a:t>Movie Maker?</a:t>
            </a:r>
          </a:p>
          <a:p>
            <a:r>
              <a:rPr lang="bg-BG" dirty="0" smtClean="0"/>
              <a:t>За какво се използват видеоклиповете?</a:t>
            </a:r>
          </a:p>
          <a:p>
            <a:r>
              <a:rPr lang="bg-BG" dirty="0" smtClean="0"/>
              <a:t>Как се създава видеоклип?</a:t>
            </a:r>
          </a:p>
          <a:p>
            <a:r>
              <a:rPr lang="bg-BG" dirty="0" smtClean="0"/>
              <a:t>Какво можем да добавим към видеоклиповете?</a:t>
            </a:r>
          </a:p>
          <a:p>
            <a:r>
              <a:rPr lang="bg-BG" dirty="0" smtClean="0"/>
              <a:t>Какво е разделителна спсобност?</a:t>
            </a:r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7155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sz="4800" cap="none" dirty="0" smtClean="0"/>
              <a:t>Обработка на видеофайлове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600" dirty="0">
                <a:solidFill>
                  <a:srgbClr val="FFFFFF"/>
                </a:solidFill>
              </a:rPr>
              <a:t>Защо е необходимо да имаме възможност за </a:t>
            </a:r>
            <a:r>
              <a:rPr lang="bg-BG" sz="3600" dirty="0" smtClean="0">
                <a:solidFill>
                  <a:srgbClr val="FFFFFF"/>
                </a:solidFill>
              </a:rPr>
              <a:t>обработка на видеоклипове?</a:t>
            </a:r>
            <a:endParaRPr lang="bg-BG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bg-BG" sz="3200" cap="none" dirty="0" smtClean="0"/>
              <a:t>1. </a:t>
            </a:r>
            <a:r>
              <a:rPr lang="bg-BG" altLang="bg-BG" sz="3200" cap="none" dirty="0" smtClean="0"/>
              <a:t>Конвертиране на видеофайлове</a:t>
            </a:r>
            <a:endParaRPr lang="bg-BG" sz="3200" b="1" cap="none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3312367"/>
          </a:xfrm>
        </p:spPr>
        <p:txBody>
          <a:bodyPr/>
          <a:lstStyle/>
          <a:p>
            <a:r>
              <a:rPr lang="bg-BG" dirty="0" smtClean="0"/>
              <a:t>Конвертиране </a:t>
            </a:r>
            <a:r>
              <a:rPr lang="bg-BG" dirty="0" smtClean="0"/>
              <a:t>– процес, при който един файлов формат се преобразува в друг.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altLang="bg-BG" sz="3200" cap="none" dirty="0" smtClean="0"/>
              <a:t>2. Необходимост от конвертиране</a:t>
            </a:r>
            <a:endParaRPr lang="bg-BG" cap="none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Тъй като видеофайловете са големи по обем, се налага да се конвертират когато е необходимо да се изпратят по интернет.</a:t>
            </a:r>
          </a:p>
          <a:p>
            <a:r>
              <a:rPr lang="bg-BG" dirty="0" smtClean="0"/>
              <a:t>Възпроизвеждането на видеофайла на мобилно устройство или таблет, които имат различна разделителна способност от компютърния монитор и затова може при възпроизвеждане видеоизображението да е прекъснато, а звука – не.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cap="none" dirty="0" smtClean="0"/>
              <a:t>3. Изрязване на част от клип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625"/>
          </a:xfrm>
        </p:spPr>
        <p:txBody>
          <a:bodyPr/>
          <a:lstStyle/>
          <a:p>
            <a:r>
              <a:rPr lang="bg-BG" dirty="0" smtClean="0"/>
              <a:t>Понякога е необходимо да се запише част от клип като отделен клип.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cap="none" dirty="0" smtClean="0"/>
              <a:t>4. Софтуер за обработка на видеоклипове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dirty="0" smtClean="0"/>
              <a:t>Свободноразпространяващ се софтуер;</a:t>
            </a:r>
          </a:p>
          <a:p>
            <a:r>
              <a:rPr lang="bg-BG" smtClean="0"/>
              <a:t>Платени програми.</a:t>
            </a:r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200" dirty="0">
                <a:solidFill>
                  <a:srgbClr val="FFFFFF"/>
                </a:solidFill>
              </a:rPr>
              <a:t>Защо е необходимо да имаме възможност за </a:t>
            </a:r>
            <a:r>
              <a:rPr lang="bg-BG" sz="3200" dirty="0" smtClean="0">
                <a:solidFill>
                  <a:srgbClr val="FFFFFF"/>
                </a:solidFill>
              </a:rPr>
              <a:t>обработка на видеоклипове?</a:t>
            </a:r>
            <a:endParaRPr lang="bg-BG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Учебник </a:t>
            </a:r>
            <a:endParaRPr lang="bg-BG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bg-BG" dirty="0" smtClean="0"/>
              <a:t>Страница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314</TotalTime>
  <Words>174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Oriel</vt:lpstr>
      <vt:lpstr>Нека припомним:</vt:lpstr>
      <vt:lpstr>Обработка на видеофайлове</vt:lpstr>
      <vt:lpstr>PowerPoint Presentation</vt:lpstr>
      <vt:lpstr>1. Конвертиране на видеофайлове</vt:lpstr>
      <vt:lpstr>2. Необходимост от конвертиране</vt:lpstr>
      <vt:lpstr>3. Изрязване на част от клип</vt:lpstr>
      <vt:lpstr>4. Софтуер за обработка на видеоклипове</vt:lpstr>
      <vt:lpstr>PowerPoint Presentation</vt:lpstr>
      <vt:lpstr>Учебник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Maria</cp:lastModifiedBy>
  <cp:revision>56</cp:revision>
  <dcterms:created xsi:type="dcterms:W3CDTF">2006-08-16T00:00:00Z</dcterms:created>
  <dcterms:modified xsi:type="dcterms:W3CDTF">2020-03-30T07:22:57Z</dcterms:modified>
</cp:coreProperties>
</file>