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61" r:id="rId4"/>
    <p:sldId id="258" r:id="rId5"/>
    <p:sldId id="259" r:id="rId6"/>
    <p:sldId id="260" r:id="rId7"/>
    <p:sldId id="266" r:id="rId8"/>
    <p:sldId id="265" r:id="rId9"/>
    <p:sldId id="263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Straight Connector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Straight Connector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Straight Connector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al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al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6FF66B-042F-4D0D-A73F-20F297B433F6}" type="datetimeFigureOut">
              <a:rPr lang="en-US"/>
              <a:pPr>
                <a:defRPr/>
              </a:pPr>
              <a:t>4/22/2020</a:t>
            </a:fld>
            <a:endParaRPr lang="en-US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CFE9C-EC6D-459A-BFFA-02A80619FF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B1E5F-4E20-487A-8DAC-277D76DBFA12}" type="datetimeFigureOut">
              <a:rPr lang="en-US"/>
              <a:pPr>
                <a:defRPr/>
              </a:pPr>
              <a:t>4/22/2020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13852-B640-4438-98D6-9B6D0CD76E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38CB1-2304-4249-AE02-F94B1FCAD736}" type="datetimeFigureOut">
              <a:rPr lang="en-US"/>
              <a:pPr>
                <a:defRPr/>
              </a:pPr>
              <a:t>4/22/2020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28777-8484-483A-A9CA-D3B69522B0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B1F9EE6-C439-44C7-83FD-1343E7177A09}" type="datetimeFigureOut">
              <a:rPr lang="en-US"/>
              <a:pPr>
                <a:defRPr/>
              </a:pPr>
              <a:t>4/22/2020</a:t>
            </a:fld>
            <a:endParaRPr 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2B738E6-3F8B-4D17-8D19-30F26297EF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Straight Connector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Straight Connector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Straight Connector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Straight Connector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A3FC2E-096B-494F-B431-0DE3815D5DCB}" type="datetimeFigureOut">
              <a:rPr lang="en-US"/>
              <a:pPr>
                <a:defRPr/>
              </a:pPr>
              <a:t>4/22/2020</a:t>
            </a:fld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E826FD-EB20-42DA-A49B-EC43CB224E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51B6E2-9A35-4F3F-AD0D-6C744218CC9C}" type="datetimeFigureOut">
              <a:rPr lang="en-US"/>
              <a:pPr>
                <a:defRPr/>
              </a:pPr>
              <a:t>4/22/2020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F614D-A68A-4188-B5DA-3E109D03B7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ED1BC-8DFE-42ED-B5B3-5882C55D64B0}" type="datetimeFigureOut">
              <a:rPr lang="en-US"/>
              <a:pPr>
                <a:defRPr/>
              </a:pPr>
              <a:t>4/22/2020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D965B-B506-4AEF-89F2-08ECCFA018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7835EA3-3982-4CAB-8835-22AD57FAD2FA}" type="datetimeFigureOut">
              <a:rPr lang="en-US"/>
              <a:pPr>
                <a:defRPr/>
              </a:pPr>
              <a:t>4/22/2020</a:t>
            </a:fld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114B99B-A579-4C61-8952-58D4DEDE0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F44CC-8B39-4A89-B076-0DCB2AC4CC9E}" type="datetimeFigureOut">
              <a:rPr lang="en-US"/>
              <a:pPr>
                <a:defRPr/>
              </a:pPr>
              <a:t>4/22/2020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F8958-96D1-4C62-A11A-9539AFCE06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Straight Connector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val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7FDC564-0E82-4937-BA52-29CB99E4BDBA}" type="datetimeFigureOut">
              <a:rPr lang="en-US"/>
              <a:pPr>
                <a:defRPr/>
              </a:pPr>
              <a:t>4/22/2020</a:t>
            </a:fld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27BA6F0-9E7E-427A-874B-AA88D1D0F0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val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Straight Connector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46D466E-8881-464A-9747-B7CFF861554B}" type="datetimeFigureOut">
              <a:rPr lang="en-US"/>
              <a:pPr>
                <a:defRPr/>
              </a:pPr>
              <a:t>4/22/2020</a:t>
            </a:fld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E27D46D-B8EB-4604-96B1-DEF7018A3B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D877ADD6-28E1-44D4-BD0C-81B23BAECE48}" type="datetimeFigureOut">
              <a:rPr lang="en-US"/>
              <a:pPr>
                <a:defRPr/>
              </a:pPr>
              <a:t>4/22/2020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C2362751-C2C6-4E17-A624-E732B4E32C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1" r:id="rId4"/>
    <p:sldLayoutId id="2147483670" r:id="rId5"/>
    <p:sldLayoutId id="2147483675" r:id="rId6"/>
    <p:sldLayoutId id="2147483669" r:id="rId7"/>
    <p:sldLayoutId id="2147483676" r:id="rId8"/>
    <p:sldLayoutId id="2147483677" r:id="rId9"/>
    <p:sldLayoutId id="2147483668" r:id="rId10"/>
    <p:sldLayoutId id="2147483667" r:id="rId11"/>
  </p:sldLayoutIdLst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267309"/>
            <a:ext cx="7467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bg-BG" sz="3200" b="1" dirty="0" smtClean="0"/>
              <a:t>Нека припомним:</a:t>
            </a:r>
            <a:endParaRPr lang="bg-BG" sz="3200" b="1" dirty="0"/>
          </a:p>
        </p:txBody>
      </p:sp>
      <p:sp>
        <p:nvSpPr>
          <p:cNvPr id="13314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124744"/>
            <a:ext cx="7467600" cy="4873625"/>
          </a:xfrm>
        </p:spPr>
        <p:txBody>
          <a:bodyPr/>
          <a:lstStyle/>
          <a:p>
            <a:r>
              <a:rPr lang="bg-BG" dirty="0" smtClean="0"/>
              <a:t>Какво е предназначението на презентацията?</a:t>
            </a:r>
          </a:p>
          <a:p>
            <a:r>
              <a:rPr lang="bg-BG" dirty="0" smtClean="0"/>
              <a:t>С коя програма създаваме презентации?</a:t>
            </a:r>
          </a:p>
          <a:p>
            <a:r>
              <a:rPr lang="bg-BG" dirty="0" smtClean="0"/>
              <a:t>Какво е разширението на файла?</a:t>
            </a:r>
          </a:p>
          <a:p>
            <a:r>
              <a:rPr lang="bg-BG" dirty="0" smtClean="0"/>
              <a:t>Каква е структурата на файла?</a:t>
            </a:r>
          </a:p>
          <a:p>
            <a:r>
              <a:rPr lang="bg-BG" dirty="0" smtClean="0"/>
              <a:t>Кои са елементите на слайда?</a:t>
            </a:r>
          </a:p>
          <a:p>
            <a:r>
              <a:rPr lang="bg-BG" dirty="0" smtClean="0"/>
              <a:t>Можем ли да вмъкнем звуков или видеофайл?</a:t>
            </a:r>
            <a:endParaRPr lang="bg-BG" dirty="0"/>
          </a:p>
          <a:p>
            <a:r>
              <a:rPr lang="bg-BG" dirty="0" smtClean="0"/>
              <a:t>Какви </a:t>
            </a:r>
            <a:r>
              <a:rPr lang="bg-BG" dirty="0" smtClean="0"/>
              <a:t>ефекти можем да задаем допълнително</a:t>
            </a:r>
            <a:r>
              <a:rPr lang="bg-BG" dirty="0" smtClean="0"/>
              <a:t>?</a:t>
            </a:r>
          </a:p>
          <a:p>
            <a:r>
              <a:rPr lang="bg-BG" dirty="0" smtClean="0"/>
              <a:t>Кои са </a:t>
            </a:r>
            <a:r>
              <a:rPr lang="bg-BG" altLang="bg-BG" dirty="0"/>
              <a:t>средствата за привличане на внимание на </a:t>
            </a:r>
            <a:r>
              <a:rPr lang="bg-BG" altLang="bg-BG" dirty="0" smtClean="0"/>
              <a:t>публиката?</a:t>
            </a:r>
          </a:p>
          <a:p>
            <a:r>
              <a:rPr lang="bg-BG" altLang="bg-BG" dirty="0" smtClean="0"/>
              <a:t>Защо изпозлваме визуални послания?</a:t>
            </a:r>
          </a:p>
          <a:p>
            <a:r>
              <a:rPr lang="bg-BG" altLang="bg-BG" dirty="0" smtClean="0"/>
              <a:t>Кои са графичните обекти в презентация?</a:t>
            </a:r>
          </a:p>
          <a:p>
            <a:r>
              <a:rPr lang="bg-BG" altLang="bg-BG" dirty="0" smtClean="0"/>
              <a:t>От кое меню вмъкваме графични обекти?</a:t>
            </a:r>
          </a:p>
          <a:p>
            <a:endParaRPr lang="bg-BG" altLang="bg-BG" dirty="0" smtClean="0"/>
          </a:p>
          <a:p>
            <a:endParaRPr lang="bg-BG" altLang="bg-BG" dirty="0" smtClean="0"/>
          </a:p>
          <a:p>
            <a:endParaRPr lang="bg-BG" altLang="bg-BG" dirty="0" smtClean="0"/>
          </a:p>
          <a:p>
            <a:endParaRPr lang="bg-BG" dirty="0" smtClean="0"/>
          </a:p>
          <a:p>
            <a:endParaRPr lang="bg-BG" dirty="0" smtClean="0"/>
          </a:p>
          <a:p>
            <a:endParaRPr lang="bg-BG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3848" y="5319"/>
            <a:ext cx="115252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3728" y="2060848"/>
            <a:ext cx="6172200" cy="189388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ru-RU" sz="4800" cap="none" dirty="0" smtClean="0"/>
              <a:t>Запазване на презентация в различни файлови формати</a:t>
            </a:r>
            <a:endParaRPr lang="bg-BG" sz="4800" cap="none" dirty="0" smtClean="0"/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endParaRPr lang="bg-BG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1985" y="35357"/>
            <a:ext cx="115252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2-Point Star 3"/>
          <p:cNvSpPr/>
          <p:nvPr/>
        </p:nvSpPr>
        <p:spPr>
          <a:xfrm>
            <a:off x="990600" y="304800"/>
            <a:ext cx="6858000" cy="617220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bg-BG" sz="3200" dirty="0">
                <a:solidFill>
                  <a:srgbClr val="FFFFFF"/>
                </a:solidFill>
              </a:rPr>
              <a:t>Защо е необходимо да имаме възможност за </a:t>
            </a:r>
            <a:r>
              <a:rPr lang="bg-BG" sz="3200" dirty="0" smtClean="0">
                <a:solidFill>
                  <a:srgbClr val="FFFFFF"/>
                </a:solidFill>
              </a:rPr>
              <a:t>запазване на презентация в различни файлови формати?</a:t>
            </a:r>
            <a:endParaRPr lang="bg-BG" sz="32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51201"/>
            <a:ext cx="7467600" cy="648072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r>
              <a:rPr lang="en-US" altLang="bg-BG" sz="3200" cap="none" dirty="0" smtClean="0"/>
              <a:t>1. </a:t>
            </a:r>
            <a:r>
              <a:rPr lang="bg-BG" altLang="bg-BG" sz="3200" cap="none" dirty="0" smtClean="0"/>
              <a:t>Файлови формати в </a:t>
            </a:r>
            <a:r>
              <a:rPr lang="en-US" altLang="bg-BG" sz="3200" cap="none" dirty="0" smtClean="0"/>
              <a:t>Power Point</a:t>
            </a:r>
            <a:endParaRPr lang="bg-BG" sz="3200" b="1" cap="none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3578" y="49871"/>
            <a:ext cx="115252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2132856"/>
            <a:ext cx="7467600" cy="2232248"/>
          </a:xfrm>
        </p:spPr>
        <p:txBody>
          <a:bodyPr/>
          <a:lstStyle/>
          <a:p>
            <a:r>
              <a:rPr lang="en-US" dirty="0" err="1"/>
              <a:t>p</a:t>
            </a:r>
            <a:r>
              <a:rPr lang="en-US" dirty="0" err="1" smtClean="0"/>
              <a:t>pt</a:t>
            </a:r>
            <a:r>
              <a:rPr lang="en-US" dirty="0" smtClean="0"/>
              <a:t> – </a:t>
            </a:r>
            <a:r>
              <a:rPr lang="bg-BG" dirty="0" smtClean="0"/>
              <a:t>по-старите версии (1997-2003)</a:t>
            </a:r>
          </a:p>
          <a:p>
            <a:r>
              <a:rPr lang="en-US" dirty="0" err="1"/>
              <a:t>p</a:t>
            </a:r>
            <a:r>
              <a:rPr lang="en-US" dirty="0" err="1" smtClean="0"/>
              <a:t>ptx</a:t>
            </a:r>
            <a:r>
              <a:rPr lang="en-US" dirty="0" smtClean="0"/>
              <a:t> – </a:t>
            </a:r>
            <a:r>
              <a:rPr lang="bg-BG" dirty="0" smtClean="0"/>
              <a:t>по-новите версии (2007, 2010, 2016)</a:t>
            </a:r>
          </a:p>
          <a:p>
            <a:r>
              <a:rPr lang="en-US" dirty="0" err="1" smtClean="0"/>
              <a:t>ppsx</a:t>
            </a:r>
            <a:r>
              <a:rPr lang="en-US" dirty="0" smtClean="0"/>
              <a:t> – </a:t>
            </a:r>
            <a:r>
              <a:rPr lang="bg-BG" dirty="0" smtClean="0"/>
              <a:t>възпроизвеждане на презентация на компютър, който няма инсталиран </a:t>
            </a:r>
            <a:r>
              <a:rPr lang="en-US" dirty="0" smtClean="0"/>
              <a:t>Power Point</a:t>
            </a:r>
            <a:endParaRPr lang="bg-BG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bg-BG" altLang="bg-BG" sz="3200" cap="none" dirty="0" smtClean="0"/>
              <a:t>2. </a:t>
            </a:r>
            <a:r>
              <a:rPr lang="bg-BG" altLang="bg-BG" sz="3200" cap="none" dirty="0" smtClean="0"/>
              <a:t>Запазване на презентация във формат </a:t>
            </a:r>
            <a:r>
              <a:rPr lang="en-US" altLang="bg-BG" sz="3200" cap="none" dirty="0" smtClean="0"/>
              <a:t>PDF</a:t>
            </a:r>
            <a:endParaRPr lang="bg-BG" cap="none" dirty="0" smtClean="0"/>
          </a:p>
        </p:txBody>
      </p:sp>
      <p:sp>
        <p:nvSpPr>
          <p:cNvPr id="17410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df – </a:t>
            </a:r>
            <a:r>
              <a:rPr lang="bg-BG" dirty="0" smtClean="0"/>
              <a:t>формат, който не позволява извършването на редакция;</a:t>
            </a:r>
            <a:endParaRPr lang="bg-BG" dirty="0"/>
          </a:p>
          <a:p>
            <a:r>
              <a:rPr lang="bg-BG" dirty="0" smtClean="0"/>
              <a:t>загуба на анимационните ефекти;</a:t>
            </a:r>
          </a:p>
          <a:p>
            <a:r>
              <a:rPr lang="bg-BG" dirty="0" smtClean="0"/>
              <a:t>запазване на форматирането;</a:t>
            </a:r>
          </a:p>
          <a:p>
            <a:r>
              <a:rPr lang="bg-BG" dirty="0" smtClean="0"/>
              <a:t>подходящ за споделяне в интернет.</a:t>
            </a:r>
            <a:endParaRPr lang="bg-BG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3848" y="5319"/>
            <a:ext cx="115252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bg-BG" cap="none" dirty="0" smtClean="0"/>
              <a:t>3. Запазване на презентация като видеофайл</a:t>
            </a:r>
            <a:endParaRPr lang="bg-BG" cap="none" dirty="0" smtClean="0"/>
          </a:p>
        </p:txBody>
      </p:sp>
      <p:sp>
        <p:nvSpPr>
          <p:cNvPr id="18434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700809"/>
            <a:ext cx="7467600" cy="1872208"/>
          </a:xfrm>
        </p:spPr>
        <p:txBody>
          <a:bodyPr/>
          <a:lstStyle/>
          <a:p>
            <a:r>
              <a:rPr lang="bg-BG" dirty="0"/>
              <a:t>в</a:t>
            </a:r>
            <a:r>
              <a:rPr lang="bg-BG" dirty="0" smtClean="0"/>
              <a:t>сички анимационни ефекти се запазват;</a:t>
            </a:r>
            <a:endParaRPr lang="bg-BG" dirty="0" smtClean="0"/>
          </a:p>
          <a:p>
            <a:r>
              <a:rPr lang="bg-BG" dirty="0"/>
              <a:t>подходящ за споделяне в </a:t>
            </a:r>
            <a:r>
              <a:rPr lang="bg-BG" dirty="0" smtClean="0"/>
              <a:t>интернет.</a:t>
            </a:r>
            <a:endParaRPr lang="bg-BG" dirty="0" smtClean="0"/>
          </a:p>
          <a:p>
            <a:endParaRPr lang="bg-BG" dirty="0" smtClean="0"/>
          </a:p>
          <a:p>
            <a:endParaRPr lang="bg-BG" dirty="0" smtClean="0"/>
          </a:p>
          <a:p>
            <a:endParaRPr lang="bg-BG" dirty="0" smtClean="0"/>
          </a:p>
          <a:p>
            <a:endParaRPr lang="bg-BG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3848" y="5319"/>
            <a:ext cx="115252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bg-BG" cap="none" dirty="0" smtClean="0"/>
              <a:t>4. Запазване на презентация като изображения</a:t>
            </a:r>
            <a:endParaRPr lang="bg-BG" cap="none" dirty="0" smtClean="0"/>
          </a:p>
        </p:txBody>
      </p:sp>
      <p:sp>
        <p:nvSpPr>
          <p:cNvPr id="18434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700809"/>
            <a:ext cx="7467600" cy="1872208"/>
          </a:xfrm>
        </p:spPr>
        <p:txBody>
          <a:bodyPr/>
          <a:lstStyle/>
          <a:p>
            <a:r>
              <a:rPr lang="bg-BG" dirty="0" smtClean="0"/>
              <a:t>когато е необходимо части от презентацията или цялата презентация да бъде вмъкната като изображение в друг документ, може да се запази във файлов формат </a:t>
            </a:r>
            <a:r>
              <a:rPr lang="en-US" dirty="0" smtClean="0"/>
              <a:t>jpg, gif, </a:t>
            </a:r>
            <a:r>
              <a:rPr lang="en-US" dirty="0" err="1" smtClean="0"/>
              <a:t>png</a:t>
            </a:r>
            <a:r>
              <a:rPr lang="en-US" dirty="0" smtClean="0"/>
              <a:t>, </a:t>
            </a:r>
            <a:r>
              <a:rPr lang="en-US" dirty="0" err="1" smtClean="0"/>
              <a:t>tif</a:t>
            </a:r>
            <a:r>
              <a:rPr lang="en-US" dirty="0" smtClean="0"/>
              <a:t>;</a:t>
            </a:r>
          </a:p>
          <a:p>
            <a:r>
              <a:rPr lang="bg-BG" dirty="0" smtClean="0"/>
              <a:t>Запазването става в папка, която се създава автоматично от програмата и има същото име, като името на файла</a:t>
            </a:r>
            <a:endParaRPr lang="bg-BG" dirty="0" smtClean="0"/>
          </a:p>
          <a:p>
            <a:endParaRPr lang="bg-BG" dirty="0" smtClean="0"/>
          </a:p>
          <a:p>
            <a:endParaRPr lang="bg-BG" dirty="0" smtClean="0"/>
          </a:p>
          <a:p>
            <a:endParaRPr lang="bg-BG" dirty="0" smtClean="0"/>
          </a:p>
          <a:p>
            <a:endParaRPr lang="bg-BG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3848" y="5319"/>
            <a:ext cx="115252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8728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2-Point Star 3"/>
          <p:cNvSpPr/>
          <p:nvPr/>
        </p:nvSpPr>
        <p:spPr>
          <a:xfrm>
            <a:off x="990600" y="304800"/>
            <a:ext cx="6858000" cy="617220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bg-BG" sz="3200" dirty="0">
                <a:solidFill>
                  <a:srgbClr val="FFFFFF"/>
                </a:solidFill>
              </a:rPr>
              <a:t>Защо е необходимо да имаме възможност за </a:t>
            </a:r>
            <a:r>
              <a:rPr lang="bg-BG" sz="3200" dirty="0" smtClean="0">
                <a:solidFill>
                  <a:srgbClr val="FFFFFF"/>
                </a:solidFill>
              </a:rPr>
              <a:t>запазване на презентация в различни файлови формати?</a:t>
            </a:r>
            <a:endParaRPr lang="bg-BG" sz="3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718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bg-BG" dirty="0" smtClean="0"/>
              <a:t>Учебник </a:t>
            </a:r>
            <a:endParaRPr lang="bg-BG" dirty="0"/>
          </a:p>
        </p:txBody>
      </p:sp>
      <p:sp>
        <p:nvSpPr>
          <p:cNvPr id="20482" name="Subtitle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r>
              <a:rPr lang="bg-BG" dirty="0" smtClean="0"/>
              <a:t>Страница </a:t>
            </a:r>
            <a:r>
              <a:rPr lang="bg-BG" dirty="0" smtClean="0"/>
              <a:t>47</a:t>
            </a:r>
            <a:endParaRPr lang="bg-BG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476121"/>
            <a:ext cx="2592288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414</TotalTime>
  <Words>268</Words>
  <Application>Microsoft Office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Century Schoolbook</vt:lpstr>
      <vt:lpstr>Wingdings</vt:lpstr>
      <vt:lpstr>Wingdings 2</vt:lpstr>
      <vt:lpstr>Oriel</vt:lpstr>
      <vt:lpstr>Нека припомним:</vt:lpstr>
      <vt:lpstr>Запазване на презентация в различни файлови формати</vt:lpstr>
      <vt:lpstr>PowerPoint Presentation</vt:lpstr>
      <vt:lpstr>1. Файлови формати в Power Point</vt:lpstr>
      <vt:lpstr>2. Запазване на презентация във формат PDF</vt:lpstr>
      <vt:lpstr>3. Запазване на презентация като видеофайл</vt:lpstr>
      <vt:lpstr>4. Запазване на презентация като изображения</vt:lpstr>
      <vt:lpstr>PowerPoint Presentation</vt:lpstr>
      <vt:lpstr>Учебник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Техническо описание на компютърна система</dc:title>
  <dc:creator>PC-1</dc:creator>
  <cp:lastModifiedBy>Maria</cp:lastModifiedBy>
  <cp:revision>73</cp:revision>
  <dcterms:created xsi:type="dcterms:W3CDTF">2006-08-16T00:00:00Z</dcterms:created>
  <dcterms:modified xsi:type="dcterms:W3CDTF">2020-04-22T06:40:08Z</dcterms:modified>
</cp:coreProperties>
</file>