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/>
              <a:t>Нека припомним: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Какво е предназначението на програмата </a:t>
            </a:r>
            <a:r>
              <a:rPr lang="en-US" dirty="0" smtClean="0"/>
              <a:t>Word?</a:t>
            </a:r>
          </a:p>
          <a:p>
            <a:r>
              <a:rPr lang="bg-BG" dirty="0" smtClean="0"/>
              <a:t>Кои са основните елменти на текста?</a:t>
            </a:r>
          </a:p>
          <a:p>
            <a:r>
              <a:rPr lang="bg-BG" dirty="0" smtClean="0"/>
              <a:t>Кои са основните етапи на изграждане на текстовия документ?</a:t>
            </a:r>
          </a:p>
          <a:p>
            <a:r>
              <a:rPr lang="bg-BG" dirty="0" smtClean="0"/>
              <a:t>Колко нива на форматиране различаваме?</a:t>
            </a:r>
          </a:p>
          <a:p>
            <a:r>
              <a:rPr lang="bg-BG" dirty="0" smtClean="0"/>
              <a:t>Кои са командите за копиране, преместване и вмъкване на текст?</a:t>
            </a:r>
          </a:p>
          <a:p>
            <a:r>
              <a:rPr lang="bg-BG" dirty="0" smtClean="0"/>
              <a:t>Как с мишката  можем да копираме дума</a:t>
            </a:r>
            <a:r>
              <a:rPr lang="bg-BG" smtClean="0"/>
              <a:t>? </a:t>
            </a:r>
            <a:br>
              <a:rPr lang="bg-BG" smtClean="0"/>
            </a:br>
            <a:r>
              <a:rPr lang="bg-BG" smtClean="0"/>
              <a:t>А параграф?</a:t>
            </a:r>
            <a:endParaRPr lang="bg-BG" dirty="0" smtClean="0"/>
          </a:p>
          <a:p>
            <a:r>
              <a:rPr lang="bg-BG" dirty="0" smtClean="0"/>
              <a:t>От кое меню се извършва вмъкването?</a:t>
            </a:r>
            <a:endParaRPr lang="en-US" dirty="0" smtClean="0"/>
          </a:p>
          <a:p>
            <a:r>
              <a:rPr lang="bg-BG" dirty="0"/>
              <a:t>Какво можем да вмъкнем допълнително в </a:t>
            </a:r>
            <a:r>
              <a:rPr lang="bg-BG" dirty="0" smtClean="0"/>
              <a:t>текста?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5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71550"/>
            <a:ext cx="6172200" cy="1894362"/>
          </a:xfrm>
        </p:spPr>
        <p:txBody>
          <a:bodyPr/>
          <a:lstStyle/>
          <a:p>
            <a:r>
              <a:rPr lang="ru-RU" dirty="0" smtClean="0"/>
              <a:t>Прехвърляне на </a:t>
            </a:r>
            <a:r>
              <a:rPr lang="ru-RU" dirty="0" smtClean="0"/>
              <a:t>данни между няколко текстови документа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60614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5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/>
              <a:t>Защо е необходим обмена на данни между няколко текстови</a:t>
            </a:r>
          </a:p>
          <a:p>
            <a:pPr algn="ctr"/>
            <a:r>
              <a:rPr lang="bg-BG" sz="3600" dirty="0" smtClean="0"/>
              <a:t>документа </a:t>
            </a:r>
            <a:r>
              <a:rPr lang="en-US" sz="3600" dirty="0" smtClean="0"/>
              <a:t>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40562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bg-BG" sz="3200" dirty="0" smtClean="0"/>
              <a:t>1</a:t>
            </a:r>
            <a:r>
              <a:rPr lang="en-US" altLang="bg-BG" sz="3200" dirty="0"/>
              <a:t>. </a:t>
            </a:r>
            <a:r>
              <a:rPr lang="bg-BG" altLang="bg-BG" sz="3200" dirty="0" smtClean="0"/>
              <a:t>Необходимост от работа с няколко текстови документа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altLang="bg-BG" dirty="0" smtClean="0"/>
              <a:t>Понякога се налага да се прехвърля информация от един текстови документ в друг;</a:t>
            </a:r>
          </a:p>
          <a:p>
            <a:r>
              <a:rPr lang="bg-BG" altLang="bg-BG" dirty="0" smtClean="0"/>
              <a:t>Възможно е защото можем да отворим повече от един документ;</a:t>
            </a:r>
          </a:p>
          <a:p>
            <a:r>
              <a:rPr lang="bg-BG" altLang="bg-BG" dirty="0" smtClean="0"/>
              <a:t>Всеки документ се отваря в отделен прозорец.</a:t>
            </a:r>
          </a:p>
          <a:p>
            <a:r>
              <a:rPr lang="bg-BG" altLang="bg-BG" dirty="0" smtClean="0"/>
              <a:t>Всички отворени документи се обединяват в една икона в лентата със задачи.</a:t>
            </a:r>
          </a:p>
          <a:p>
            <a:pPr>
              <a:buNone/>
            </a:pPr>
            <a:endParaRPr lang="bg-BG" altLang="bg-BG" dirty="0" smtClean="0"/>
          </a:p>
          <a:p>
            <a:endParaRPr lang="bg-BG" altLang="bg-BG" dirty="0"/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245" y="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9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bg-BG" altLang="bg-BG" sz="3200" dirty="0"/>
              <a:t>2. </a:t>
            </a:r>
            <a:r>
              <a:rPr lang="bg-BG" altLang="bg-BG" sz="3200" dirty="0" smtClean="0"/>
              <a:t>Извършване на прехвърлянето на информация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altLang="bg-BG" dirty="0" smtClean="0"/>
              <a:t>Чрез командите за копиране, преместване </a:t>
            </a:r>
            <a:br>
              <a:rPr lang="bg-BG" altLang="bg-BG" dirty="0" smtClean="0"/>
            </a:br>
            <a:r>
              <a:rPr lang="bg-BG" altLang="bg-BG" dirty="0" smtClean="0"/>
              <a:t> и поставяне на текст;</a:t>
            </a:r>
          </a:p>
          <a:p>
            <a:r>
              <a:rPr lang="bg-BG" altLang="bg-BG" dirty="0" smtClean="0"/>
              <a:t>Документите трябва да бъдат предварително отворени;</a:t>
            </a:r>
          </a:p>
          <a:p>
            <a:r>
              <a:rPr lang="en-US" altLang="bg-BG" dirty="0" smtClean="0"/>
              <a:t>View – Switch windows </a:t>
            </a:r>
            <a:r>
              <a:rPr lang="bg-BG" altLang="bg-BG" dirty="0" smtClean="0"/>
              <a:t>от панела с инструменти </a:t>
            </a:r>
            <a:r>
              <a:rPr lang="en-US" altLang="bg-BG" dirty="0" smtClean="0"/>
              <a:t>View</a:t>
            </a:r>
            <a:endParaRPr lang="bg-BG" altLang="bg-BG" dirty="0" smtClean="0"/>
          </a:p>
          <a:p>
            <a:endParaRPr lang="bg-BG" altLang="bg-BG" dirty="0" smtClean="0"/>
          </a:p>
          <a:p>
            <a:endParaRPr lang="bg-BG" altLang="bg-BG" dirty="0"/>
          </a:p>
          <a:p>
            <a:endParaRPr lang="bg-B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245" y="0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10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990600" y="304800"/>
            <a:ext cx="6858000" cy="61722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/>
              <a:t>Защо е необходим обмена на данни между няколко текстови</a:t>
            </a:r>
          </a:p>
          <a:p>
            <a:pPr algn="ctr"/>
            <a:r>
              <a:rPr lang="bg-BG" sz="3600" dirty="0" smtClean="0"/>
              <a:t>документа </a:t>
            </a:r>
            <a:r>
              <a:rPr lang="en-US" sz="3600" dirty="0" smtClean="0"/>
              <a:t>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5051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Учебник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Страница 28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803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153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Нека припомним:</vt:lpstr>
      <vt:lpstr>Прехвърляне на данни между няколко текстови документа</vt:lpstr>
      <vt:lpstr>PowerPoint Presentation</vt:lpstr>
      <vt:lpstr>1. Необходимост от работа с няколко текстови документа</vt:lpstr>
      <vt:lpstr>2. Извършване на прехвърлянето на информация</vt:lpstr>
      <vt:lpstr>PowerPoint Presentation</vt:lpstr>
      <vt:lpstr>Учебник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 описание на компютърна система</dc:title>
  <dc:creator>PC-1</dc:creator>
  <cp:lastModifiedBy>PC-1</cp:lastModifiedBy>
  <cp:revision>32</cp:revision>
  <dcterms:created xsi:type="dcterms:W3CDTF">2006-08-16T00:00:00Z</dcterms:created>
  <dcterms:modified xsi:type="dcterms:W3CDTF">2018-11-12T12:55:25Z</dcterms:modified>
</cp:coreProperties>
</file>