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84" r:id="rId4"/>
    <p:sldId id="280" r:id="rId5"/>
    <p:sldId id="281" r:id="rId6"/>
    <p:sldId id="282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5596" autoAdjust="0"/>
  </p:normalViewPr>
  <p:slideViewPr>
    <p:cSldViewPr>
      <p:cViewPr>
        <p:scale>
          <a:sx n="61" d="100"/>
          <a:sy n="61" d="100"/>
        </p:scale>
        <p:origin x="-76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0B4A60-0379-43EB-86B6-CF3B376132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29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2AFF0-4629-4EB8-B825-BFE5A77EDBB7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2.Snejanka</a:t>
            </a:r>
            <a:r>
              <a:rPr lang="en-US" baseline="0" dirty="0" smtClean="0"/>
              <a:t> salad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B4A60-0379-43EB-86B6-CF3B376132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B4A60-0379-43EB-86B6-CF3B376132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705100"/>
            <a:ext cx="3657600" cy="7048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3657600" cy="6858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7225"/>
            <a:ext cx="2171700" cy="5895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" y="657225"/>
            <a:ext cx="6362700" cy="5895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6764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6764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" y="657225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16764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Andreq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Nedkova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VI b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 vert="horz" anchor="b" anchorCtr="0">
            <a:noAutofit/>
          </a:bodyPr>
          <a:lstStyle/>
          <a:p>
            <a:r>
              <a:rPr lang="en-US" sz="88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Food</a:t>
            </a:r>
            <a:endParaRPr lang="ru-RU" sz="88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Traditional Bulgarian recipes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953375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2.Moussaka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752600"/>
            <a:ext cx="5257800" cy="2133600"/>
          </a:xfrm>
          <a:prstGeom prst="rect">
            <a:avLst/>
          </a:prstGeom>
        </p:spPr>
      </p:pic>
      <p:pic>
        <p:nvPicPr>
          <p:cNvPr id="5" name="Picture 4" descr="65+4+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972" y="2133600"/>
            <a:ext cx="2645004" cy="441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1400" y="44958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Moussaka</a:t>
            </a:r>
            <a:r>
              <a:rPr lang="en-US" dirty="0" smtClean="0"/>
              <a:t> contains potatoes, meat, and vegetables. This is delicious traditional Bulgarian recipe.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Fast food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42975" y="1676400"/>
            <a:ext cx="1495425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1.Pizza</a:t>
            </a:r>
            <a:endParaRPr lang="en-US" dirty="0"/>
          </a:p>
        </p:txBody>
      </p:sp>
      <p:pic>
        <p:nvPicPr>
          <p:cNvPr id="7" name="Picture 6" descr="пиц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99" y="2286000"/>
            <a:ext cx="3967507" cy="35814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76775" y="1371600"/>
            <a:ext cx="3581400" cy="51816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There are many recipes of pizza. Some of these recipes are: Chicken Surprise, Hot and Spy, Meat Feast, Hawaiian, Vegetarian, Create your own.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Fast food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2.Spaghetti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спагети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438400"/>
            <a:ext cx="3581400" cy="1987023"/>
          </a:xfrm>
          <a:prstGeom prst="rect">
            <a:avLst/>
          </a:prstGeom>
        </p:spPr>
      </p:pic>
      <p:pic>
        <p:nvPicPr>
          <p:cNvPr id="8" name="Picture 7" descr="спагет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981200"/>
            <a:ext cx="4348131" cy="1971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5029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kind of spaghetti contains spaghetti. The most famous recipes of spaghetti are: </a:t>
            </a:r>
            <a:r>
              <a:rPr lang="en-US" dirty="0" err="1" smtClean="0"/>
              <a:t>bolognese</a:t>
            </a:r>
            <a:r>
              <a:rPr lang="en-US" dirty="0" smtClean="0"/>
              <a:t>, </a:t>
            </a:r>
            <a:r>
              <a:rPr lang="en-US" dirty="0" err="1" smtClean="0"/>
              <a:t>carbonara</a:t>
            </a:r>
            <a:r>
              <a:rPr lang="en-US" dirty="0" smtClean="0"/>
              <a:t>, and other. 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mburg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0"/>
            <a:ext cx="2895600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Fast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0"/>
            <a:ext cx="2790825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3.Hamburger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ambur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962400"/>
            <a:ext cx="3810000" cy="25353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600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Most hamburgers contains meat, onion, cabbage, tomatoes, cucumbers and cheese.</a:t>
            </a:r>
            <a:endParaRPr lang="en-US" sz="3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Desserts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5153025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1.Muffins and cupcakes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muff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133600"/>
            <a:ext cx="3810000" cy="2228850"/>
          </a:xfrm>
          <a:prstGeom prst="rect">
            <a:avLst/>
          </a:prstGeom>
        </p:spPr>
      </p:pic>
      <p:pic>
        <p:nvPicPr>
          <p:cNvPr id="7" name="Picture 6" descr="cupcake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524000"/>
            <a:ext cx="3914775" cy="3429000"/>
          </a:xfrm>
          <a:prstGeom prst="rect">
            <a:avLst/>
          </a:prstGeom>
        </p:spPr>
      </p:pic>
      <p:pic>
        <p:nvPicPr>
          <p:cNvPr id="8" name="Picture 7" descr="cupcak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4572000"/>
            <a:ext cx="3886200" cy="1947011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3152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Muffins and cupcakes are very sweet delicious desserts. Some recipes contains milk, sugar, cream, flour, nuts, chocolate and the very important are sugar sticks.</a:t>
            </a:r>
            <a:endParaRPr lang="en-US" dirty="0"/>
          </a:p>
        </p:txBody>
      </p:sp>
      <p:pic>
        <p:nvPicPr>
          <p:cNvPr id="4" name="Picture 3" descr="мъфин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886200"/>
            <a:ext cx="3352800" cy="2761129"/>
          </a:xfrm>
          <a:prstGeom prst="rect">
            <a:avLst/>
          </a:prstGeom>
        </p:spPr>
      </p:pic>
      <p:pic>
        <p:nvPicPr>
          <p:cNvPr id="5" name="Picture 4" descr="cupcak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886200"/>
            <a:ext cx="2976698" cy="27098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086225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2.Grandmother cake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бабина тор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981200"/>
            <a:ext cx="3891209" cy="2914650"/>
          </a:xfrm>
          <a:prstGeom prst="rect">
            <a:avLst/>
          </a:prstGeom>
        </p:spPr>
      </p:pic>
      <p:pic>
        <p:nvPicPr>
          <p:cNvPr id="5" name="Picture 4" descr="бабина торта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447800"/>
            <a:ext cx="3764044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257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recipe for Grandmother cake: eggs, sugar, flour, walnuts, cocoa, and </a:t>
            </a:r>
            <a:r>
              <a:rPr lang="en-US" dirty="0" err="1" smtClean="0"/>
              <a:t>vanilia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Other 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1952625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1.Pasty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б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3343275" cy="2057400"/>
          </a:xfrm>
          <a:prstGeom prst="rect">
            <a:avLst/>
          </a:prstGeom>
        </p:spPr>
      </p:pic>
      <p:pic>
        <p:nvPicPr>
          <p:cNvPr id="7" name="Picture 6" descr="ба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4038600"/>
            <a:ext cx="6629400" cy="2571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43400" y="1752600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recipe is salty. Pasty contains eggs, milk, cheese, water, and peel.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590800"/>
            <a:ext cx="5286374" cy="2209800"/>
          </a:xfrm>
        </p:spPr>
        <p:txBody>
          <a:bodyPr/>
          <a:lstStyle/>
          <a:p>
            <a:pPr>
              <a:buNone/>
            </a:pPr>
            <a:r>
              <a:rPr lang="en-US" sz="8800" dirty="0" smtClean="0"/>
              <a:t>The end</a:t>
            </a:r>
            <a:endParaRPr lang="en-US" sz="8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733800"/>
            <a:ext cx="7696200" cy="2982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686800" cy="457200"/>
          </a:xfrm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Salads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3400" y="1295400"/>
            <a:ext cx="7724775" cy="2362200"/>
          </a:xfrm>
        </p:spPr>
        <p:txBody>
          <a:bodyPr/>
          <a:lstStyle/>
          <a:p>
            <a:pPr>
              <a:buNone/>
            </a:pPr>
            <a:r>
              <a:rPr lang="en-US" sz="3600" dirty="0" err="1" smtClean="0"/>
              <a:t>Shopska</a:t>
            </a:r>
            <a:r>
              <a:rPr lang="en-US" sz="3600" dirty="0" smtClean="0"/>
              <a:t> salad contains  cucumbers, tomatoes , garlic, and cheese . This salad is healthy and traditional Bulgarian salad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133600" y="3962400"/>
            <a:ext cx="3552825" cy="106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1.Shopska salad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828800"/>
            <a:ext cx="8382000" cy="25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7772400" cy="1362075"/>
          </a:xfrm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Salads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838200" y="4572000"/>
            <a:ext cx="7315200" cy="2046287"/>
          </a:xfrm>
        </p:spPr>
        <p:txBody>
          <a:bodyPr/>
          <a:lstStyle/>
          <a:p>
            <a:r>
              <a:rPr lang="en-US" sz="4800" dirty="0" err="1" smtClean="0"/>
              <a:t>Snejanka</a:t>
            </a:r>
            <a:r>
              <a:rPr lang="en-US" sz="4800" dirty="0" smtClean="0"/>
              <a:t> salad contains cucumbers and milk. This is my favorite salad!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8288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2.Snejanka salad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" y="1524000"/>
            <a:ext cx="7992380" cy="3581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Salads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5715000" cy="639762"/>
          </a:xfrm>
        </p:spPr>
        <p:txBody>
          <a:bodyPr/>
          <a:lstStyle/>
          <a:p>
            <a:r>
              <a:rPr lang="en-US" sz="3200" dirty="0" smtClean="0"/>
              <a:t>3.Salad cabbage and carrots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09600" y="5334000"/>
            <a:ext cx="7848601" cy="12954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In this salad has cabbage, carrots, olives, and parsley.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2756477" cy="419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Soups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828800" y="5410200"/>
            <a:ext cx="3581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1.Tarator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1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733800" y="1447800"/>
            <a:ext cx="4648200" cy="3033756"/>
          </a:xfrm>
        </p:spPr>
      </p:pic>
      <p:sp>
        <p:nvSpPr>
          <p:cNvPr id="8" name="TextBox 7"/>
          <p:cNvSpPr txBox="1"/>
          <p:nvPr/>
        </p:nvSpPr>
        <p:spPr>
          <a:xfrm>
            <a:off x="3962400" y="46482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tarator</a:t>
            </a:r>
            <a:r>
              <a:rPr lang="en-US" sz="2800" dirty="0" smtClean="0"/>
              <a:t> is cold soup which contains cucumbers, garlic, milk and dill.</a:t>
            </a:r>
            <a:endParaRPr lang="en-US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х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00400" y="3810000"/>
            <a:ext cx="3765983" cy="2924175"/>
          </a:xfrm>
        </p:spPr>
      </p:pic>
      <p:pic>
        <p:nvPicPr>
          <p:cNvPr id="7" name="Picture 6" descr="к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864" y="1676400"/>
            <a:ext cx="3954136" cy="31414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Soups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3400425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2.Chicken soup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15240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soup contains vegetables, milk, chicken, eggs and vermicelli.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Meat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3820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1.Chicken with rice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кн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371600"/>
            <a:ext cx="4013200" cy="3009900"/>
          </a:xfrm>
          <a:prstGeom prst="rect">
            <a:avLst/>
          </a:prstGeom>
        </p:spPr>
      </p:pic>
      <p:pic>
        <p:nvPicPr>
          <p:cNvPr id="5" name="Picture 4" descr="9+++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514600"/>
            <a:ext cx="3914775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4343401"/>
            <a:ext cx="449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very delicious food. I love it! The chicken and rice always contains chicken and rice.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457200"/>
            <a:ext cx="8686800" cy="657225"/>
          </a:xfrm>
        </p:spPr>
        <p:txBody>
          <a:bodyPr/>
          <a:lstStyle/>
          <a:p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Meat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Beef with cabbage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462212"/>
            <a:ext cx="4838700" cy="39607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72200" y="2438400"/>
            <a:ext cx="274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you know what the beef with cabbage contain?</a:t>
            </a:r>
          </a:p>
          <a:p>
            <a:r>
              <a:rPr lang="en-US" sz="2800" dirty="0" smtClean="0"/>
              <a:t>This is very easily this recipe contains beef and cabbage =D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бо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657600"/>
            <a:ext cx="3906232" cy="2914650"/>
          </a:xfrm>
          <a:prstGeom prst="rect">
            <a:avLst/>
          </a:prstGeom>
        </p:spPr>
      </p:pic>
      <p:pic>
        <p:nvPicPr>
          <p:cNvPr id="5" name="Picture 4" descr="бо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7800"/>
            <a:ext cx="4800600" cy="21487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Traditional Bulgarian recipes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3657600"/>
            <a:ext cx="18288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1.Beans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1148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Recipe for beans: beans, onion, vegetables, and sometimes some meats.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4">
      <a:dk1>
        <a:srgbClr val="4D4D4D"/>
      </a:dk1>
      <a:lt1>
        <a:srgbClr val="FFFFFF"/>
      </a:lt1>
      <a:dk2>
        <a:srgbClr val="4D4D4D"/>
      </a:dk2>
      <a:lt2>
        <a:srgbClr val="E5E547"/>
      </a:lt2>
      <a:accent1>
        <a:srgbClr val="FFCC3D"/>
      </a:accent1>
      <a:accent2>
        <a:srgbClr val="C4C422"/>
      </a:accent2>
      <a:accent3>
        <a:srgbClr val="FFFFFF"/>
      </a:accent3>
      <a:accent4>
        <a:srgbClr val="404040"/>
      </a:accent4>
      <a:accent5>
        <a:srgbClr val="FFE2AF"/>
      </a:accent5>
      <a:accent6>
        <a:srgbClr val="B1B11E"/>
      </a:accent6>
      <a:hlink>
        <a:srgbClr val="E73131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617180"/>
        </a:lt2>
        <a:accent1>
          <a:srgbClr val="85919F"/>
        </a:accent1>
        <a:accent2>
          <a:srgbClr val="96A3AF"/>
        </a:accent2>
        <a:accent3>
          <a:srgbClr val="FFFFFF"/>
        </a:accent3>
        <a:accent4>
          <a:srgbClr val="404040"/>
        </a:accent4>
        <a:accent5>
          <a:srgbClr val="C2C7CD"/>
        </a:accent5>
        <a:accent6>
          <a:srgbClr val="87939E"/>
        </a:accent6>
        <a:hlink>
          <a:srgbClr val="AFB9C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C8C8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2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D0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97AF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892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C90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A21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E5E547"/>
        </a:lt2>
        <a:accent1>
          <a:srgbClr val="FFCC3D"/>
        </a:accent1>
        <a:accent2>
          <a:srgbClr val="C4C422"/>
        </a:accent2>
        <a:accent3>
          <a:srgbClr val="FFFFFF"/>
        </a:accent3>
        <a:accent4>
          <a:srgbClr val="404040"/>
        </a:accent4>
        <a:accent5>
          <a:srgbClr val="FFE2AF"/>
        </a:accent5>
        <a:accent6>
          <a:srgbClr val="B1B11E"/>
        </a:accent6>
        <a:hlink>
          <a:srgbClr val="E7313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307</TotalTime>
  <Words>349</Words>
  <Application>Microsoft Office PowerPoint</Application>
  <PresentationFormat>On-screen Show (4:3)</PresentationFormat>
  <Paragraphs>54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powerpoint-template</vt:lpstr>
      <vt:lpstr>Food</vt:lpstr>
      <vt:lpstr>Salads</vt:lpstr>
      <vt:lpstr>Salads</vt:lpstr>
      <vt:lpstr>Salads</vt:lpstr>
      <vt:lpstr>Soups</vt:lpstr>
      <vt:lpstr>Soups</vt:lpstr>
      <vt:lpstr>Meat</vt:lpstr>
      <vt:lpstr>Meat</vt:lpstr>
      <vt:lpstr>Traditional Bulgarian recipes</vt:lpstr>
      <vt:lpstr>Traditional Bulgarian recipes</vt:lpstr>
      <vt:lpstr>Fast food</vt:lpstr>
      <vt:lpstr>Fast food</vt:lpstr>
      <vt:lpstr>Fast food</vt:lpstr>
      <vt:lpstr>Desserts</vt:lpstr>
      <vt:lpstr>Desserts</vt:lpstr>
      <vt:lpstr>Desserts</vt:lpstr>
      <vt:lpstr>Other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Krasi</dc:creator>
  <cp:lastModifiedBy>PC-1</cp:lastModifiedBy>
  <cp:revision>33</cp:revision>
  <dcterms:created xsi:type="dcterms:W3CDTF">2012-11-13T19:17:09Z</dcterms:created>
  <dcterms:modified xsi:type="dcterms:W3CDTF">2015-11-17T15:45:21Z</dcterms:modified>
</cp:coreProperties>
</file>