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D63B85-CD37-43BB-965C-E88D64C22489}" type="datetimeFigureOut">
              <a:rPr lang="bg-BG" smtClean="0"/>
              <a:pPr/>
              <a:t>25.4.2013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D250DD-48E1-43C2-BB62-25721B95CC2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3042" y="4572008"/>
            <a:ext cx="5929354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Люляк</a:t>
            </a:r>
            <a:endParaRPr lang="bg-BG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434" name="AutoShape 2" descr="data:image/jpeg;base64,/9j/4AAQSkZJRgABAQAAAQABAAD/2wCEAAkGBhQSERUUExQWFRUWFhgaGBYVGBgXFxwYFxgVFxYaGBgYGyceGBkjGhUYHy8gIycpLCwsFx4xNTAqNSYrLCkBCQoKDgwOGg8PGiwiHyQsLCwsLCwsKSwsLCwsLCwpLCwsKSwsKSwsLCwsLCksLCwsKSwsLCwsLCwsLCwpLCwsLP/AABEIAQMAwgMBIgACEQEDEQH/xAAcAAACAgMBAQAAAAAAAAAAAAAEBQMGAAECBwj/xAA3EAABAwIEBAQEBQQDAQEAAAABAAIRAyEEEjFBBVFhcQYTIoEykaGxQsHR4fAHFFLxI3KSYhX/xAAZAQADAQEBAAAAAAAAAAAAAAAAAQIDBAX/xAAkEQEBAAIBBQACAgMAAAAAAAAAAQIRIQMSMUFRImEEE0Jxsf/aAAwDAQACEQMRAD8AqVWff/a582NP4BdaxFRB1jovCk3QZAi19v52Uj8RElxOn+hbRDNcIEdNfqhH1DUcGMuTpPMDT3iFUx7qCTj+Jz1ewA+5/NTeGsUA9zD+ICO7Z/In5JVWeSSTqVwx5BBFiLhetMfx7SXmlZwPI/WQPzVj4xgvOpGB6g0GRYmNidwQYVTwPEhWpZtwWhwGxkXHQ6/RXbh5lsbwCOo0+lj7hc2vy0FKyWUVZkQeasXGeHBj5Hwuv77x80jr01t6SAe2VC5pH7oxzFo0lllyYMH2+qxw9+yINFEYng1WmA59NzQdCRa+nZTOnvwCwvUhpvy5srsvODHz0V74HQwFaiGPhr8oBDm+qdznHXsrHU4W1tHI1rXkNDPXYRESekctV0Y/xsbN7Dy/gvDRXqtZUzNY8O9QEzANhNpkfRSca8Muw5FOmTUDwcpDfUY1BaN7hXfhvhny2Np5w4t+F+XLDhcSJO59xKZPwzozRGWQXgHQkTHIGB9Frh0ZMdB4pXwz6bi2o1zHDZwIN+hXEp941xrKuImm7MGtDS693AuJidhMexSAhTlJvg2AqZrVDSbJCPexZZXQCVMGXXCgFUsMSrHw/CNLAS4DVSOwGGBlxkrXHWuS2QCu5YnRx1AbLanWIEm4lC1ApcPWsRyv+v5IjheF82pGwuT0Xm9tueooLVqkjK0d/wCfVBvqmk5rhqCDPa6tDsI1sxEGdFVuLtaB6XTOy7sejMIYHjuGDK74+EnM3/q/1D7x7JcQrK/h/wDcUWODmtcxoa7NNxeIgG6T43hT6Ylwlp0cLjt0PQrTp5yzXsnfBG+omSNu/dem8EfYCbjSTa8SOxn89l5jwp0H3C9G4S6ACLghYdW/mDbjGED6R5i46EA/LkqVUur1iq4awvJ9Ns2+pDR7yQU14PwmhUoNDmggVMxBEgu9WXuC1/06LXp/nl27LTzXDcJq1Gueym5zWj1OAsIue9uSHbQkr2ylgadOm1rGhob8I0Gs290ud4bwz25fIaOoGU9wdfqtr0J9LTyzB4J5qtDGZzmBDRvBn5WXpR4Q17HNfmh4ILbGJ58yOnLVFcI4BSwwswOfoXn4jP2GlgmRpg6A9eivDCYnC3w/wBtGlkZAiBOhcdyeZRGJwjpAPPUaI8ljRmc4NAtP6Wmeijr6TJgxt/IWnoy5lAwQW5b93dDI0QGOxWQAQ50ua0BgJ1IEnZoGpJ5J3UxEtgSB0Q7cKG/C68A22BS8+AoHizwG6vVFXDlgzD1hxIkzGYWjTW82VS8U8DpYVzKdOoXvyzUmLG0QNpvY3sOa9sZQsZGn80VJ/qF4Za+i7EsaGupluc7uaS1gnqCR9lOc44LTzfhtL1Enl91FiwadS/wlGUG5bLniNDOAuOedUiupVkmCY5LmHIv+xc1thKgbmJgraaUjyLFLlWJ7C24DENdQewNAdGadzlv9pTLgOC/4cwN3udPYGB+Z91WsLVLHcjNlc+GBhpy3K0uuQP02XJ0L3Z8/FFeKpCk4iDZuiqnF3iWwIt81ZcY12Z0npJKruKwGbWo0u2A7rqy0NUZwtsAdh9r/AHTumREECDsdCNwQgeFYTN6fcR9R+aZjA5Ra/f8ARcOUvlJDjOEim+WWaTInl07ck94FiYGXWNFFxXD/APHmA0M+xsY94UGCdBBCzuWXsHXiLFZcOGaZnC3Qeo/UNTH+n/iLI7yKlw8ek6mRcDXuB3jkqjxPGmpUiZDbD8/r9lzgqpYQ4GC0gg9WmR9lP91wzmUPT3KpWaWy35FcYZ8m+Uctgelgo3NkBwtMG/I3Q9aqWG4Bie/yBXuXIjSpTaHTHp5/r1WxQkTqD3/VBjEl0NNhrl6nW3NH0quUAeqP5O+icuwBdQvsBO14i+nOy6dfR0orHyRMQSLSP5KXCnodP502U3gOmtaIv8xbvrdd1GgeqQTHQmFG6oDqFOMMCCWgQRoLnnqTOycASpUad79Rc/JC4rCseQKgbUaCCA8TDmxEc9P4Eb6RrYjoD3+2i4fRzXy66C416I2FV8ccDpVKLqwY1j6YkOaGsBE3a4AeombHWe681bS7L2LxLwbzsNUpCc+WRBzeppDmgTYeoBvuvG8ZhqlGo6m8Fr2mHN5HXaxsQuX+RcsdXRaTUGxZBY7AwS4fJTNxPP5qd1TMFlh1ISvGh1W0e7h99Vi12ezfG4hlYzSpOe4/iHpC4p+cBlnIRqOXZbwviUARTAY3rchbq8SADnE/FaSln2yytJkA4sMsesvMXv8Akh+D0czi7lp3P7IWq8OdAzVCTYDS6fUcOKbWtHOTGk9PklnlwjY3BuLC10aH/f0VpawPvAIiCNwq9SbaNfdN8NVi+6wwpOuL0Gtw7+cDTuIPTRVWnVyNJHt3Kt2Nq+Zh6rm3DQ5pPUAZgqZW1DeX3Ky6+PMONUhdGUaRJgam3zsoabFYfDXDZJqOIDW6TuY/L7wuaY3qZTGKi6eKOMeUylh2guNcNpmo0y1rHemo4QCc2XNHLW8IKpVxTXuDnE0QAQfSXgW0LgS6IMySY3khEYbHwI1BsQQDbl0Rzn+cTAMwLbCIAM+y9nLHu9jf6MsE9rmzIB1tck9eX7qV3EjGUXP+X5Cyr0VKbsr2uaIJzA21u2QbHdMcFiGZCZgA/iN7xpzWmNvgrExxcSXkwLkwT9kTSeKlNros4SPy97IenWY17XZ2kXmL62gg7ars4wUrCXjUFzgf/OUQPqrn7JzWqdFrBVIuHDSINh+6NZjGTdjSD+Iif4FXfFuHcKDvKNnkBpaM1yRDY1E6bpZ3U3BB9ak41JIvrI+vZFUyTaSD9P8AaG4a0YXA0zVDWCnSGf1Aw4/FJH4i4/NyK4MfMoioSHzJaYAOXYkDtM9UY2cHXbaBa02Bm0zsvM/6gYQOFCsaTKVSq54IBcamWnDRn/CbZSIuNF6c3FB4gnLzJM/OGiEh8Z+FxWY0tLWPZMPe5xaWES6csxcDYb9FWU7pZE15Di6DAORQbH8iEFjnOzuBcHEOIlplpgxLTuORUAcV5+XTlBx5w6LEolYo7P2HVBrfwi3+T9T2bsiq9UOABFgZCFL1PgsOajv/AJF3Hp+pV5S5XYMeGUY9cdG99JRPmSRa8rsV2wGgQB8l1To+qVFMZh6SccLwhcZPuP50SyliGNDiXNOUXZIDv2HVOmMLakNHpnQaX3/NV08N3dBzXwZfQe3LALXfDEzlMSN15q0S+ea9Q4Uxzgf5rZeb+QWug7Jfy/VAjBYM1HhrdSY/c9ArrTo5GCns34ec7/MzIQfgjh4cajifUAABeY3M6CTA9irGcCZ9RE6x+if8Ppax7/v/ABVJ2001wWMIDmn8Qie2l+iyozkAZEExc3Py9uSSVcZkPqkDnt9F138R5WCtjgAWvcDbQ37HoUorlucAPDjvEW+u6U18ZJMH3Sipji2pMyTz3+SjLqLmK7NB00lTZyIGqr1HijhlcJOU/D0Oo+qPqcScTNhyCfdKWqchziLbC61TxhbbY6/lGyDw2OMame9kZUxbC2YMxpH8stPMToLxhr30DTjOx4N5IHp9RmD6SMs63hB+C+POzMovhrWiWloMFoEEcgRMH3VpwOMyAM8sGR6pIEyB9EuxHA2jK5jbSWjL+GXPcCN4kxPRZZ9O90yxohpiKdMn0Oj/ALQP9pXxyuKeDrvDmue2k4lrmksIDSXNPIEAj321XFTBuY4BwgwY5OGnsdPoucR4ebiaVWm4lvmNLQSJDSRG2vqEraW2lp8/uetCsmvEfD9WkC59NzW53MDi0hpcwkOAOh0PyStzIWVk9k35qxcZFiXbAnpUi5wa0SSnbGCm0MHO55ndccLoim1znfERbpK7ZTNRwDQXE6AAk+wGqztJphur/V8MMa1rWthzSPVJ9QmHZugmbaQk/hTw9TqmsKrXEsytIOZhDnSeh0bF/wDJXujgLAZy4NAAJu6IFnEawbTqd+a16XT43YaqUPCtKk8QA81C4mRoBfSSA26dM4S61hHKRp2RvDeHuDn53B5c4QdBlAsI2AM26qxDhoy6WA0BlbTCBVaLKgGVuYRqBP19lTeJ4BzcSWQfURlB1h2mvWfkvVxw0BskwL3cYvPVA1eGsz5srXECMxnTp89eqx6/Q/sxk2C7h1RtCMjREQbCSOp1PNEcO47/AHBd6DTJBAa6JI3MjVSVMDyla4Y3/lkXGk7C30WklmpPBpRh3FsOABOv+0l47QaymZBvIA19WxHSVby0Ta/QXH87Kq4+s/F1fKptOWmSCSCGh0+qTHRVlOBPKicUxFVjQ7yy4aEAifohqFY1MstymJjUj6ar0fCeDy5xZWaHMLTBaSBILezpiTysgcb4FdTqAUAXAiSXEQ2DYZjEze2tuywvSul9yrYao4OnVsaHWdoReExzifU0hs6nluuuLcLq0XZXNAJbIdqJmLj2UVOpI678lnrXFXVjovbbcdOSZ4bikN0ABJ0+yp1DFEAMuM026DqpqOMg5Vrj1Ii4rEMVJ1teBOkqbDYp40P6JG0zef1/0mGHrmAAf0VTlJi/iTswJGYtmOxj9EIeI1H1agyub8ME2YQWgG4uXTPNTHBwM+aTO0QfZJOP8c/t8rn5nCbBkDaZI+mqrK9vJHXFuDMxDGMqgupsOYMzFozQRmcRBMAmO5leM4nAgud5d2hxgkj4ZOXXovdDhv7jC6kNqtE5TldDgDEjSxXlPiLwq7CEZqlNzXucGgO9YA+EubED2m6jr71LEqx/+a7p/wCm/qsUjqN9Fi5+6/RsbUdPZXb+mGJpvFWmBFQEHNF3MIAjNtDgTl3zTeDHnD8YSYgwNufdepf01DXYB4aBmOIcXHlDKcfQ/VdHRx53QtrsOAZO8AkRNpiegk26lEeU1ogz0jcHcFQBgLSBsuKWZxDZFo+IwLW36R8l0U0eMyiHAuAAJMRJgExBWuHcQFZgcwh7IkGDcX1B7LjH0XSKZysc+AHfEIJgkEWdaUXhuCMoz5TDpGpkjUTJiZ5RqVnzvZnOGxYe2HQDoRsVBTw5BDQ23O1kK2m+AcpHcXUtPGumDfckxYdeew31V72Tuvwv0wQYJM3O+/7IHDN8tuQiI0m89f5zWsVjDJlxEXIBI25DXstcLeakgNBbrmmIn235d1O5bwbb6jue9olS/wBwC4NzBgqS4RDQXky4SNyTN/zCldgr/wAut4XhrXOE6tn0x6TYXI2IAI65uYT5JLSc5ktcXQQYuZna6jqOfE5jA1nQDrNkbi6dNnliocpc8NpjSXQTpyge1uaD4nw0VW5HudlkGxjTa4iPb9ndhWhwh+LBrZrOny7WyAkN00Gug6ofgPh0+afOpwLgBxGWZvIBvbT/AErlhGtpANZ8MyBynUCw3v7oGu1zqggES6ef066KO2efatk3HvBTXNcWDKRcNBtbWJ0t1SzD+HKoEuGXpIJ+Uq+1aroAIAnc3C4rYcuuCR2TvTlpS1RsJhZkfiEzzUn9vlMqzsotJm24Olv0Fki4q/1nLOXS41I1InZLtkg2ko4wBkAEz7BcGsXsLSSASD0GUg/UW7FBYOu0OhxA1gn80UzGAzkcDGu47+3PqicgdhcQ9oDXvbk/xvLgNCCLDfVU/wDqXigGUqctPrLmmRnDcpBlv4QS4dy0pjxXiIosz1cxaD+HQF3T2+ypHifxKMT5bWNhtPNDnD1HNEj/AK205qOpZMLCAisFiEBWLzdULh/TCng6tSpSxNJr6hh1NzySLRLcsxM3vMyRpr6W3EU6JIyMYHQIaMvPLYDl0XiPhfDh+Jpgjcn/AMtc77hex+H8aTao+Wmfiu2NpEGe69fC7miM3UXNm1r2haYACATLT/Pbujq+Iky0hw6X/wBFL6jXC+WYvblJtc62VXg0OLYBEyQHWItBNgbxH7dEZheJPiHA5f8AKD9ToQp8RRDxzEg+0ytOaddR2H0OyWvgcVaOpPKZ6c0s4bXzVILSDlMz7JpTp6lzjJ5DQciuP7qnmcwubMXE3F/12/VKgNjMCXaaR77fuosCHUW+jsQRA7meS1icbUoVGte+kWvDsuUHMINiQbHsOvJRYx7mtMmdNI37KeJyfInE1S4AyHCOkj5aIaniHM9Qc4R1I0+66wmElsi5n/S1SqhxIDoc0wQbHQGW8xfZH7DvC0AAdb3zGXOkmdTcDpp0TzB1SSA8yCImN9iSErwctcSR6CPkeY5jWyI82bDTX5/6ROALx+BcYDeYM9BMqFmBgyQZFx+REFaw+PcwwQI7CQmtOqPiJlu8C+0WF/vqr1LyQcEvEODT1Eg/KbFcUsG/KWl4J1MawefSyLqVgCcota5kJZxLBvfNRlnNiMhIMaxrfUlFvswlWkKTpLZ1EaA/olnFsZT8qoajmUjkcWkmLgWhsybxYaz1TL+3e8Nc520nNrfS/aPmq34l8EsxAe/M8VcvpJcXMkSQ3KfhaenOUudcQq8zq8Te6S57pdtJjr2Q44g9j2EOMCHRJgkGVjGixj2QWK19v1XJSWDxD4xdiabaYp5ADLjMyRptYXlVwLgOXUqcrb5AkBYofOCxY9tM/wDBXAm4t789V9JrMoBY0OJLs3MiAAPqvXaHA20qbWU2w1oAbvYaerdeUf07qgVXNyVHveBGTMWgCSczW79Tb8/Qf7tzHgZTLXAwRGl4IPZej09TEHdJr2GBbS+s+yaYfGNeMpEOGoERJ6bWv7oDitIV8M8sc1uZurjljsY12Cg8MYVmGpEPcHOc6ZBLwfSNTqXTMk6+yvmZa9GcvwrA7MyMwsTr9Fzle1ry4ktdGUkNaGi0gZQCZuZMnYICrxR4f6Q3JliCL5p5g2Efcrqk91bUBuXlN+lyU/8ARCaXEGyG5bcycux9glmN4WDOIcy4i0gjYA21i10w/wDzZE/UbKn8W8SPa7JnOVmoAkEmALbwDPuVOV+nEuNa+pUa74cpnmTYgDSzYJT7C1GvZJgEfESQNNJlVej4gDx6WB5ta4Mn25p4OGHKC4AEi8XHOJm/dRL8NA7FPAeRlcAXfC4tOSTBIi9omELgw1721Ht5SDcDLcWmCdp5BFnCTLYFjfW4/kT0JUlPKbZQ0/8AyIHeNj2Ss2cNTxNrwY9B2NiOsAiAdxMhEOxJfaBbaJNvqq/WtsUz4bxPMC14dpao3UHr/Ar2nSR9NxMEX+XtrMruhYgGw6Ex7hS4mnIsSBFiDBvuDzvqpm0rSSDGpgCeo2RINui0tIF43XVDElogNkX7xr7qatg5AIMgXHL/AEuK9JoaXExG+0/rKersN1sCC0kT357qoePcfXo4V3lC8gOe0ZiGEHMZ/DsJi06q8tw7mkkmWwIbABn3QXFK4ywG+qN4gTziVfmJfNz3z2G2iFxAk+ytXjbhjMPWApjLnBcWbNgkW5A3ttBVVrLhymroIeikjfkoyZWq1S0KbN0IiFi5zLFtoz7w94idQd5US2o5swYcHfC0g7i+h5q9Ybi0VGyS5o2JtHQzYryKq71Hv9lYOD+IqjqlGm7LBe1pdHqIJgTeN9YV426hx68KQqAmn8O3PQTPVb4fRyuGUjcQdJukuGx2UlpJFP05sriCTEkfKP8A0E0xvGcNTyeSCYMnXkeep6K9exs1rMMyN/lboVGziNSl8O9iDcdNf5ZA8c8R0qdNtc1Q1jTlhgdmD3AnQTMgdBb50zA/1UY99QYhrwyf+MsAcQOTxIE7yOvdVdQirxH4xxRxRZUJpBrrtaZ10JduIIIiBCa+EKdV1SoC3zWuhwdUyvHJwM6DS4j5qm+J+LDFYl1Sm0gENa0OjN6WgXgkaz9FfvBPHfLq5HMMGmHaQHAECxIixcdFl7OLXwTw81j3GIABLRMxMTJ3iSB2TKtictmkCBF+dyPumApipSLmECfhcDNuoi3IhDglsggPHJwFjzG4PUK7NcQB24J0Wi+/P32S3HYN+sgjl1B6ot2KaSACRBkxBg329yoMdxA58o9VgZ2iYPWen1U3VhzcD0+PtqtENIvlcTNi05XS0iZBCYV8MATldMQQRaR+qTU8z3EltuWl04dTyj2Ane2l/wAkTkVNRrPAaXFwpkiAG2Ma3jSbwE0cwcwRqElbxdzRkLg5uwNxa4I5JrQ4i0n1NEHRwJ3+iqfCFYSR6c0g7X7aFd1CwENaYIsNYtsP5dTjhlpBvty6IbFUQ5wy6zNtt1pJonOP4rUDYte3X9lzhHlwBiZF+cC3vZarYXMYOszEx/ApCDRDZAAJ0v763Sm9glxXhGg91WpUaHue4kF4kBgADWifhFibQfUV4h4gwJoYmtSylobUcAHa5ZOTv6YXv2Lr0mEU6lVuaqS5odYOILZAmxIkW1VK8ceDW4mKlP01ZgudOR4AsOjp363UdTDc4J5Eoaj7qd7Y7odxXNjPYcrS7haVmHlbZUIIIJBBkEWII0IXCxaAzwviKvTYWtfYkmSAXSdYJTDgPiI02kPBeMxOsOl1zc63k3VcXdJ8FKgw4xxZ9d8usATlaNp+5gAT0S9YViAZcLwwff8AECI+69awFAOosLDYNA7QAII2Nl5N4fxradYZ4DTIJO0ggHtK9U8PupiiWuaXeadRECPS2OfNEM74FxN9J5YXNyOvJkgO5225wmjqLviqFucfEWTl6Fs3hAYekwOu10crT7Gybspte2A2WkCM+oHKx+quS6BdVwrR8LXAm7nAzJ7H9UM9pBnLmaAfVpY2iDzU3FMVVFTIxrmDK25a0NJvmLHRMCAJ6qt4ui5j2Uw+9ScoaXR6dQZAggEG+ym2Q4YU+OMbFMABwMDQiB/kDpbmucdxZ1bK10y10gMAEz6fpKUUOGGi+q5wGUxBzB1xqTlJAFzAK054JFxt8lFts1Vzi7iw4bDMcCAbjWTJbykDREsrhgyGSADBjblqueAVWF73OYWh+WHGwJ0+ZtBPZaqU6hqPLmZGMkCDmL98wgWbG2snotZNTaLycUsRUJI8008zTdhaS0kekhhkTOxHdH4vy25nuORpiSTadL8pVYruDWh3w2Bg2Inmm7eI+awMqNblkXIm40JnW91W54JNXqFvwPtzafsQpcFhS8Go8kwYknkBqSYA/VD1cDliXAT8LY1gE2HKBquQ7Ygu5An0j2/ZPf0kFaiHVXVHQxghrC5wOZ2UXDRpHX6pP4nqVaeFrVKRa57W3zGS1v4nNG5aL/PWIJlWsDUY1+YmcpblPpmTeBDRI13Pdb8QcZpYdj3Pa8mnE5QHWdEGSfhuB7o4J4JUJkqJNvEnGzi8Q6sWhswA0AaNECY1dzKVOXNrkN5Oq2ocy0jQDrSxYtDbXTFyumIDaxbWkg9B8J4aliMHTpOaA5tUmcozfEXAgxJsS32VowuDNM2MtkenYDpImed15/4W47kfSAZLqczPwlu87zBj6r1elXp1qTarRDSYi0tMTDv2VybM3zCpIgSPhIMWjeUZh8zBDozWiL2PsABCVcUYIIaCM1rRodrc/wA0zwtRrQ1oktDALmSI0v8AitZX7IJiDBAcdSYB1m06qv8AHqVQ1WFlIOYycxkZpfDXFgmbNmZF5PdW+hRbUGY87B0W6gH7pdxfiFKkQDLiRYNExBg30U2bhqbiKuXb66hI8diGg+mWuB01HNWHiVRrnNA1MgC/UkfL7qncbxjab3E3gwBufY7LKxWx1Tj9Z0NBMWGUb9Laqy4fij2sLM5sZBuY2gH5Ly2lx2o1+cRMkibgTyTDw74kcyuXVnlwc0j1ExMtO1hprCctS9FwGILnElx6l157ymzOLQcrmyOlj+aqWE8S0/PZTpwS+REyNCbxppZMqziCS8xJsOu0KpeBVi4Wwl8gEsJlrtYnUE+8fLkm/EsK1jQ8mMoJFj6jsAVU2YQ2g2IshuI44UiA5wDSQGtLtbAuMbBtxPUKseBTniWONRzKtMAPaMrnQCYkQPofkETQo067XNrNu5hY68SCIg+26RYmoGFmmV8w4OFi0AxH1lB8U8eDDvd5ZbVBDJpxIJhub1AWtJT39J5x4o4U3DYurRY8vax0AuEOuAYdtImJFjEpW8KbFOLnucZlxJuSdTOpue5UflrG62IjyrF37LaWyALFixWbFJTUakplKhtYtwscgCuFY/yagfEiCCOYP8B9l6R4W4tnousWNJJEmZaDZ3QhwcOxXl9Cg57g1jS5ziA1rRJJNgABqV7T4c4QxlFohrXikGmmSZDrlwJcBJk/dVjAaYDiYhofIAIAdYgA2vyideisDx5d5F9zf3HVVysH1Yp2OwAaLRvDb23RnCcOGUCauaPU85yfSGSBAFm+kTA5q5fUA3iRa1hMwflbdV7E0mvAu3mJzfTKnuIwwcA9rg5hEgi4g7jkgMLSJgZQWj4iZsOYj7JZcmr/ABnHPpUGimR6Wul28n1ESRbbZeT4zFGo8vdqV6r4+xdKnh3hplzhAIsBNx3Jj5LyVxUZcUnBXbD0XIdCla3fUKNhLREHNpBkHkRcJrV8UvIgNAP+WvuAkzpXMdUthYuGePMVRY5odnJJIc+HFpOsSPeEgxeLqVH53vc53Mm/tyXbGDmp2YaeRR3gG/iNWQc7pAIBBix105reHxWxRhwKiqcNStl8lsM7E+qCpWvQ2Jwxi+o+oRFDDQ2+qV1IHeVYtZViXcCxbWFaW5sWwVpbCAmC0VjDZaKkJMNiHU3teww5pDmnkQZC9c8P+KqWJpOLg7zIbnDQ2xE3BdeCZXj4Vi8F8fGGrOzkim9pBi8EQWmPaPdXjfQejjEgAnMY6217I5+Nd5JY452n4muGrdLnWOgKgxdRtCXPE6QOZJFh9/ZbreIMO5pFMOccpOU+jY2k2/0r1owXF8TUeW1MHSAqtcA+m12Vjmm7nZXENnb36Jji/Mew5n02n0+hrgXCNZgkE6aEpbWoSM3MWg7xaF3h8Q2iXB5lwaHQLySPhHXT5qYFf8UUgcI95fIOXKZ1OZsRz3+R5Lz0BF8WtVe0OLgHGPe56TseygpNWeVJpzABJ9uq4Nf5clqvWzOP07LhKT6Hel9QugbKFriEQynIJ0hFug6w1SbH2KPY3moOH4QOJk6JnicO0RlcHSNhELHLe+BpGwlY8T3UGIqFosJHNDHHOSnPhOhL23EhY9w0KF/vDvdd/wByDrZHMNJHRaWvMHNYjYJytLs6LhdRsWBaK2EB216kWmYRziBETudEQzAuAOh6fulQjw+GLzATXA8Ma4wbbXvdcYMCBaDyRgZGik1gaX1MjajnOLQG5iZAHT6KOrgqlN+ZpEZu8N67ToswlN3lgkk5gp30XBvpJJjn025KgJqcaexv4SCYEgW6gtA0VO4xxN5cYe71awSPpKe4uoarMrWFrmEBwMATGx3VSxbDnOaxBiOym22kHhbzQJWiVqqbICFdU6ZJsuYTClRgR80s8u0BnYUqWo0tpgbuM+wsEbRpCVHxf4gOTR+qymVt0ALDCPZXILGzrrKCauvOio0nmFd5BtUEITEYYG4R1UT3UbhafmufG6pFLmELlMKtGUFUpwt/IcysWliZgZWSsW1sGlsFYjeEYfM/sJQB/D3ksl3su8nX2RPlwDZQVKMXUWnp1hKck90XQwzhY/wKHheGzVWm4jX8k7FIuBcARE62SOGPDKBa0+rMBoLRcAz9VJSw4AllyCQRuhaWIDWluUHMBJk8o20XL3upNJAu0TAMW1Vbg0Y4hkCC25Nu3VUfxPhW060BziSJdmAEE6RC9EwTvMDXAbA3Vc474cD63mkemCal9SDA7D9FViVEc6yje5SYwtzuyfDNuyhcVOgIwTJM8kwYxDYFnp90Y0SufO7yJJSHLRBcQdL3ctPlZHtOgSzEP9R6lOeQhWVBIWVGxpotNK0/ZneCqZmg8xH5FdxqEp4fiyDl2Jn3TNhusMpq6Jxkshqh5hHwh6zVUICaYWlPkCxVsyYBYsWLoNpO/DDfU7tCxYgQxxR9J7rmkbBYsUVY3h7fV/OaeUx/xN7H81ixOeAA4dWOQHpGg0RznaLFic8RPs9wjoFrWGnuk/ipoyFuxaSeupud7rFi0vih5aVyVixQRrgfgHuiWlYsXJ/lSdtS2usWK55CPZRnQrFi0hop0TuibT0H5LFiz63oqLGqhxC0sUQBlixYq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7170" name="Picture 2" descr="http://t1.gstatic.com/images?q=tbn:ANd9GcRrOC-dAzRcStdXOg2J5RG-o5cEYI1IVgs6bIJsl9aFMZdCCWCO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5191128" cy="40698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>
                <a:solidFill>
                  <a:schemeClr val="tx1"/>
                </a:solidFill>
              </a:rPr>
              <a:t>Пресаждане</a:t>
            </a:r>
            <a:endParaRPr lang="bg-BG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3180"/>
          </a:xfrm>
        </p:spPr>
        <p:txBody>
          <a:bodyPr/>
          <a:lstStyle/>
          <a:p>
            <a:r>
              <a:rPr lang="ru-RU" dirty="0" smtClean="0"/>
              <a:t>Най-доброто време за пресаждане от филизи е през септември-октомври. Те трябва да са с височина не по-малко от 15 см и да са 2-3-годишни. Първият цъфтеж на люляка от млади филизи можете да видите след 4-5 години. </a:t>
            </a:r>
            <a:endParaRPr lang="bg-BG" dirty="0"/>
          </a:p>
        </p:txBody>
      </p:sp>
      <p:pic>
        <p:nvPicPr>
          <p:cNvPr id="19458" name="Picture 2" descr="http://www.gradinata.bg/_images/i0036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929066"/>
            <a:ext cx="3071834" cy="2743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Изработил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429264"/>
            <a:ext cx="8229600" cy="1094410"/>
          </a:xfrm>
        </p:spPr>
        <p:txBody>
          <a:bodyPr/>
          <a:lstStyle/>
          <a:p>
            <a:pPr algn="ctr">
              <a:buNone/>
            </a:pPr>
            <a:r>
              <a:rPr lang="bg-BG" dirty="0" smtClean="0"/>
              <a:t>	</a:t>
            </a:r>
            <a:r>
              <a:rPr lang="bg-BG" dirty="0" err="1" smtClean="0"/>
              <a:t>Деметра</a:t>
            </a:r>
            <a:r>
              <a:rPr lang="bg-BG" dirty="0" smtClean="0"/>
              <a:t> Ангелова</a:t>
            </a:r>
          </a:p>
          <a:p>
            <a:pPr algn="ctr">
              <a:buNone/>
            </a:pPr>
            <a:r>
              <a:rPr lang="en-US" dirty="0" smtClean="0"/>
              <a:t>VI </a:t>
            </a:r>
            <a:r>
              <a:rPr lang="bg-BG" dirty="0" smtClean="0"/>
              <a:t>а клас</a:t>
            </a:r>
            <a:r>
              <a:rPr lang="en-US" dirty="0" smtClean="0"/>
              <a:t>, </a:t>
            </a:r>
            <a:r>
              <a:rPr lang="bg-BG" dirty="0" smtClean="0"/>
              <a:t>ОУ “Бачо Киро”</a:t>
            </a:r>
            <a:endParaRPr lang="bg-BG" dirty="0"/>
          </a:p>
        </p:txBody>
      </p:sp>
      <p:sp>
        <p:nvSpPr>
          <p:cNvPr id="4" name="32-Point Star 3"/>
          <p:cNvSpPr/>
          <p:nvPr/>
        </p:nvSpPr>
        <p:spPr>
          <a:xfrm>
            <a:off x="1928794" y="1285860"/>
            <a:ext cx="5286412" cy="3857652"/>
          </a:xfrm>
          <a:prstGeom prst="star32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457696"/>
            <a:ext cx="8229600" cy="2400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Люлякът</a:t>
            </a:r>
            <a:r>
              <a:rPr lang="ru-RU" dirty="0" smtClean="0"/>
              <a:t> </a:t>
            </a:r>
            <a:r>
              <a:rPr lang="ru-RU" dirty="0" smtClean="0"/>
              <a:t>символизира младост, обновление, пролетно възраждане. Поднасянето на бял люляк означава желание за среща, а лилавият е признание в любов. </a:t>
            </a:r>
            <a:br>
              <a:rPr lang="ru-RU" dirty="0" smtClean="0"/>
            </a:b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0" y="714356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g-BG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Какво символизира люлякът?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10" name="Picture 2" descr="http://i.rozali.com/photos/2_15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5143536" cy="2449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От къде произлиза?</a:t>
            </a:r>
            <a:endParaRPr lang="bg-BG" sz="40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500570"/>
            <a:ext cx="8229600" cy="2114552"/>
          </a:xfrm>
        </p:spPr>
        <p:txBody>
          <a:bodyPr/>
          <a:lstStyle/>
          <a:p>
            <a:pPr>
              <a:buNone/>
            </a:pPr>
            <a:r>
              <a:rPr lang="bg-BG" b="1" i="1" dirty="0" smtClean="0"/>
              <a:t>	</a:t>
            </a:r>
            <a:r>
              <a:rPr lang="ru-RU" b="1" dirty="0" err="1" smtClean="0"/>
              <a:t>Родината</a:t>
            </a:r>
            <a:r>
              <a:rPr lang="ru-RU" b="1" dirty="0" smtClean="0"/>
              <a:t> е </a:t>
            </a:r>
            <a:r>
              <a:rPr lang="ru-RU" b="1" dirty="0" smtClean="0"/>
              <a:t>слънчева Персия,</a:t>
            </a:r>
            <a:r>
              <a:rPr lang="ru-RU" dirty="0" smtClean="0"/>
              <a:t> откъдето преди 400 години търговци го пренесли във Виена, а оттам бързо се разпространил из цяла Европа.</a:t>
            </a:r>
            <a:r>
              <a:rPr lang="ru-RU" i="1" dirty="0" smtClean="0"/>
              <a:t> </a:t>
            </a:r>
            <a:endParaRPr lang="bg-BG" dirty="0"/>
          </a:p>
        </p:txBody>
      </p:sp>
      <p:pic>
        <p:nvPicPr>
          <p:cNvPr id="16386" name="Picture 2" descr="http://i.rozali.com/photos/2_15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6400817" cy="2643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Люляк на двора</a:t>
            </a:r>
            <a:endParaRPr lang="bg-BG" sz="40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00572"/>
            <a:ext cx="8229600" cy="225742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err="1" smtClean="0"/>
              <a:t>Твърде</a:t>
            </a:r>
            <a:r>
              <a:rPr lang="ru-RU" i="1" dirty="0" smtClean="0"/>
              <a:t> непретенциозен </a:t>
            </a:r>
            <a:r>
              <a:rPr lang="ru-RU" i="1" dirty="0" smtClean="0"/>
              <a:t>и издръжлив - както на големите студове, така и на лятната суша, съпротивлява се на болестите и вредителите.</a:t>
            </a:r>
            <a:endParaRPr lang="bg-BG" dirty="0"/>
          </a:p>
        </p:txBody>
      </p:sp>
      <p:pic>
        <p:nvPicPr>
          <p:cNvPr id="15362" name="Picture 2" descr="http://i.rozali.com/photos/2_159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6400817" cy="2928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4000" dirty="0" smtClean="0">
                <a:solidFill>
                  <a:schemeClr val="tx1"/>
                </a:solidFill>
              </a:rPr>
              <a:t>Цветовете на люляка</a:t>
            </a:r>
            <a:endParaRPr lang="bg-BG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2" y="1714488"/>
            <a:ext cx="4186238" cy="4614882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	</a:t>
            </a:r>
            <a:r>
              <a:rPr lang="ru-RU" dirty="0" err="1" smtClean="0"/>
              <a:t>Богатата</a:t>
            </a:r>
            <a:r>
              <a:rPr lang="ru-RU" dirty="0" smtClean="0"/>
              <a:t> </a:t>
            </a:r>
            <a:r>
              <a:rPr lang="ru-RU" dirty="0" smtClean="0"/>
              <a:t>цветова гама на люляка варира от снежнобели, кремаво-жълти, розови, светлосини до лилави, пурпурни, виолетови цветчета.</a:t>
            </a:r>
            <a:br>
              <a:rPr lang="ru-RU" dirty="0" smtClean="0"/>
            </a:br>
            <a:endParaRPr lang="bg-BG" dirty="0"/>
          </a:p>
        </p:txBody>
      </p:sp>
      <p:pic>
        <p:nvPicPr>
          <p:cNvPr id="3074" name="Picture 2" descr="http://www.monitor.bg/img/?id=206369&amp;sz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2944098" cy="4048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bg-BG" sz="4000" dirty="0" smtClean="0">
                <a:solidFill>
                  <a:schemeClr val="tx1"/>
                </a:solidFill>
              </a:rPr>
              <a:t>Размножаване</a:t>
            </a:r>
            <a:endParaRPr lang="bg-BG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214950"/>
            <a:ext cx="8229600" cy="92294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g-BG" sz="2400" dirty="0" smtClean="0"/>
              <a:t>	</a:t>
            </a:r>
            <a:r>
              <a:rPr lang="ru-RU" sz="2400" dirty="0" err="1" smtClean="0"/>
              <a:t>Лесно</a:t>
            </a:r>
            <a:r>
              <a:rPr lang="ru-RU" sz="2400" dirty="0" smtClean="0"/>
              <a:t> </a:t>
            </a:r>
            <a:r>
              <a:rPr lang="ru-RU" sz="2400" dirty="0" smtClean="0"/>
              <a:t>можете да си размножите люляк чрез фиданки, странични стъбла или филизи с корени.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bg-BG" sz="2400" dirty="0"/>
          </a:p>
        </p:txBody>
      </p:sp>
      <p:pic>
        <p:nvPicPr>
          <p:cNvPr id="2050" name="Picture 2" descr="http://us.123rf.com/400wm/400/400/oleksiy/oleksiy1003/oleksiy100300071/6690494-wet-blue-lilac-closeup-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357298"/>
            <a:ext cx="4829175" cy="3638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643050"/>
            <a:ext cx="3971924" cy="470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В </a:t>
            </a:r>
            <a:r>
              <a:rPr lang="ru-RU" dirty="0" err="1" smtClean="0"/>
              <a:t>ранна</a:t>
            </a:r>
            <a:r>
              <a:rPr lang="ru-RU" dirty="0" smtClean="0"/>
              <a:t> пролет, </a:t>
            </a:r>
            <a:r>
              <a:rPr lang="ru-RU" dirty="0" err="1" smtClean="0"/>
              <a:t>преди</a:t>
            </a:r>
            <a:r>
              <a:rPr lang="ru-RU" dirty="0" smtClean="0"/>
              <a:t> да </a:t>
            </a:r>
            <a:r>
              <a:rPr lang="ru-RU" dirty="0" err="1" smtClean="0"/>
              <a:t>са</a:t>
            </a:r>
            <a:r>
              <a:rPr lang="ru-RU" dirty="0" smtClean="0"/>
              <a:t> се </a:t>
            </a:r>
            <a:r>
              <a:rPr lang="ru-RU" dirty="0" err="1" smtClean="0"/>
              <a:t>разпукнали</a:t>
            </a:r>
            <a:r>
              <a:rPr lang="ru-RU" dirty="0" smtClean="0"/>
              <a:t> </a:t>
            </a:r>
            <a:r>
              <a:rPr lang="ru-RU" dirty="0" err="1" smtClean="0"/>
              <a:t>пъпките</a:t>
            </a:r>
            <a:r>
              <a:rPr lang="ru-RU" dirty="0" smtClean="0"/>
              <a:t>, </a:t>
            </a:r>
            <a:r>
              <a:rPr lang="ru-RU" dirty="0" err="1" smtClean="0"/>
              <a:t>трябва</a:t>
            </a:r>
            <a:r>
              <a:rPr lang="ru-RU" dirty="0" smtClean="0"/>
              <a:t> да посадите </a:t>
            </a:r>
            <a:r>
              <a:rPr lang="ru-RU" dirty="0" err="1" smtClean="0"/>
              <a:t>няколко</a:t>
            </a:r>
            <a:r>
              <a:rPr lang="ru-RU" dirty="0" smtClean="0"/>
              <a:t> </a:t>
            </a:r>
            <a:r>
              <a:rPr lang="ru-RU" dirty="0" err="1" smtClean="0"/>
              <a:t>едногодишни</a:t>
            </a:r>
            <a:r>
              <a:rPr lang="ru-RU" dirty="0" smtClean="0"/>
              <a:t> </a:t>
            </a:r>
            <a:r>
              <a:rPr lang="ru-RU" dirty="0" err="1" smtClean="0"/>
              <a:t>фиданки</a:t>
            </a:r>
            <a:r>
              <a:rPr lang="ru-RU" dirty="0" smtClean="0"/>
              <a:t> </a:t>
            </a:r>
            <a:r>
              <a:rPr lang="ru-RU" dirty="0" err="1" smtClean="0"/>
              <a:t>хоризонтално</a:t>
            </a:r>
            <a:r>
              <a:rPr lang="ru-RU" dirty="0" smtClean="0"/>
              <a:t> в </a:t>
            </a:r>
            <a:r>
              <a:rPr lang="ru-RU" dirty="0" err="1" smtClean="0"/>
              <a:t>браздата</a:t>
            </a:r>
            <a:r>
              <a:rPr lang="ru-RU" dirty="0" smtClean="0"/>
              <a:t> на </a:t>
            </a:r>
            <a:r>
              <a:rPr lang="ru-RU" dirty="0" err="1" smtClean="0"/>
              <a:t>дълбочина</a:t>
            </a:r>
            <a:r>
              <a:rPr lang="ru-RU" dirty="0" smtClean="0"/>
              <a:t> 1 см, да </a:t>
            </a:r>
            <a:r>
              <a:rPr lang="ru-RU" dirty="0" err="1" smtClean="0"/>
              <a:t>ги</a:t>
            </a:r>
            <a:r>
              <a:rPr lang="ru-RU" dirty="0" smtClean="0"/>
              <a:t> закрепите, да </a:t>
            </a:r>
            <a:r>
              <a:rPr lang="ru-RU" dirty="0" err="1" smtClean="0"/>
              <a:t>ги</a:t>
            </a:r>
            <a:r>
              <a:rPr lang="ru-RU" dirty="0" smtClean="0"/>
              <a:t> </a:t>
            </a:r>
            <a:r>
              <a:rPr lang="ru-RU" dirty="0" err="1" smtClean="0"/>
              <a:t>засипете</a:t>
            </a:r>
            <a:r>
              <a:rPr lang="ru-RU" dirty="0" smtClean="0"/>
              <a:t> с плодородна влажна почва и </a:t>
            </a:r>
            <a:r>
              <a:rPr lang="ru-RU" dirty="0" err="1" smtClean="0"/>
              <a:t>през</a:t>
            </a:r>
            <a:r>
              <a:rPr lang="ru-RU" dirty="0" smtClean="0"/>
              <a:t> </a:t>
            </a:r>
            <a:r>
              <a:rPr lang="ru-RU" dirty="0" err="1" smtClean="0"/>
              <a:t>цялото</a:t>
            </a:r>
            <a:r>
              <a:rPr lang="ru-RU" dirty="0" smtClean="0"/>
              <a:t> </a:t>
            </a:r>
            <a:r>
              <a:rPr lang="ru-RU" dirty="0" err="1" smtClean="0"/>
              <a:t>лято</a:t>
            </a:r>
            <a:r>
              <a:rPr lang="ru-RU" dirty="0" smtClean="0"/>
              <a:t> </a:t>
            </a:r>
            <a:r>
              <a:rPr lang="ru-RU" dirty="0" err="1" smtClean="0"/>
              <a:t>редовно</a:t>
            </a:r>
            <a:r>
              <a:rPr lang="ru-RU" dirty="0" smtClean="0"/>
              <a:t> да </a:t>
            </a:r>
            <a:r>
              <a:rPr lang="ru-RU" dirty="0" err="1" smtClean="0"/>
              <a:t>ги</a:t>
            </a:r>
            <a:r>
              <a:rPr lang="ru-RU" dirty="0" smtClean="0"/>
              <a:t> </a:t>
            </a:r>
            <a:r>
              <a:rPr lang="ru-RU" dirty="0" err="1" smtClean="0"/>
              <a:t>поливате</a:t>
            </a:r>
            <a:r>
              <a:rPr lang="ru-RU" dirty="0" smtClean="0"/>
              <a:t>. </a:t>
            </a:r>
            <a:endParaRPr lang="bg-BG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Размножаване</a:t>
            </a:r>
            <a:endParaRPr kumimoji="0" lang="bg-BG" sz="4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0" name="Picture 2" descr="http://t1.gstatic.com/images?q=tbn:ANd9GcR-PJMARK4VE_h7QAcNA_wcut4NnyOPkbe6AeieMW1nDkgxfV5ED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50059" y="2235968"/>
            <a:ext cx="454342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0" y="1600200"/>
            <a:ext cx="3400420" cy="47091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 </a:t>
            </a:r>
            <a:r>
              <a:rPr lang="ru-RU" dirty="0" smtClean="0"/>
              <a:t>края на август </a:t>
            </a:r>
            <a:r>
              <a:rPr lang="ru-RU" dirty="0" err="1" smtClean="0"/>
              <a:t>захваналите</a:t>
            </a:r>
            <a:r>
              <a:rPr lang="ru-RU" dirty="0" smtClean="0"/>
              <a:t> се </a:t>
            </a:r>
            <a:r>
              <a:rPr lang="ru-RU" dirty="0" err="1" smtClean="0"/>
              <a:t>фиданки</a:t>
            </a:r>
            <a:r>
              <a:rPr lang="ru-RU" dirty="0" smtClean="0"/>
              <a:t> с добре развита </a:t>
            </a:r>
            <a:r>
              <a:rPr lang="ru-RU" dirty="0" err="1" smtClean="0"/>
              <a:t>коренна</a:t>
            </a:r>
            <a:r>
              <a:rPr lang="ru-RU" dirty="0" smtClean="0"/>
              <a:t> част </a:t>
            </a:r>
            <a:r>
              <a:rPr lang="ru-RU" dirty="0" err="1" smtClean="0"/>
              <a:t>пресадете</a:t>
            </a:r>
            <a:r>
              <a:rPr lang="ru-RU" dirty="0" smtClean="0"/>
              <a:t> на ново </a:t>
            </a:r>
            <a:r>
              <a:rPr lang="ru-RU" dirty="0" err="1" smtClean="0"/>
              <a:t>място</a:t>
            </a:r>
            <a:r>
              <a:rPr lang="ru-RU" dirty="0" smtClean="0"/>
              <a:t> на </a:t>
            </a:r>
            <a:r>
              <a:rPr lang="ru-RU" dirty="0" err="1" smtClean="0"/>
              <a:t>дълбочина</a:t>
            </a:r>
            <a:r>
              <a:rPr lang="ru-RU" dirty="0" smtClean="0"/>
              <a:t> 5 см от </a:t>
            </a:r>
            <a:r>
              <a:rPr lang="ru-RU" dirty="0" err="1" smtClean="0"/>
              <a:t>нивото</a:t>
            </a:r>
            <a:r>
              <a:rPr lang="ru-RU" dirty="0" smtClean="0"/>
              <a:t> на </a:t>
            </a:r>
            <a:r>
              <a:rPr lang="ru-RU" dirty="0" err="1" smtClean="0"/>
              <a:t>израстването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коренчета</a:t>
            </a:r>
            <a:r>
              <a:rPr lang="ru-RU" dirty="0" smtClean="0"/>
              <a:t>.</a:t>
            </a:r>
            <a:endParaRPr lang="bg-BG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bg-BG" sz="4000" dirty="0" smtClean="0">
                <a:solidFill>
                  <a:schemeClr val="tx1"/>
                </a:solidFill>
              </a:rPr>
              <a:t>Размножаване</a:t>
            </a:r>
            <a:endParaRPr lang="bg-BG" sz="4000" dirty="0">
              <a:solidFill>
                <a:schemeClr val="tx1"/>
              </a:solidFill>
            </a:endParaRPr>
          </a:p>
        </p:txBody>
      </p:sp>
      <p:pic>
        <p:nvPicPr>
          <p:cNvPr id="21506" name="Picture 2" descr="http://t0.gstatic.com/images?q=tbn:ANd9GcTM0CLi7aQDKSL7SiSaA1LCBvpBHOOOF5qJkWzyGTheKMsahijF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5019802" cy="3762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896329"/>
            <a:ext cx="8572560" cy="39233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400" dirty="0" smtClean="0"/>
              <a:t>Слабо </a:t>
            </a:r>
            <a:r>
              <a:rPr lang="ru-RU" sz="2400" dirty="0" err="1" smtClean="0"/>
              <a:t>вкоренените</a:t>
            </a:r>
            <a:r>
              <a:rPr lang="ru-RU" sz="2400" dirty="0" smtClean="0"/>
              <a:t> </a:t>
            </a:r>
            <a:r>
              <a:rPr lang="ru-RU" sz="2400" dirty="0" err="1" smtClean="0"/>
              <a:t>фиданки</a:t>
            </a:r>
            <a:r>
              <a:rPr lang="ru-RU" sz="2400" dirty="0" smtClean="0"/>
              <a:t> или се </a:t>
            </a:r>
            <a:r>
              <a:rPr lang="ru-RU" sz="2400" dirty="0" err="1" smtClean="0"/>
              <a:t>намаляват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пресаждането</a:t>
            </a:r>
            <a:r>
              <a:rPr lang="ru-RU" sz="2400" dirty="0" smtClean="0"/>
              <a:t>, или се оставят на </a:t>
            </a:r>
            <a:r>
              <a:rPr lang="ru-RU" sz="2400" dirty="0" err="1" smtClean="0"/>
              <a:t>същото</a:t>
            </a:r>
            <a:r>
              <a:rPr lang="ru-RU" sz="2400" dirty="0" smtClean="0"/>
              <a:t> </a:t>
            </a:r>
            <a:r>
              <a:rPr lang="ru-RU" sz="2400" dirty="0" err="1" smtClean="0"/>
              <a:t>място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следващата</a:t>
            </a:r>
            <a:r>
              <a:rPr lang="ru-RU" sz="2400" dirty="0" smtClean="0"/>
              <a:t> година.. Не е трудно да си посадите </a:t>
            </a:r>
            <a:r>
              <a:rPr lang="ru-RU" sz="2400" dirty="0" err="1" smtClean="0"/>
              <a:t>люляк</a:t>
            </a:r>
            <a:r>
              <a:rPr lang="ru-RU" sz="2400" dirty="0" smtClean="0"/>
              <a:t> от </a:t>
            </a:r>
            <a:r>
              <a:rPr lang="ru-RU" sz="2400" dirty="0" err="1" smtClean="0"/>
              <a:t>филизи</a:t>
            </a:r>
            <a:r>
              <a:rPr lang="ru-RU" sz="2400" dirty="0" smtClean="0"/>
              <a:t> с </a:t>
            </a:r>
            <a:r>
              <a:rPr lang="ru-RU" sz="2400" dirty="0" err="1" smtClean="0"/>
              <a:t>корени</a:t>
            </a:r>
            <a:r>
              <a:rPr lang="ru-RU" sz="2400" dirty="0" smtClean="0"/>
              <a:t> от 4-5-годишни </a:t>
            </a:r>
            <a:r>
              <a:rPr lang="ru-RU" sz="2400" dirty="0" err="1" smtClean="0"/>
              <a:t>храсти</a:t>
            </a:r>
            <a:r>
              <a:rPr lang="ru-RU" sz="2400" dirty="0" smtClean="0"/>
              <a:t>. </a:t>
            </a:r>
            <a:endParaRPr lang="bg-BG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bg-BG" sz="4000" dirty="0" smtClean="0">
                <a:solidFill>
                  <a:schemeClr val="tx1"/>
                </a:solidFill>
              </a:rPr>
              <a:t>Размножаване</a:t>
            </a:r>
            <a:endParaRPr lang="bg-BG" sz="4000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t1.gstatic.com/images?q=tbn:ANd9GcRPnLX0o10aUK0_Vm9aKmhIbY8KKWCyTLBAKNIIYA0G0uZ4Ql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142984"/>
            <a:ext cx="5104669" cy="3395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4">
      <a:dk1>
        <a:sysClr val="windowText" lastClr="000000"/>
      </a:dk1>
      <a:lt1>
        <a:srgbClr val="F2F2F2"/>
      </a:lt1>
      <a:dk2>
        <a:srgbClr val="E3B5D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E3B5D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131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От къде произлиза?</vt:lpstr>
      <vt:lpstr>Люляк на двора</vt:lpstr>
      <vt:lpstr>Цветовете на люляка</vt:lpstr>
      <vt:lpstr>Размножаване</vt:lpstr>
      <vt:lpstr>Slide 7</vt:lpstr>
      <vt:lpstr>Размножаване</vt:lpstr>
      <vt:lpstr>Размножаване</vt:lpstr>
      <vt:lpstr>Пресаждане</vt:lpstr>
      <vt:lpstr>Изработил</vt:lpstr>
    </vt:vector>
  </TitlesOfParts>
  <Company>BKiro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 11</dc:creator>
  <cp:lastModifiedBy>admin102</cp:lastModifiedBy>
  <cp:revision>11</cp:revision>
  <dcterms:created xsi:type="dcterms:W3CDTF">2013-02-02T00:58:09Z</dcterms:created>
  <dcterms:modified xsi:type="dcterms:W3CDTF">2013-04-25T05:11:41Z</dcterms:modified>
</cp:coreProperties>
</file>