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9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9F7"/>
    <a:srgbClr val="F9A9F9"/>
    <a:srgbClr val="B390C6"/>
    <a:srgbClr val="77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FCF28-62BA-403F-8CF1-3A027B1E8594}" type="doc">
      <dgm:prSet loTypeId="urn:microsoft.com/office/officeart/2005/8/layout/pList2" loCatId="list" qsTypeId="urn:microsoft.com/office/officeart/2005/8/quickstyle/simple5" qsCatId="simple" csTypeId="urn:microsoft.com/office/officeart/2005/8/colors/accent6_1" csCatId="accent6" phldr="1"/>
      <dgm:spPr/>
    </dgm:pt>
    <dgm:pt modelId="{00BDF9AB-446E-4E78-90F4-12BB2071CFD5}">
      <dgm:prSet phldrT="[Text]"/>
      <dgm:spPr/>
      <dgm:t>
        <a:bodyPr/>
        <a:lstStyle/>
        <a:p>
          <a:r>
            <a:rPr lang="bg-BG" b="1" dirty="0" smtClean="0">
              <a:solidFill>
                <a:srgbClr val="F789F7"/>
              </a:solidFill>
            </a:rPr>
            <a:t>Бях много сладка </a:t>
          </a:r>
          <a:r>
            <a:rPr lang="bg-BG" dirty="0" smtClean="0"/>
            <a:t>– но не ми даваха шоколад!</a:t>
          </a:r>
          <a:endParaRPr lang="bg-BG" dirty="0"/>
        </a:p>
      </dgm:t>
    </dgm:pt>
    <dgm:pt modelId="{3C2CEEF2-C79B-4F61-9589-967AACEDFEA3}" type="parTrans" cxnId="{CD26F523-E4FD-4D86-8A69-C58F18AD7239}">
      <dgm:prSet/>
      <dgm:spPr/>
      <dgm:t>
        <a:bodyPr/>
        <a:lstStyle/>
        <a:p>
          <a:endParaRPr lang="bg-BG"/>
        </a:p>
      </dgm:t>
    </dgm:pt>
    <dgm:pt modelId="{72F80792-E912-4AAE-AC39-119F5964D58B}" type="sibTrans" cxnId="{CD26F523-E4FD-4D86-8A69-C58F18AD7239}">
      <dgm:prSet/>
      <dgm:spPr/>
      <dgm:t>
        <a:bodyPr/>
        <a:lstStyle/>
        <a:p>
          <a:endParaRPr lang="bg-BG"/>
        </a:p>
      </dgm:t>
    </dgm:pt>
    <dgm:pt modelId="{B4F7B945-DEF4-4E55-859E-81D496A0366B}">
      <dgm:prSet phldrT="[Text]"/>
      <dgm:spPr/>
      <dgm:t>
        <a:bodyPr/>
        <a:lstStyle/>
        <a:p>
          <a:r>
            <a:rPr lang="bg-BG" b="1" dirty="0" smtClean="0">
              <a:solidFill>
                <a:srgbClr val="B390C6"/>
              </a:solidFill>
            </a:rPr>
            <a:t>Бях много послушна </a:t>
          </a:r>
          <a:r>
            <a:rPr lang="bg-BG" dirty="0" smtClean="0"/>
            <a:t>– но не ми </a:t>
          </a:r>
          <a:br>
            <a:rPr lang="bg-BG" dirty="0" smtClean="0"/>
          </a:br>
          <a:r>
            <a:rPr lang="bg-BG" dirty="0" smtClean="0"/>
            <a:t>даваха да слушам рок!</a:t>
          </a:r>
          <a:endParaRPr lang="bg-BG" dirty="0"/>
        </a:p>
      </dgm:t>
    </dgm:pt>
    <dgm:pt modelId="{B644A34D-4B31-49E4-8186-770C6641DEE5}" type="parTrans" cxnId="{04ECB683-5124-4A85-8D3C-D66458F8F347}">
      <dgm:prSet/>
      <dgm:spPr/>
      <dgm:t>
        <a:bodyPr/>
        <a:lstStyle/>
        <a:p>
          <a:endParaRPr lang="bg-BG"/>
        </a:p>
      </dgm:t>
    </dgm:pt>
    <dgm:pt modelId="{7549DAA8-82B0-403E-8A9C-E0AAED7C127B}" type="sibTrans" cxnId="{04ECB683-5124-4A85-8D3C-D66458F8F347}">
      <dgm:prSet/>
      <dgm:spPr/>
      <dgm:t>
        <a:bodyPr/>
        <a:lstStyle/>
        <a:p>
          <a:endParaRPr lang="bg-BG"/>
        </a:p>
      </dgm:t>
    </dgm:pt>
    <dgm:pt modelId="{4222260E-A742-4F55-BFD5-D21D1318ADA3}">
      <dgm:prSet phldrT="[Text]"/>
      <dgm:spPr/>
      <dgm:t>
        <a:bodyPr/>
        <a:lstStyle/>
        <a:p>
          <a:r>
            <a:rPr lang="bg-BG" b="1" dirty="0" smtClean="0">
              <a:solidFill>
                <a:schemeClr val="accent4">
                  <a:lumMod val="75000"/>
                </a:schemeClr>
              </a:solidFill>
            </a:rPr>
            <a:t>Бях много добричка </a:t>
          </a:r>
          <a:r>
            <a:rPr lang="bg-BG" dirty="0" smtClean="0"/>
            <a:t>– но казаха, че е добре да не пея!   </a:t>
          </a:r>
          <a:endParaRPr lang="bg-BG" dirty="0"/>
        </a:p>
      </dgm:t>
    </dgm:pt>
    <dgm:pt modelId="{4D96C800-B2BF-4A75-AFE7-127AF8766A95}" type="parTrans" cxnId="{BB6A8161-0A49-490D-B35F-CC40033F0E92}">
      <dgm:prSet/>
      <dgm:spPr/>
      <dgm:t>
        <a:bodyPr/>
        <a:lstStyle/>
        <a:p>
          <a:endParaRPr lang="bg-BG"/>
        </a:p>
      </dgm:t>
    </dgm:pt>
    <dgm:pt modelId="{AF18B520-FFBE-4C8C-810F-013EF5D58500}" type="sibTrans" cxnId="{BB6A8161-0A49-490D-B35F-CC40033F0E92}">
      <dgm:prSet/>
      <dgm:spPr/>
      <dgm:t>
        <a:bodyPr/>
        <a:lstStyle/>
        <a:p>
          <a:endParaRPr lang="bg-BG"/>
        </a:p>
      </dgm:t>
    </dgm:pt>
    <dgm:pt modelId="{A910F92C-6E08-4331-9C39-EAD6A86E5160}" type="pres">
      <dgm:prSet presAssocID="{53FFCF28-62BA-403F-8CF1-3A027B1E8594}" presName="Name0" presStyleCnt="0">
        <dgm:presLayoutVars>
          <dgm:dir/>
          <dgm:resizeHandles val="exact"/>
        </dgm:presLayoutVars>
      </dgm:prSet>
      <dgm:spPr/>
    </dgm:pt>
    <dgm:pt modelId="{47B1E83C-3A6C-431F-A84D-3F2C68293A84}" type="pres">
      <dgm:prSet presAssocID="{53FFCF28-62BA-403F-8CF1-3A027B1E8594}" presName="bkgdShp" presStyleLbl="alignAccFollowNode1" presStyleIdx="0" presStyleCnt="1"/>
      <dgm:spPr/>
    </dgm:pt>
    <dgm:pt modelId="{F78E2276-EEFF-483C-9565-8457A1310E56}" type="pres">
      <dgm:prSet presAssocID="{53FFCF28-62BA-403F-8CF1-3A027B1E8594}" presName="linComp" presStyleCnt="0"/>
      <dgm:spPr/>
    </dgm:pt>
    <dgm:pt modelId="{D963F77E-305C-4E81-8D26-9BA32DA0C9C0}" type="pres">
      <dgm:prSet presAssocID="{00BDF9AB-446E-4E78-90F4-12BB2071CFD5}" presName="compNode" presStyleCnt="0"/>
      <dgm:spPr/>
    </dgm:pt>
    <dgm:pt modelId="{3BB28A04-6BDC-439B-B334-FEA5CF95CAF1}" type="pres">
      <dgm:prSet presAssocID="{00BDF9AB-446E-4E78-90F4-12BB2071CF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E72E734-051D-47B4-9324-01BA12B64354}" type="pres">
      <dgm:prSet presAssocID="{00BDF9AB-446E-4E78-90F4-12BB2071CFD5}" presName="invisiNode" presStyleLbl="node1" presStyleIdx="0" presStyleCnt="3"/>
      <dgm:spPr/>
    </dgm:pt>
    <dgm:pt modelId="{65DF639B-08C8-4000-8CF2-D7F13620E513}" type="pres">
      <dgm:prSet presAssocID="{00BDF9AB-446E-4E78-90F4-12BB2071CFD5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A2A98BE3-2CDC-4B49-899D-544C96031FEA}" type="pres">
      <dgm:prSet presAssocID="{72F80792-E912-4AAE-AC39-119F5964D58B}" presName="sibTrans" presStyleLbl="sibTrans2D1" presStyleIdx="0" presStyleCnt="0"/>
      <dgm:spPr/>
      <dgm:t>
        <a:bodyPr/>
        <a:lstStyle/>
        <a:p>
          <a:endParaRPr lang="bg-BG"/>
        </a:p>
      </dgm:t>
    </dgm:pt>
    <dgm:pt modelId="{D49D4E33-F4FD-48B8-91B7-4A9CDBA88D76}" type="pres">
      <dgm:prSet presAssocID="{B4F7B945-DEF4-4E55-859E-81D496A0366B}" presName="compNode" presStyleCnt="0"/>
      <dgm:spPr/>
    </dgm:pt>
    <dgm:pt modelId="{85AE9715-29D3-4158-B38E-5249C19175BC}" type="pres">
      <dgm:prSet presAssocID="{B4F7B945-DEF4-4E55-859E-81D496A036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E5ADE79-2B4B-4325-AD0B-62D8F03CDC06}" type="pres">
      <dgm:prSet presAssocID="{B4F7B945-DEF4-4E55-859E-81D496A0366B}" presName="invisiNode" presStyleLbl="node1" presStyleIdx="1" presStyleCnt="3"/>
      <dgm:spPr/>
    </dgm:pt>
    <dgm:pt modelId="{134942C9-2276-461E-B946-5CFEDF04BB91}" type="pres">
      <dgm:prSet presAssocID="{B4F7B945-DEF4-4E55-859E-81D496A0366B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A701CE13-BDBA-4AFE-8BB0-B35CC4611FC0}" type="pres">
      <dgm:prSet presAssocID="{7549DAA8-82B0-403E-8A9C-E0AAED7C127B}" presName="sibTrans" presStyleLbl="sibTrans2D1" presStyleIdx="0" presStyleCnt="0"/>
      <dgm:spPr/>
      <dgm:t>
        <a:bodyPr/>
        <a:lstStyle/>
        <a:p>
          <a:endParaRPr lang="bg-BG"/>
        </a:p>
      </dgm:t>
    </dgm:pt>
    <dgm:pt modelId="{7173DBB4-BCD1-4FDB-8E67-21B991C0CDF1}" type="pres">
      <dgm:prSet presAssocID="{4222260E-A742-4F55-BFD5-D21D1318ADA3}" presName="compNode" presStyleCnt="0"/>
      <dgm:spPr/>
    </dgm:pt>
    <dgm:pt modelId="{EA54EA3E-E27F-4B8D-8F53-DCF13692F5CD}" type="pres">
      <dgm:prSet presAssocID="{4222260E-A742-4F55-BFD5-D21D1318AD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5B0D328-D78B-4368-85A2-D5AC162AE6A7}" type="pres">
      <dgm:prSet presAssocID="{4222260E-A742-4F55-BFD5-D21D1318ADA3}" presName="invisiNode" presStyleLbl="node1" presStyleIdx="2" presStyleCnt="3"/>
      <dgm:spPr/>
    </dgm:pt>
    <dgm:pt modelId="{39E8B520-526B-4C6A-B5EA-EB32A7630400}" type="pres">
      <dgm:prSet presAssocID="{4222260E-A742-4F55-BFD5-D21D1318ADA3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</dgm:ptLst>
  <dgm:cxnLst>
    <dgm:cxn modelId="{BB6A8161-0A49-490D-B35F-CC40033F0E92}" srcId="{53FFCF28-62BA-403F-8CF1-3A027B1E8594}" destId="{4222260E-A742-4F55-BFD5-D21D1318ADA3}" srcOrd="2" destOrd="0" parTransId="{4D96C800-B2BF-4A75-AFE7-127AF8766A95}" sibTransId="{AF18B520-FFBE-4C8C-810F-013EF5D58500}"/>
    <dgm:cxn modelId="{17C623FD-52FA-4764-A168-7C7DF2D05F56}" type="presOf" srcId="{B4F7B945-DEF4-4E55-859E-81D496A0366B}" destId="{85AE9715-29D3-4158-B38E-5249C19175BC}" srcOrd="0" destOrd="0" presId="urn:microsoft.com/office/officeart/2005/8/layout/pList2"/>
    <dgm:cxn modelId="{0BD50984-9FD9-4FF4-B192-8875189E71EA}" type="presOf" srcId="{72F80792-E912-4AAE-AC39-119F5964D58B}" destId="{A2A98BE3-2CDC-4B49-899D-544C96031FEA}" srcOrd="0" destOrd="0" presId="urn:microsoft.com/office/officeart/2005/8/layout/pList2"/>
    <dgm:cxn modelId="{6D81C600-1AC9-420E-B33E-515E90596CF1}" type="presOf" srcId="{4222260E-A742-4F55-BFD5-D21D1318ADA3}" destId="{EA54EA3E-E27F-4B8D-8F53-DCF13692F5CD}" srcOrd="0" destOrd="0" presId="urn:microsoft.com/office/officeart/2005/8/layout/pList2"/>
    <dgm:cxn modelId="{04ECB683-5124-4A85-8D3C-D66458F8F347}" srcId="{53FFCF28-62BA-403F-8CF1-3A027B1E8594}" destId="{B4F7B945-DEF4-4E55-859E-81D496A0366B}" srcOrd="1" destOrd="0" parTransId="{B644A34D-4B31-49E4-8186-770C6641DEE5}" sibTransId="{7549DAA8-82B0-403E-8A9C-E0AAED7C127B}"/>
    <dgm:cxn modelId="{CD26F523-E4FD-4D86-8A69-C58F18AD7239}" srcId="{53FFCF28-62BA-403F-8CF1-3A027B1E8594}" destId="{00BDF9AB-446E-4E78-90F4-12BB2071CFD5}" srcOrd="0" destOrd="0" parTransId="{3C2CEEF2-C79B-4F61-9589-967AACEDFEA3}" sibTransId="{72F80792-E912-4AAE-AC39-119F5964D58B}"/>
    <dgm:cxn modelId="{AE1A33B2-37EF-4621-A6B5-85512A9E3EA9}" type="presOf" srcId="{00BDF9AB-446E-4E78-90F4-12BB2071CFD5}" destId="{3BB28A04-6BDC-439B-B334-FEA5CF95CAF1}" srcOrd="0" destOrd="0" presId="urn:microsoft.com/office/officeart/2005/8/layout/pList2"/>
    <dgm:cxn modelId="{7DD6771F-7F70-44B3-80B2-1CDFD25CC47A}" type="presOf" srcId="{7549DAA8-82B0-403E-8A9C-E0AAED7C127B}" destId="{A701CE13-BDBA-4AFE-8BB0-B35CC4611FC0}" srcOrd="0" destOrd="0" presId="urn:microsoft.com/office/officeart/2005/8/layout/pList2"/>
    <dgm:cxn modelId="{67FCCF8C-64E3-4CAC-929D-7763F9C241A5}" type="presOf" srcId="{53FFCF28-62BA-403F-8CF1-3A027B1E8594}" destId="{A910F92C-6E08-4331-9C39-EAD6A86E5160}" srcOrd="0" destOrd="0" presId="urn:microsoft.com/office/officeart/2005/8/layout/pList2"/>
    <dgm:cxn modelId="{28E23B15-8B94-4CB3-B381-AF806C02B85C}" type="presParOf" srcId="{A910F92C-6E08-4331-9C39-EAD6A86E5160}" destId="{47B1E83C-3A6C-431F-A84D-3F2C68293A84}" srcOrd="0" destOrd="0" presId="urn:microsoft.com/office/officeart/2005/8/layout/pList2"/>
    <dgm:cxn modelId="{38AF17CB-AF6C-4B85-9E75-592F726BA2FC}" type="presParOf" srcId="{A910F92C-6E08-4331-9C39-EAD6A86E5160}" destId="{F78E2276-EEFF-483C-9565-8457A1310E56}" srcOrd="1" destOrd="0" presId="urn:microsoft.com/office/officeart/2005/8/layout/pList2"/>
    <dgm:cxn modelId="{4001B708-6A6B-460E-9FF0-994509FF54C9}" type="presParOf" srcId="{F78E2276-EEFF-483C-9565-8457A1310E56}" destId="{D963F77E-305C-4E81-8D26-9BA32DA0C9C0}" srcOrd="0" destOrd="0" presId="urn:microsoft.com/office/officeart/2005/8/layout/pList2"/>
    <dgm:cxn modelId="{53F7922A-F1E2-47AD-B557-7EA43850686E}" type="presParOf" srcId="{D963F77E-305C-4E81-8D26-9BA32DA0C9C0}" destId="{3BB28A04-6BDC-439B-B334-FEA5CF95CAF1}" srcOrd="0" destOrd="0" presId="urn:microsoft.com/office/officeart/2005/8/layout/pList2"/>
    <dgm:cxn modelId="{5C7D1D0D-57C3-413D-BB1A-45CE097E236F}" type="presParOf" srcId="{D963F77E-305C-4E81-8D26-9BA32DA0C9C0}" destId="{EE72E734-051D-47B4-9324-01BA12B64354}" srcOrd="1" destOrd="0" presId="urn:microsoft.com/office/officeart/2005/8/layout/pList2"/>
    <dgm:cxn modelId="{5403D2CE-8BF1-468D-A2E3-D409117BC504}" type="presParOf" srcId="{D963F77E-305C-4E81-8D26-9BA32DA0C9C0}" destId="{65DF639B-08C8-4000-8CF2-D7F13620E513}" srcOrd="2" destOrd="0" presId="urn:microsoft.com/office/officeart/2005/8/layout/pList2"/>
    <dgm:cxn modelId="{3E5756BE-AAF3-47B5-B79E-B5BB108F85CF}" type="presParOf" srcId="{F78E2276-EEFF-483C-9565-8457A1310E56}" destId="{A2A98BE3-2CDC-4B49-899D-544C96031FEA}" srcOrd="1" destOrd="0" presId="urn:microsoft.com/office/officeart/2005/8/layout/pList2"/>
    <dgm:cxn modelId="{4F0D4620-71CF-4145-A658-FEF3984FE248}" type="presParOf" srcId="{F78E2276-EEFF-483C-9565-8457A1310E56}" destId="{D49D4E33-F4FD-48B8-91B7-4A9CDBA88D76}" srcOrd="2" destOrd="0" presId="urn:microsoft.com/office/officeart/2005/8/layout/pList2"/>
    <dgm:cxn modelId="{CA3B0CE2-AD42-4CD9-B697-F2986467BEE7}" type="presParOf" srcId="{D49D4E33-F4FD-48B8-91B7-4A9CDBA88D76}" destId="{85AE9715-29D3-4158-B38E-5249C19175BC}" srcOrd="0" destOrd="0" presId="urn:microsoft.com/office/officeart/2005/8/layout/pList2"/>
    <dgm:cxn modelId="{EA6B778C-A76C-439B-A16A-72F40F5F4456}" type="presParOf" srcId="{D49D4E33-F4FD-48B8-91B7-4A9CDBA88D76}" destId="{1E5ADE79-2B4B-4325-AD0B-62D8F03CDC06}" srcOrd="1" destOrd="0" presId="urn:microsoft.com/office/officeart/2005/8/layout/pList2"/>
    <dgm:cxn modelId="{8024B4B3-D4FA-4B13-9DB9-49C3A3296B43}" type="presParOf" srcId="{D49D4E33-F4FD-48B8-91B7-4A9CDBA88D76}" destId="{134942C9-2276-461E-B946-5CFEDF04BB91}" srcOrd="2" destOrd="0" presId="urn:microsoft.com/office/officeart/2005/8/layout/pList2"/>
    <dgm:cxn modelId="{17BBCA11-0849-44D5-95C5-D7B002224610}" type="presParOf" srcId="{F78E2276-EEFF-483C-9565-8457A1310E56}" destId="{A701CE13-BDBA-4AFE-8BB0-B35CC4611FC0}" srcOrd="3" destOrd="0" presId="urn:microsoft.com/office/officeart/2005/8/layout/pList2"/>
    <dgm:cxn modelId="{4BDE4360-057C-4378-B844-EBEF19BCA15E}" type="presParOf" srcId="{F78E2276-EEFF-483C-9565-8457A1310E56}" destId="{7173DBB4-BCD1-4FDB-8E67-21B991C0CDF1}" srcOrd="4" destOrd="0" presId="urn:microsoft.com/office/officeart/2005/8/layout/pList2"/>
    <dgm:cxn modelId="{5CAD64A4-BDA1-4F88-927F-5C832C6A243F}" type="presParOf" srcId="{7173DBB4-BCD1-4FDB-8E67-21B991C0CDF1}" destId="{EA54EA3E-E27F-4B8D-8F53-DCF13692F5CD}" srcOrd="0" destOrd="0" presId="urn:microsoft.com/office/officeart/2005/8/layout/pList2"/>
    <dgm:cxn modelId="{52CA65B2-DEFE-4B6B-9E8B-65FAE2234160}" type="presParOf" srcId="{7173DBB4-BCD1-4FDB-8E67-21B991C0CDF1}" destId="{95B0D328-D78B-4368-85A2-D5AC162AE6A7}" srcOrd="1" destOrd="0" presId="urn:microsoft.com/office/officeart/2005/8/layout/pList2"/>
    <dgm:cxn modelId="{EFEEA8B4-F7C2-49F7-9C90-B3953B787EEB}" type="presParOf" srcId="{7173DBB4-BCD1-4FDB-8E67-21B991C0CDF1}" destId="{39E8B520-526B-4C6A-B5EA-EB32A763040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1E83C-3A6C-431F-A84D-3F2C68293A84}">
      <dsp:nvSpPr>
        <dsp:cNvPr id="0" name=""/>
        <dsp:cNvSpPr/>
      </dsp:nvSpPr>
      <dsp:spPr>
        <a:xfrm>
          <a:off x="0" y="0"/>
          <a:ext cx="7124700" cy="1823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DF639B-08C8-4000-8CF2-D7F13620E513}">
      <dsp:nvSpPr>
        <dsp:cNvPr id="0" name=""/>
        <dsp:cNvSpPr/>
      </dsp:nvSpPr>
      <dsp:spPr>
        <a:xfrm>
          <a:off x="213741" y="243173"/>
          <a:ext cx="2092880" cy="1337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B28A04-6BDC-439B-B334-FEA5CF95CAF1}">
      <dsp:nvSpPr>
        <dsp:cNvPr id="0" name=""/>
        <dsp:cNvSpPr/>
      </dsp:nvSpPr>
      <dsp:spPr>
        <a:xfrm rot="10800000">
          <a:off x="213741" y="1823799"/>
          <a:ext cx="2092880" cy="222908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solidFill>
                <a:srgbClr val="F789F7"/>
              </a:solidFill>
            </a:rPr>
            <a:t>Бях много сладка </a:t>
          </a:r>
          <a:r>
            <a:rPr lang="bg-BG" sz="2200" kern="1200" dirty="0" smtClean="0"/>
            <a:t>– но не ми даваха шоколад!</a:t>
          </a:r>
          <a:endParaRPr lang="bg-BG" sz="2200" kern="1200" dirty="0"/>
        </a:p>
      </dsp:txBody>
      <dsp:txXfrm rot="10800000">
        <a:off x="278104" y="1823799"/>
        <a:ext cx="1964154" cy="2164725"/>
      </dsp:txXfrm>
    </dsp:sp>
    <dsp:sp modelId="{134942C9-2276-461E-B946-5CFEDF04BB91}">
      <dsp:nvSpPr>
        <dsp:cNvPr id="0" name=""/>
        <dsp:cNvSpPr/>
      </dsp:nvSpPr>
      <dsp:spPr>
        <a:xfrm>
          <a:off x="2515909" y="243173"/>
          <a:ext cx="2092880" cy="1337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AE9715-29D3-4158-B38E-5249C19175BC}">
      <dsp:nvSpPr>
        <dsp:cNvPr id="0" name=""/>
        <dsp:cNvSpPr/>
      </dsp:nvSpPr>
      <dsp:spPr>
        <a:xfrm rot="10800000">
          <a:off x="2515909" y="1823799"/>
          <a:ext cx="2092880" cy="222908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solidFill>
                <a:srgbClr val="B390C6"/>
              </a:solidFill>
            </a:rPr>
            <a:t>Бях много послушна </a:t>
          </a:r>
          <a:r>
            <a:rPr lang="bg-BG" sz="2200" kern="1200" dirty="0" smtClean="0"/>
            <a:t>– но не ми </a:t>
          </a:r>
          <a:br>
            <a:rPr lang="bg-BG" sz="2200" kern="1200" dirty="0" smtClean="0"/>
          </a:br>
          <a:r>
            <a:rPr lang="bg-BG" sz="2200" kern="1200" dirty="0" smtClean="0"/>
            <a:t>даваха да слушам рок!</a:t>
          </a:r>
          <a:endParaRPr lang="bg-BG" sz="2200" kern="1200" dirty="0"/>
        </a:p>
      </dsp:txBody>
      <dsp:txXfrm rot="10800000">
        <a:off x="2580272" y="1823799"/>
        <a:ext cx="1964154" cy="2164725"/>
      </dsp:txXfrm>
    </dsp:sp>
    <dsp:sp modelId="{39E8B520-526B-4C6A-B5EA-EB32A7630400}">
      <dsp:nvSpPr>
        <dsp:cNvPr id="0" name=""/>
        <dsp:cNvSpPr/>
      </dsp:nvSpPr>
      <dsp:spPr>
        <a:xfrm>
          <a:off x="4818078" y="243173"/>
          <a:ext cx="2092880" cy="1337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A54EA3E-E27F-4B8D-8F53-DCF13692F5CD}">
      <dsp:nvSpPr>
        <dsp:cNvPr id="0" name=""/>
        <dsp:cNvSpPr/>
      </dsp:nvSpPr>
      <dsp:spPr>
        <a:xfrm rot="10800000">
          <a:off x="4818078" y="1823799"/>
          <a:ext cx="2092880" cy="222908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solidFill>
                <a:schemeClr val="accent4">
                  <a:lumMod val="75000"/>
                </a:schemeClr>
              </a:solidFill>
            </a:rPr>
            <a:t>Бях много добричка </a:t>
          </a:r>
          <a:r>
            <a:rPr lang="bg-BG" sz="2200" kern="1200" dirty="0" smtClean="0"/>
            <a:t>– но казаха, че е добре да не пея!   </a:t>
          </a:r>
          <a:endParaRPr lang="bg-BG" sz="2200" kern="1200" dirty="0"/>
        </a:p>
      </dsp:txBody>
      <dsp:txXfrm rot="10800000">
        <a:off x="4882441" y="1823799"/>
        <a:ext cx="1964154" cy="216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A108B-F1CD-46F7-9DBF-494552BEDA1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E2E9-AD8D-40FA-BE9D-A22BC8EB0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495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3E2E9-AD8D-40FA-BE9D-A22BC8EB0FC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321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C58D45-EA57-4D34-8DD5-D1EFE0E16890}" type="datetimeFigureOut">
              <a:rPr lang="bg-BG" smtClean="0"/>
              <a:t>6.4.2020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AA7C62-7100-4031-8464-E4860263CE2A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roitelstvo.info/show.php?storyid=716889" TargetMode="External"/><Relationship Id="rId2" Type="http://schemas.openxmlformats.org/officeDocument/2006/relationships/hyperlink" Target="http://highviewart.com/articles/view/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kstove.info/browse.php?id=282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140968"/>
            <a:ext cx="7378982" cy="1470025"/>
          </a:xfrm>
        </p:spPr>
        <p:txBody>
          <a:bodyPr/>
          <a:lstStyle/>
          <a:p>
            <a:r>
              <a:rPr lang="bg-BG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Песните на моето детство</a:t>
            </a:r>
            <a:endParaRPr lang="bg-BG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Представени от Теодора Тодорова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2952328" cy="35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Хей, приятелю здравей!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28801"/>
            <a:ext cx="71251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/>
              <a:t>Таз история добра, стана в старата гора.</a:t>
            </a:r>
            <a:br>
              <a:rPr lang="bg-BG" sz="2400" dirty="0" smtClean="0"/>
            </a:br>
            <a:r>
              <a:rPr lang="bg-BG" sz="2400" dirty="0" smtClean="0"/>
              <a:t>Имаше едно момче с много весело гласче.</a:t>
            </a:r>
            <a:br>
              <a:rPr lang="bg-BG" sz="2400" dirty="0" smtClean="0"/>
            </a:br>
            <a:r>
              <a:rPr lang="bg-BG" sz="2400" dirty="0" smtClean="0"/>
              <a:t>Пееше то нощ и ден, този тъй познат рефрен.</a:t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>Припев: </a:t>
            </a:r>
            <a:br>
              <a:rPr lang="bg-BG" sz="2400" dirty="0" smtClean="0"/>
            </a:br>
            <a:r>
              <a:rPr lang="bg-BG" sz="2400" dirty="0" smtClean="0"/>
              <a:t>Хей, приятелю, здравей!</a:t>
            </a:r>
            <a:br>
              <a:rPr lang="bg-BG" sz="2400" dirty="0" smtClean="0"/>
            </a:br>
            <a:r>
              <a:rPr lang="bg-BG" sz="2400" dirty="0" err="1" smtClean="0"/>
              <a:t>Мойта</a:t>
            </a:r>
            <a:r>
              <a:rPr lang="bg-BG" sz="2400" dirty="0" smtClean="0"/>
              <a:t> песничка запей,</a:t>
            </a:r>
            <a:br>
              <a:rPr lang="bg-BG" sz="2400" dirty="0" smtClean="0"/>
            </a:br>
            <a:r>
              <a:rPr lang="bg-BG" sz="2400" dirty="0" smtClean="0"/>
              <a:t>тя е нужна и дори прави хората добри.</a:t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>Но веднъж един крадец, хвана малкия певец.</a:t>
            </a:r>
            <a:br>
              <a:rPr lang="bg-BG" sz="2400" dirty="0" smtClean="0"/>
            </a:br>
            <a:r>
              <a:rPr lang="bg-BG" sz="2400" dirty="0" smtClean="0"/>
              <a:t>И остави го в нощта със запушена уста.</a:t>
            </a:r>
            <a:br>
              <a:rPr lang="bg-BG" sz="2400" dirty="0" smtClean="0"/>
            </a:br>
            <a:r>
              <a:rPr lang="bg-BG" sz="2400" dirty="0" smtClean="0"/>
              <a:t>Кой ще пее нощ и ден този тъй познат рефрен?</a:t>
            </a:r>
            <a:br>
              <a:rPr lang="bg-BG" sz="2400" dirty="0" smtClean="0"/>
            </a:br>
            <a:endParaRPr lang="bg-BG" sz="2400" dirty="0"/>
          </a:p>
        </p:txBody>
      </p:sp>
      <p:sp>
        <p:nvSpPr>
          <p:cNvPr id="4" name="Action Button: End 3">
            <a:hlinkClick r:id="" action="ppaction://hlinkshowjump?jump=lastslide" highlightClick="1"/>
          </p:cNvPr>
          <p:cNvSpPr/>
          <p:nvPr/>
        </p:nvSpPr>
        <p:spPr>
          <a:xfrm>
            <a:off x="7668344" y="6237312"/>
            <a:ext cx="1368152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43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Малко помощ ползвах тук:</a:t>
            </a:r>
            <a:endParaRPr lang="bg-BG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28801"/>
            <a:ext cx="7125112" cy="223224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http://highviewart.com/articles/view/38</a:t>
            </a:r>
            <a:endParaRPr lang="bg-BG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stroitelstvo.info/show.php?storyid=716889</a:t>
            </a:r>
            <a:endParaRPr lang="bg-BG" dirty="0" smtClean="0"/>
          </a:p>
          <a:p>
            <a:r>
              <a:rPr lang="en-US" dirty="0" smtClean="0">
                <a:hlinkClick r:id="rId4"/>
              </a:rPr>
              <a:t>http://tekstove.info/browse.php?id=28282</a:t>
            </a: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915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Когато бях малка…</a:t>
            </a:r>
            <a:endParaRPr lang="bg-BG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668838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9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B1E83C-3A6C-431F-A84D-3F2C6829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47B1E83C-3A6C-431F-A84D-3F2C6829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47B1E83C-3A6C-431F-A84D-3F2C6829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47B1E83C-3A6C-431F-A84D-3F2C6829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47B1E83C-3A6C-431F-A84D-3F2C68293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DF639B-08C8-4000-8CF2-D7F13620E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65DF639B-08C8-4000-8CF2-D7F13620E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65DF639B-08C8-4000-8CF2-D7F13620E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65DF639B-08C8-4000-8CF2-D7F13620E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65DF639B-08C8-4000-8CF2-D7F13620E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B28A04-6BDC-439B-B334-FEA5CF95C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3BB28A04-6BDC-439B-B334-FEA5CF95C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3BB28A04-6BDC-439B-B334-FEA5CF95C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3BB28A04-6BDC-439B-B334-FEA5CF95C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3BB28A04-6BDC-439B-B334-FEA5CF95C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4942C9-2276-461E-B946-5CFEDF04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134942C9-2276-461E-B946-5CFEDF04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134942C9-2276-461E-B946-5CFEDF04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134942C9-2276-461E-B946-5CFEDF04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134942C9-2276-461E-B946-5CFEDF04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AE9715-29D3-4158-B38E-5249C1917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85AE9715-29D3-4158-B38E-5249C1917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85AE9715-29D3-4158-B38E-5249C1917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85AE9715-29D3-4158-B38E-5249C1917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85AE9715-29D3-4158-B38E-5249C1917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E8B520-526B-4C6A-B5EA-EB32A7630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E8B520-526B-4C6A-B5EA-EB32A7630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39E8B520-526B-4C6A-B5EA-EB32A7630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39E8B520-526B-4C6A-B5EA-EB32A7630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39E8B520-526B-4C6A-B5EA-EB32A7630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54EA3E-E27F-4B8D-8F53-DCF13692F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EA54EA3E-E27F-4B8D-8F53-DCF13692F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EA54EA3E-E27F-4B8D-8F53-DCF13692F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EA54EA3E-E27F-4B8D-8F53-DCF13692F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EA54EA3E-E27F-4B8D-8F53-DCF13692F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5113" cy="924475"/>
          </a:xfrm>
        </p:spPr>
        <p:txBody>
          <a:bodyPr/>
          <a:lstStyle/>
          <a:p>
            <a:pPr algn="ctr"/>
            <a:r>
              <a:rPr lang="bg-BG" b="1" dirty="0" smtClean="0"/>
              <a:t>Може би в яслата бях тук…</a:t>
            </a:r>
            <a:endParaRPr lang="bg-BG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0" y="1556792"/>
            <a:ext cx="6701506" cy="4418962"/>
          </a:xfrm>
          <a:prstGeom prst="ellipse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5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50990" cy="924475"/>
          </a:xfrm>
        </p:spPr>
        <p:txBody>
          <a:bodyPr/>
          <a:lstStyle/>
          <a:p>
            <a:r>
              <a:rPr lang="bg-BG" b="1" dirty="0" smtClean="0"/>
              <a:t>Няма спор – в детската бях тук…</a:t>
            </a:r>
            <a:endParaRPr lang="bg-BG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200800" cy="4325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17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46087"/>
            <a:ext cx="3456384" cy="1038697"/>
          </a:xfrm>
        </p:spPr>
        <p:txBody>
          <a:bodyPr/>
          <a:lstStyle/>
          <a:p>
            <a:pPr algn="ctr"/>
            <a:r>
              <a:rPr lang="bg-B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И… „всеки момент“ </a:t>
            </a:r>
            <a:br>
              <a:rPr lang="bg-B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g-B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исках да пея</a:t>
            </a:r>
            <a:endParaRPr lang="bg-B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3960440" cy="5688632"/>
          </a:xfrm>
        </p:spPr>
      </p:pic>
      <p:sp>
        <p:nvSpPr>
          <p:cNvPr id="9" name="Flowchart: Decision 8"/>
          <p:cNvSpPr/>
          <p:nvPr/>
        </p:nvSpPr>
        <p:spPr>
          <a:xfrm>
            <a:off x="827584" y="2204864"/>
            <a:ext cx="3024336" cy="1008112"/>
          </a:xfrm>
          <a:prstGeom prst="flowChartDecision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l">
              <a:rot lat="0" lon="0" rev="5400000"/>
            </a:lightRig>
          </a:scene3d>
          <a:sp3d>
            <a:bevelT w="254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hlinkClick r:id="rId4" action="ppaction://hlinksldjump"/>
              </a:rPr>
              <a:t>За Зимата</a:t>
            </a:r>
            <a:endParaRPr lang="bg-BG" dirty="0"/>
          </a:p>
        </p:txBody>
      </p:sp>
      <p:sp>
        <p:nvSpPr>
          <p:cNvPr id="11" name="Flowchart: Decision 10"/>
          <p:cNvSpPr/>
          <p:nvPr/>
        </p:nvSpPr>
        <p:spPr>
          <a:xfrm>
            <a:off x="827584" y="3429000"/>
            <a:ext cx="3024336" cy="1008112"/>
          </a:xfrm>
          <a:prstGeom prst="flowChartDecision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hlinkClick r:id="rId5" action="ppaction://hlinksldjump"/>
              </a:rPr>
              <a:t>За моми и баби</a:t>
            </a:r>
            <a:endParaRPr lang="bg-BG" dirty="0"/>
          </a:p>
        </p:txBody>
      </p:sp>
      <p:sp>
        <p:nvSpPr>
          <p:cNvPr id="14" name="Flowchart: Decision 13"/>
          <p:cNvSpPr/>
          <p:nvPr/>
        </p:nvSpPr>
        <p:spPr>
          <a:xfrm>
            <a:off x="826875" y="4725144"/>
            <a:ext cx="3024336" cy="1008112"/>
          </a:xfrm>
          <a:prstGeom prst="flowChartDecision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hlinkClick r:id="rId6" action="ppaction://hlinksldjump"/>
              </a:rPr>
              <a:t>За приятелите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0598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„С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червените </a:t>
            </a:r>
            <a:r>
              <a:rPr lang="bg-BG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ботушки</a:t>
            </a: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83568" y="1809749"/>
            <a:ext cx="4392488" cy="4499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dirty="0" smtClean="0"/>
              <a:t>С червените </a:t>
            </a:r>
            <a:r>
              <a:rPr lang="bg-BG" sz="2800" dirty="0" err="1" smtClean="0"/>
              <a:t>ботушки</a:t>
            </a: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dirty="0" smtClean="0"/>
              <a:t>потропва Дядо Мраз.</a:t>
            </a:r>
            <a:br>
              <a:rPr lang="bg-BG" sz="2800" dirty="0" smtClean="0"/>
            </a:br>
            <a:r>
              <a:rPr lang="bg-BG" sz="2800" dirty="0" smtClean="0"/>
              <a:t>Дечица - </a:t>
            </a:r>
            <a:r>
              <a:rPr lang="bg-BG" sz="2800" dirty="0" err="1" smtClean="0"/>
              <a:t>веселушки</a:t>
            </a:r>
            <a:r>
              <a:rPr lang="bg-BG" sz="2800" dirty="0" smtClean="0"/>
              <a:t>,</a:t>
            </a:r>
            <a:br>
              <a:rPr lang="bg-BG" sz="2800" dirty="0" smtClean="0"/>
            </a:br>
            <a:r>
              <a:rPr lang="bg-BG" sz="2800" dirty="0" smtClean="0"/>
              <a:t>шейната спрях пред вас!</a:t>
            </a:r>
            <a:br>
              <a:rPr lang="bg-BG" sz="2800" dirty="0" smtClean="0"/>
            </a:b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dirty="0" smtClean="0"/>
              <a:t>Подаръци ще има</a:t>
            </a:r>
            <a:br>
              <a:rPr lang="bg-BG" sz="2800" dirty="0" smtClean="0"/>
            </a:br>
            <a:r>
              <a:rPr lang="bg-BG" sz="2800" dirty="0" smtClean="0"/>
              <a:t>за всички от сърце!</a:t>
            </a:r>
            <a:br>
              <a:rPr lang="bg-BG" sz="2800" dirty="0" smtClean="0"/>
            </a:br>
            <a:r>
              <a:rPr lang="bg-BG" sz="2800" dirty="0" smtClean="0"/>
              <a:t>За Новата година</a:t>
            </a:r>
            <a:br>
              <a:rPr lang="bg-BG" sz="2800" dirty="0" smtClean="0"/>
            </a:br>
            <a:r>
              <a:rPr lang="bg-BG" sz="2800" dirty="0" smtClean="0"/>
              <a:t>да люшнем </a:t>
            </a:r>
            <a:r>
              <a:rPr lang="bg-BG" sz="2800" dirty="0" err="1" smtClean="0"/>
              <a:t>ний</a:t>
            </a:r>
            <a:r>
              <a:rPr lang="bg-BG" sz="2800" dirty="0" smtClean="0"/>
              <a:t> </a:t>
            </a:r>
            <a:r>
              <a:rPr lang="bg-BG" sz="2800" dirty="0" err="1" smtClean="0"/>
              <a:t>хорце</a:t>
            </a:r>
            <a:r>
              <a:rPr lang="bg-BG" sz="2800" dirty="0" smtClean="0"/>
              <a:t>.</a:t>
            </a:r>
            <a:br>
              <a:rPr lang="bg-BG" sz="2800" dirty="0" smtClean="0"/>
            </a:br>
            <a:endParaRPr lang="bg-BG" sz="28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09750"/>
            <a:ext cx="2592288" cy="4067522"/>
          </a:xfrm>
        </p:spPr>
      </p:pic>
    </p:spTree>
    <p:extLst>
      <p:ext uri="{BB962C8B-B14F-4D97-AF65-F5344CB8AC3E}">
        <p14:creationId xmlns:p14="http://schemas.microsoft.com/office/powerpoint/2010/main" val="2760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„Бяла зима“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99992" y="1628800"/>
            <a:ext cx="3903325" cy="4392488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bg-BG" sz="2800" dirty="0" smtClean="0"/>
              <a:t>Пухкави снежинки</a:t>
            </a:r>
            <a:br>
              <a:rPr lang="bg-BG" sz="2800" dirty="0" smtClean="0"/>
            </a:br>
            <a:r>
              <a:rPr lang="bg-BG" sz="2800" dirty="0" smtClean="0"/>
              <a:t>снощи заваляха,</a:t>
            </a:r>
            <a:br>
              <a:rPr lang="bg-BG" sz="2800" dirty="0" smtClean="0"/>
            </a:br>
            <a:r>
              <a:rPr lang="bg-BG" sz="2800" dirty="0" smtClean="0"/>
              <a:t>ниви и градинки</a:t>
            </a:r>
            <a:br>
              <a:rPr lang="bg-BG" sz="2800" dirty="0" smtClean="0"/>
            </a:br>
            <a:r>
              <a:rPr lang="bg-BG" sz="2800" dirty="0" smtClean="0"/>
              <a:t>вече побеляха. </a:t>
            </a:r>
            <a:br>
              <a:rPr lang="bg-BG" sz="2800" dirty="0" smtClean="0"/>
            </a:b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dirty="0" smtClean="0"/>
              <a:t>Като в одеяло,</a:t>
            </a:r>
            <a:br>
              <a:rPr lang="bg-BG" sz="2800" dirty="0" smtClean="0"/>
            </a:br>
            <a:r>
              <a:rPr lang="bg-BG" sz="2800" dirty="0" smtClean="0"/>
              <a:t>семенцата малки,</a:t>
            </a:r>
            <a:br>
              <a:rPr lang="bg-BG" sz="2800" dirty="0" smtClean="0"/>
            </a:br>
            <a:r>
              <a:rPr lang="bg-BG" sz="2800" dirty="0" smtClean="0"/>
              <a:t>а децата чакат</a:t>
            </a:r>
            <a:br>
              <a:rPr lang="bg-BG" sz="2800" dirty="0" smtClean="0"/>
            </a:br>
            <a:r>
              <a:rPr lang="bg-BG" sz="2800" dirty="0" smtClean="0"/>
              <a:t>весели пързалки</a:t>
            </a:r>
            <a:r>
              <a:rPr lang="ru-RU" sz="28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bg-BG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3816424" cy="2808312"/>
          </a:xfrm>
        </p:spPr>
      </p:pic>
      <p:sp>
        <p:nvSpPr>
          <p:cNvPr id="2" name="Action Button: Beginning 1">
            <a:hlinkClick r:id="rId3" action="ppaction://hlinksldjump" highlightClick="1"/>
          </p:cNvPr>
          <p:cNvSpPr/>
          <p:nvPr/>
        </p:nvSpPr>
        <p:spPr>
          <a:xfrm>
            <a:off x="7452320" y="6165304"/>
            <a:ext cx="1512168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09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bg-BG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„Баба </a:t>
            </a: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Марта“</a:t>
            </a:r>
            <a:endParaRPr lang="bg-BG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79712" y="1268760"/>
            <a:ext cx="5400600" cy="558924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200" dirty="0"/>
              <a:t>Баба Марта троп-троп-троп</a:t>
            </a:r>
            <a:br>
              <a:rPr lang="ru-RU" sz="3200" dirty="0"/>
            </a:br>
            <a:r>
              <a:rPr lang="ru-RU" sz="3200" dirty="0" err="1"/>
              <a:t>бърза</a:t>
            </a:r>
            <a:r>
              <a:rPr lang="ru-RU" sz="3200" dirty="0"/>
              <a:t> </a:t>
            </a:r>
            <a:r>
              <a:rPr lang="ru-RU" sz="3200" dirty="0" err="1"/>
              <a:t>през</a:t>
            </a:r>
            <a:r>
              <a:rPr lang="ru-RU" sz="3200" dirty="0"/>
              <a:t> </a:t>
            </a:r>
            <a:r>
              <a:rPr lang="ru-RU" sz="3200" dirty="0" err="1"/>
              <a:t>горицата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мартенички</a:t>
            </a:r>
            <a:r>
              <a:rPr lang="ru-RU" sz="3200" dirty="0"/>
              <a:t> </a:t>
            </a:r>
            <a:r>
              <a:rPr lang="ru-RU" sz="3200" dirty="0" err="1"/>
              <a:t>цял</a:t>
            </a:r>
            <a:r>
              <a:rPr lang="ru-RU" sz="3200" dirty="0"/>
              <a:t> </a:t>
            </a:r>
            <a:r>
              <a:rPr lang="ru-RU" sz="3200" dirty="0" err="1"/>
              <a:t>вързоп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носи на </a:t>
            </a:r>
            <a:r>
              <a:rPr lang="ru-RU" sz="3200" dirty="0" err="1" smtClean="0"/>
              <a:t>дечицата</a:t>
            </a:r>
            <a:r>
              <a:rPr lang="ru-RU" sz="32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Бабо</a:t>
            </a:r>
            <a:r>
              <a:rPr lang="ru-RU" sz="3200" dirty="0"/>
              <a:t> </a:t>
            </a:r>
            <a:r>
              <a:rPr lang="ru-RU" sz="3200" dirty="0" err="1" smtClean="0"/>
              <a:t>Марто</a:t>
            </a:r>
            <a:r>
              <a:rPr lang="ru-RU" sz="3200" dirty="0" smtClean="0"/>
              <a:t> </a:t>
            </a:r>
            <a:r>
              <a:rPr lang="ru-RU" sz="3200" dirty="0"/>
              <a:t>чик-чирик</a:t>
            </a:r>
            <a:br>
              <a:rPr lang="ru-RU" sz="3200" dirty="0"/>
            </a:br>
            <a:r>
              <a:rPr lang="ru-RU" sz="3200" dirty="0"/>
              <a:t>вика и </a:t>
            </a:r>
            <a:r>
              <a:rPr lang="ru-RU" sz="3200" dirty="0" err="1"/>
              <a:t>врабченцето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мартеничка</a:t>
            </a:r>
            <a:r>
              <a:rPr lang="ru-RU" sz="3200" dirty="0"/>
              <a:t> ми </a:t>
            </a:r>
            <a:r>
              <a:rPr lang="ru-RU" sz="3200" dirty="0" err="1"/>
              <a:t>вържи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пъстра</a:t>
            </a:r>
            <a:r>
              <a:rPr lang="ru-RU" sz="3200" dirty="0"/>
              <a:t> на </a:t>
            </a:r>
            <a:r>
              <a:rPr lang="ru-RU" sz="3200" dirty="0" err="1" smtClean="0"/>
              <a:t>вратленцето</a:t>
            </a:r>
            <a:r>
              <a:rPr lang="ru-RU" sz="32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380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5113" cy="924475"/>
          </a:xfrm>
        </p:spPr>
        <p:txBody>
          <a:bodyPr/>
          <a:lstStyle/>
          <a:p>
            <a:r>
              <a:rPr lang="bg-BG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малки и големи </a:t>
            </a: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моми</a:t>
            </a:r>
            <a:endParaRPr lang="bg-BG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3653134" cy="576262"/>
          </a:xfrm>
        </p:spPr>
        <p:txBody>
          <a:bodyPr/>
          <a:lstStyle/>
          <a:p>
            <a:r>
              <a:rPr lang="bg-BG" b="1" dirty="0" smtClean="0">
                <a:solidFill>
                  <a:schemeClr val="accent5">
                    <a:lumMod val="75000"/>
                  </a:schemeClr>
                </a:solidFill>
              </a:rPr>
              <a:t>„Червената шапчица“</a:t>
            </a:r>
            <a:endParaRPr lang="bg-BG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2132856"/>
            <a:ext cx="396044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Живяла</a:t>
            </a:r>
            <a:r>
              <a:rPr lang="ru-RU" dirty="0"/>
              <a:t> е </a:t>
            </a:r>
            <a:r>
              <a:rPr lang="ru-RU" dirty="0" err="1" smtClean="0"/>
              <a:t>нявга</a:t>
            </a:r>
            <a:r>
              <a:rPr lang="ru-RU" dirty="0" smtClean="0"/>
              <a:t> (2)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Чeрвена</a:t>
            </a:r>
            <a:r>
              <a:rPr lang="ru-RU" dirty="0"/>
              <a:t> </a:t>
            </a:r>
            <a:r>
              <a:rPr lang="ru-RU" dirty="0" err="1"/>
              <a:t>шапчица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О-</a:t>
            </a:r>
            <a:r>
              <a:rPr lang="ru-RU" dirty="0" err="1"/>
              <a:t>бим</a:t>
            </a:r>
            <a:r>
              <a:rPr lang="ru-RU" dirty="0"/>
              <a:t>-</a:t>
            </a:r>
            <a:r>
              <a:rPr lang="ru-RU" dirty="0" err="1"/>
              <a:t>бам</a:t>
            </a:r>
            <a:r>
              <a:rPr lang="ru-RU" dirty="0"/>
              <a:t>-буки-буки-</a:t>
            </a:r>
            <a:r>
              <a:rPr lang="ru-RU" dirty="0" err="1"/>
              <a:t>бам</a:t>
            </a:r>
            <a:r>
              <a:rPr lang="ru-RU" dirty="0"/>
              <a:t>-буки -</a:t>
            </a:r>
            <a:br>
              <a:rPr lang="ru-RU" dirty="0"/>
            </a:b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Червена</a:t>
            </a:r>
            <a:r>
              <a:rPr lang="ru-RU" dirty="0"/>
              <a:t> </a:t>
            </a:r>
            <a:r>
              <a:rPr lang="ru-RU" dirty="0" err="1"/>
              <a:t>шапчица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Веднъж</a:t>
            </a:r>
            <a:r>
              <a:rPr lang="ru-RU" dirty="0"/>
              <a:t> </a:t>
            </a: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dirty="0" err="1" smtClean="0"/>
              <a:t>отишла</a:t>
            </a:r>
            <a:r>
              <a:rPr lang="ru-RU" dirty="0"/>
              <a:t> </a:t>
            </a:r>
            <a:r>
              <a:rPr lang="ru-RU" dirty="0" smtClean="0"/>
              <a:t>(2)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гората</a:t>
            </a:r>
            <a:r>
              <a:rPr lang="ru-RU" dirty="0"/>
              <a:t> да </a:t>
            </a:r>
            <a:r>
              <a:rPr lang="ru-RU" dirty="0" err="1"/>
              <a:t>бере</a:t>
            </a:r>
            <a:r>
              <a:rPr lang="ru-RU" dirty="0"/>
              <a:t> цветя.</a:t>
            </a:r>
            <a:br>
              <a:rPr lang="ru-RU" dirty="0"/>
            </a:br>
            <a:r>
              <a:rPr lang="ru-RU" dirty="0"/>
              <a:t>О-</a:t>
            </a:r>
            <a:r>
              <a:rPr lang="ru-RU" dirty="0" err="1"/>
              <a:t>бим</a:t>
            </a:r>
            <a:r>
              <a:rPr lang="ru-RU" dirty="0"/>
              <a:t>-</a:t>
            </a:r>
            <a:r>
              <a:rPr lang="ru-RU" dirty="0" err="1"/>
              <a:t>бам</a:t>
            </a:r>
            <a:r>
              <a:rPr lang="ru-RU" dirty="0"/>
              <a:t>-буки-буки-</a:t>
            </a:r>
            <a:r>
              <a:rPr lang="ru-RU" dirty="0" err="1"/>
              <a:t>бам</a:t>
            </a:r>
            <a:r>
              <a:rPr lang="ru-RU" dirty="0"/>
              <a:t>-буки -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гората</a:t>
            </a:r>
            <a:r>
              <a:rPr lang="ru-RU" dirty="0"/>
              <a:t> да </a:t>
            </a:r>
            <a:r>
              <a:rPr lang="ru-RU" dirty="0" err="1"/>
              <a:t>бере</a:t>
            </a:r>
            <a:r>
              <a:rPr lang="ru-RU" dirty="0"/>
              <a:t> цветя.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Там я </a:t>
            </a:r>
            <a:r>
              <a:rPr lang="ru-RU" dirty="0" err="1" smtClean="0"/>
              <a:t>срещнал</a:t>
            </a:r>
            <a:r>
              <a:rPr lang="ru-RU" dirty="0" smtClean="0"/>
              <a:t> (2)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един </a:t>
            </a:r>
            <a:r>
              <a:rPr lang="ru-RU" dirty="0" err="1"/>
              <a:t>кръвожаден</a:t>
            </a:r>
            <a:r>
              <a:rPr lang="ru-RU" dirty="0"/>
              <a:t> </a:t>
            </a:r>
            <a:r>
              <a:rPr lang="ru-RU" dirty="0" err="1"/>
              <a:t>вълк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О-</a:t>
            </a:r>
            <a:r>
              <a:rPr lang="ru-RU" dirty="0" err="1"/>
              <a:t>бим</a:t>
            </a:r>
            <a:r>
              <a:rPr lang="ru-RU" dirty="0"/>
              <a:t>-</a:t>
            </a:r>
            <a:r>
              <a:rPr lang="ru-RU" dirty="0" err="1"/>
              <a:t>бам</a:t>
            </a:r>
            <a:r>
              <a:rPr lang="ru-RU" dirty="0"/>
              <a:t>-буки-буки-</a:t>
            </a:r>
            <a:r>
              <a:rPr lang="ru-RU" dirty="0" err="1"/>
              <a:t>бам</a:t>
            </a:r>
            <a:r>
              <a:rPr lang="ru-RU" dirty="0"/>
              <a:t>-буки -</a:t>
            </a:r>
            <a:br>
              <a:rPr lang="ru-RU" dirty="0"/>
            </a:br>
            <a:r>
              <a:rPr lang="ru-RU" dirty="0"/>
              <a:t>един </a:t>
            </a:r>
            <a:r>
              <a:rPr lang="ru-RU" dirty="0" err="1"/>
              <a:t>кръвожаден</a:t>
            </a:r>
            <a:r>
              <a:rPr lang="ru-RU" dirty="0"/>
              <a:t> </a:t>
            </a:r>
            <a:r>
              <a:rPr lang="ru-RU" dirty="0" err="1"/>
              <a:t>вълк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04048" y="1556792"/>
            <a:ext cx="3142488" cy="576262"/>
          </a:xfrm>
        </p:spPr>
        <p:txBody>
          <a:bodyPr/>
          <a:lstStyle/>
          <a:p>
            <a:r>
              <a:rPr lang="bg-BG" b="1" dirty="0">
                <a:solidFill>
                  <a:schemeClr val="accent5">
                    <a:lumMod val="75000"/>
                  </a:schemeClr>
                </a:solidFill>
              </a:rPr>
              <a:t>„</a:t>
            </a:r>
            <a:r>
              <a:rPr lang="bg-BG" b="1" dirty="0" err="1">
                <a:solidFill>
                  <a:schemeClr val="accent5">
                    <a:lumMod val="75000"/>
                  </a:schemeClr>
                </a:solidFill>
              </a:rPr>
              <a:t>Боряно</a:t>
            </a:r>
            <a:r>
              <a:rPr lang="bg-BG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bg-BG" b="1" dirty="0" err="1">
                <a:solidFill>
                  <a:schemeClr val="accent5">
                    <a:lumMod val="75000"/>
                  </a:schemeClr>
                </a:solidFill>
              </a:rPr>
              <a:t>Борянке</a:t>
            </a:r>
            <a:r>
              <a:rPr lang="bg-BG" b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27984" y="2060848"/>
            <a:ext cx="4464496" cy="345638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Боряно</a:t>
            </a:r>
            <a:r>
              <a:rPr lang="ru-RU" dirty="0"/>
              <a:t>, </a:t>
            </a:r>
            <a:r>
              <a:rPr lang="ru-RU" dirty="0" err="1"/>
              <a:t>Борянке</a:t>
            </a:r>
            <a:r>
              <a:rPr lang="ru-RU" dirty="0"/>
              <a:t>, сал </a:t>
            </a:r>
            <a:r>
              <a:rPr lang="ru-RU" dirty="0" err="1"/>
              <a:t>ти</a:t>
            </a:r>
            <a:r>
              <a:rPr lang="ru-RU" dirty="0"/>
              <a:t> ли си </a:t>
            </a:r>
            <a:r>
              <a:rPr lang="ru-RU" dirty="0" err="1"/>
              <a:t>мома</a:t>
            </a:r>
            <a:r>
              <a:rPr lang="ru-RU" dirty="0"/>
              <a:t> (2)</a:t>
            </a:r>
            <a:br>
              <a:rPr lang="ru-RU" dirty="0"/>
            </a:br>
            <a:r>
              <a:rPr lang="ru-RU" dirty="0"/>
              <a:t>Сал </a:t>
            </a:r>
            <a:r>
              <a:rPr lang="ru-RU" dirty="0" err="1"/>
              <a:t>ти</a:t>
            </a:r>
            <a:r>
              <a:rPr lang="ru-RU" dirty="0"/>
              <a:t> ли си </a:t>
            </a:r>
            <a:r>
              <a:rPr lang="ru-RU" dirty="0" err="1"/>
              <a:t>мома</a:t>
            </a:r>
            <a:r>
              <a:rPr lang="ru-RU" dirty="0"/>
              <a:t>, мари, </a:t>
            </a:r>
            <a:br>
              <a:rPr lang="ru-RU" dirty="0"/>
            </a:br>
            <a:r>
              <a:rPr lang="ru-RU" dirty="0"/>
              <a:t>сал </a:t>
            </a:r>
            <a:r>
              <a:rPr lang="ru-RU" dirty="0" err="1"/>
              <a:t>ти</a:t>
            </a:r>
            <a:r>
              <a:rPr lang="ru-RU" dirty="0"/>
              <a:t> ли </a:t>
            </a:r>
            <a:r>
              <a:rPr lang="ru-RU" dirty="0" err="1"/>
              <a:t>знайш</a:t>
            </a:r>
            <a:r>
              <a:rPr lang="ru-RU" dirty="0"/>
              <a:t> да </a:t>
            </a:r>
            <a:r>
              <a:rPr lang="ru-RU" dirty="0" err="1"/>
              <a:t>пееш</a:t>
            </a:r>
            <a:r>
              <a:rPr lang="ru-RU" dirty="0"/>
              <a:t> (2)</a:t>
            </a:r>
          </a:p>
          <a:p>
            <a:pPr marL="0" indent="0">
              <a:buNone/>
            </a:pPr>
            <a:r>
              <a:rPr lang="ru-RU" dirty="0" err="1"/>
              <a:t>Гласът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се </a:t>
            </a:r>
            <a:r>
              <a:rPr lang="ru-RU" dirty="0" err="1"/>
              <a:t>чува</a:t>
            </a:r>
            <a:r>
              <a:rPr lang="ru-RU" dirty="0"/>
              <a:t> </a:t>
            </a:r>
            <a:r>
              <a:rPr lang="ru-RU" dirty="0" err="1"/>
              <a:t>чак</a:t>
            </a:r>
            <a:r>
              <a:rPr lang="ru-RU" dirty="0"/>
              <a:t> до </a:t>
            </a:r>
            <a:r>
              <a:rPr lang="ru-RU" dirty="0" err="1"/>
              <a:t>нашта</a:t>
            </a:r>
            <a:r>
              <a:rPr lang="ru-RU" dirty="0"/>
              <a:t> нива (2)</a:t>
            </a:r>
            <a:br>
              <a:rPr lang="ru-RU" dirty="0"/>
            </a:br>
            <a:r>
              <a:rPr lang="ru-RU" dirty="0" err="1"/>
              <a:t>Чак</a:t>
            </a:r>
            <a:r>
              <a:rPr lang="ru-RU" dirty="0"/>
              <a:t> до </a:t>
            </a:r>
            <a:r>
              <a:rPr lang="ru-RU" dirty="0" err="1"/>
              <a:t>нашта</a:t>
            </a:r>
            <a:r>
              <a:rPr lang="ru-RU" dirty="0"/>
              <a:t> нива, мари, </a:t>
            </a:r>
            <a:br>
              <a:rPr lang="ru-RU" dirty="0"/>
            </a:br>
            <a:r>
              <a:rPr lang="ru-RU" dirty="0" err="1"/>
              <a:t>чак</a:t>
            </a:r>
            <a:r>
              <a:rPr lang="ru-RU" dirty="0"/>
              <a:t> до </a:t>
            </a:r>
            <a:r>
              <a:rPr lang="ru-RU" dirty="0" err="1"/>
              <a:t>нашто</a:t>
            </a:r>
            <a:r>
              <a:rPr lang="ru-RU" dirty="0"/>
              <a:t> лозе (2)</a:t>
            </a:r>
          </a:p>
          <a:p>
            <a:pPr marL="0" indent="0">
              <a:buNone/>
            </a:pPr>
            <a:r>
              <a:rPr lang="ru-RU" dirty="0" err="1"/>
              <a:t>Сърпа</a:t>
            </a:r>
            <a:r>
              <a:rPr lang="ru-RU" dirty="0"/>
              <a:t> си </a:t>
            </a:r>
            <a:r>
              <a:rPr lang="ru-RU" dirty="0" err="1"/>
              <a:t>оставям</a:t>
            </a:r>
            <a:r>
              <a:rPr lang="ru-RU" dirty="0"/>
              <a:t>, тебе да </a:t>
            </a:r>
            <a:r>
              <a:rPr lang="ru-RU" dirty="0" err="1"/>
              <a:t>послушам</a:t>
            </a:r>
            <a:r>
              <a:rPr lang="ru-RU" dirty="0"/>
              <a:t> (2)</a:t>
            </a:r>
            <a:br>
              <a:rPr lang="ru-RU" dirty="0"/>
            </a:br>
            <a:r>
              <a:rPr lang="ru-RU" dirty="0" smtClean="0"/>
              <a:t>Че </a:t>
            </a:r>
            <a:r>
              <a:rPr lang="ru-RU" dirty="0"/>
              <a:t>ми </a:t>
            </a:r>
            <a:r>
              <a:rPr lang="ru-RU" dirty="0" err="1"/>
              <a:t>пееш</a:t>
            </a:r>
            <a:r>
              <a:rPr lang="ru-RU" dirty="0"/>
              <a:t> </a:t>
            </a:r>
            <a:r>
              <a:rPr lang="ru-RU" dirty="0" err="1"/>
              <a:t>леко</a:t>
            </a:r>
            <a:r>
              <a:rPr lang="ru-RU" dirty="0"/>
              <a:t>, мари,</a:t>
            </a:r>
            <a:br>
              <a:rPr lang="ru-RU" dirty="0"/>
            </a:br>
            <a:r>
              <a:rPr lang="ru-RU" dirty="0" smtClean="0"/>
              <a:t>а </a:t>
            </a:r>
            <a:r>
              <a:rPr lang="ru-RU" dirty="0"/>
              <a:t>се чуй далеко (2).</a:t>
            </a:r>
            <a:br>
              <a:rPr lang="ru-RU" dirty="0"/>
            </a:br>
            <a:r>
              <a:rPr lang="ru-RU" dirty="0"/>
              <a:t>       </a:t>
            </a:r>
            <a:endParaRPr lang="bg-BG" dirty="0"/>
          </a:p>
        </p:txBody>
      </p:sp>
      <p:sp>
        <p:nvSpPr>
          <p:cNvPr id="9" name="Action Button: Beginning 8">
            <a:hlinkClick r:id="rId2" action="ppaction://hlinksldjump" highlightClick="1"/>
          </p:cNvPr>
          <p:cNvSpPr/>
          <p:nvPr/>
        </p:nvSpPr>
        <p:spPr>
          <a:xfrm>
            <a:off x="7452320" y="6165304"/>
            <a:ext cx="1512168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16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618</TotalTime>
  <Words>154</Words>
  <Application>Microsoft Office PowerPoint</Application>
  <PresentationFormat>On-screen Show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Trebuchet MS</vt:lpstr>
      <vt:lpstr>Wingdings 2</vt:lpstr>
      <vt:lpstr>Spring</vt:lpstr>
      <vt:lpstr>Песните на моето детство</vt:lpstr>
      <vt:lpstr>Когато бях малка…</vt:lpstr>
      <vt:lpstr>Може би в яслата бях тук…</vt:lpstr>
      <vt:lpstr>Няма спор – в детската бях тук…</vt:lpstr>
      <vt:lpstr>И… „всеки момент“  исках да пея</vt:lpstr>
      <vt:lpstr>„С червените ботушки“ </vt:lpstr>
      <vt:lpstr>„Бяла зима“ </vt:lpstr>
      <vt:lpstr>„Баба Марта“</vt:lpstr>
      <vt:lpstr>За малки и големи моми</vt:lpstr>
      <vt:lpstr>Хей, приятелю здравей!</vt:lpstr>
      <vt:lpstr>Малко помощ ползвах тук: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Luska &amp; Todor</dc:creator>
  <cp:lastModifiedBy>Maria</cp:lastModifiedBy>
  <cp:revision>26</cp:revision>
  <dcterms:created xsi:type="dcterms:W3CDTF">2013-08-03T15:08:28Z</dcterms:created>
  <dcterms:modified xsi:type="dcterms:W3CDTF">2020-04-06T05:23:44Z</dcterms:modified>
</cp:coreProperties>
</file>