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4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576" y="36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3743A-5D98-414F-A295-917306062166}" type="datetimeFigureOut">
              <a:rPr lang="bg-BG" smtClean="0"/>
              <a:t>24.2.2017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1D51E-5BBA-47D3-A6EC-3A5FC3CB85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7913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1D51E-5BBA-47D3-A6EC-3A5FC3CB8524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2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B00A-FC16-40B1-9CD9-A0B7E512D2DA}" type="datetimeFigureOut">
              <a:rPr lang="bg-BG" smtClean="0"/>
              <a:t>24.2.2017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CAC0-5936-492C-9796-55873AE54D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326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B00A-FC16-40B1-9CD9-A0B7E512D2DA}" type="datetimeFigureOut">
              <a:rPr lang="bg-BG" smtClean="0"/>
              <a:t>24.2.2017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CAC0-5936-492C-9796-55873AE54D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8699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B00A-FC16-40B1-9CD9-A0B7E512D2DA}" type="datetimeFigureOut">
              <a:rPr lang="bg-BG" smtClean="0"/>
              <a:t>24.2.2017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CAC0-5936-492C-9796-55873AE54D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5840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B00A-FC16-40B1-9CD9-A0B7E512D2DA}" type="datetimeFigureOut">
              <a:rPr lang="bg-BG" smtClean="0"/>
              <a:t>24.2.2017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CAC0-5936-492C-9796-55873AE54D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966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B00A-FC16-40B1-9CD9-A0B7E512D2DA}" type="datetimeFigureOut">
              <a:rPr lang="bg-BG" smtClean="0"/>
              <a:t>24.2.2017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CAC0-5936-492C-9796-55873AE54D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934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B00A-FC16-40B1-9CD9-A0B7E512D2DA}" type="datetimeFigureOut">
              <a:rPr lang="bg-BG" smtClean="0"/>
              <a:t>24.2.2017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CAC0-5936-492C-9796-55873AE54D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7141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B00A-FC16-40B1-9CD9-A0B7E512D2DA}" type="datetimeFigureOut">
              <a:rPr lang="bg-BG" smtClean="0"/>
              <a:t>24.2.2017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CAC0-5936-492C-9796-55873AE54D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844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B00A-FC16-40B1-9CD9-A0B7E512D2DA}" type="datetimeFigureOut">
              <a:rPr lang="bg-BG" smtClean="0"/>
              <a:t>24.2.2017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CAC0-5936-492C-9796-55873AE54D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812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B00A-FC16-40B1-9CD9-A0B7E512D2DA}" type="datetimeFigureOut">
              <a:rPr lang="bg-BG" smtClean="0"/>
              <a:t>24.2.2017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CAC0-5936-492C-9796-55873AE54D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612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B00A-FC16-40B1-9CD9-A0B7E512D2DA}" type="datetimeFigureOut">
              <a:rPr lang="bg-BG" smtClean="0"/>
              <a:t>24.2.2017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CAC0-5936-492C-9796-55873AE54D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345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B00A-FC16-40B1-9CD9-A0B7E512D2DA}" type="datetimeFigureOut">
              <a:rPr lang="bg-BG" smtClean="0"/>
              <a:t>24.2.2017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CAC0-5936-492C-9796-55873AE54D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447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0B00A-FC16-40B1-9CD9-A0B7E512D2DA}" type="datetimeFigureOut">
              <a:rPr lang="bg-BG" smtClean="0"/>
              <a:t>24.2.2017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6CAC0-5936-492C-9796-55873AE54D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44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zZwS4LgbcQ" TargetMode="Externa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618186"/>
            <a:ext cx="9144000" cy="1436464"/>
          </a:xfrm>
        </p:spPr>
        <p:txBody>
          <a:bodyPr>
            <a:normAutofit/>
          </a:bodyPr>
          <a:lstStyle/>
          <a:p>
            <a:r>
              <a:rPr lang="bg-BG" sz="9600" dirty="0" smtClean="0">
                <a:solidFill>
                  <a:srgbClr val="FF0000"/>
                </a:solidFill>
                <a:latin typeface="Monotype Corsiva" panose="03010101010201010101" pitchFamily="66" charset="0"/>
                <a:cs typeface="Myanmar Text" panose="020B0502040204020203" pitchFamily="34" charset="0"/>
              </a:rPr>
              <a:t>Баба Марта</a:t>
            </a:r>
            <a:endParaRPr lang="bg-BG" sz="9600" dirty="0">
              <a:solidFill>
                <a:srgbClr val="FF0000"/>
              </a:solidFill>
              <a:latin typeface="Monotype Corsiva" panose="03010101010201010101" pitchFamily="66" charset="0"/>
              <a:cs typeface="Myanmar Text" panose="020B0502040204020203" pitchFamily="34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196">
            <a:off x="8443156" y="3490638"/>
            <a:ext cx="2298534" cy="3160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1714">
            <a:off x="1393850" y="3410903"/>
            <a:ext cx="2086450" cy="3181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35" y="2634801"/>
            <a:ext cx="3223329" cy="2658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Бутон: напред или следващ 7">
            <a:hlinkClick r:id="rId5" action="ppaction://hlinksldjump" highlightClick="1"/>
          </p:cNvPr>
          <p:cNvSpPr/>
          <p:nvPr/>
        </p:nvSpPr>
        <p:spPr>
          <a:xfrm>
            <a:off x="11217499" y="6284890"/>
            <a:ext cx="450760" cy="360609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914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6798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9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Меню</a:t>
            </a:r>
            <a:endParaRPr lang="bg-BG" sz="9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Блоксхема: памет с последователен достъп 3">
            <a:hlinkClick r:id="rId2" action="ppaction://hlinksldjump"/>
          </p:cNvPr>
          <p:cNvSpPr/>
          <p:nvPr/>
        </p:nvSpPr>
        <p:spPr>
          <a:xfrm>
            <a:off x="1210613" y="2730322"/>
            <a:ext cx="2632657" cy="2331075"/>
          </a:xfrm>
          <a:prstGeom prst="flowChartMagnetic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Мартеница</a:t>
            </a:r>
            <a:endParaRPr lang="bg-BG" sz="2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Блоксхема: екран 6">
            <a:hlinkClick r:id="rId3" action="ppaction://hlinksldjump"/>
          </p:cNvPr>
          <p:cNvSpPr/>
          <p:nvPr/>
        </p:nvSpPr>
        <p:spPr>
          <a:xfrm>
            <a:off x="4623515" y="2923505"/>
            <a:ext cx="2356834" cy="2073498"/>
          </a:xfrm>
          <a:prstGeom prst="flowChartDispla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3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Цветя</a:t>
            </a:r>
            <a:endParaRPr lang="bg-BG" sz="23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Двойна вълна 7">
            <a:hlinkClick r:id="rId4" action="ppaction://hlinksldjump"/>
          </p:cNvPr>
          <p:cNvSpPr/>
          <p:nvPr/>
        </p:nvSpPr>
        <p:spPr>
          <a:xfrm>
            <a:off x="8010659" y="2936383"/>
            <a:ext cx="2562896" cy="1996226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3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Клип</a:t>
            </a:r>
            <a:endParaRPr lang="bg-BG" sz="23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Action Button: End 4">
            <a:hlinkClick r:id="" action="ppaction://hlinkshowjump?jump=lastslide" highlightClick="1"/>
          </p:cNvPr>
          <p:cNvSpPr/>
          <p:nvPr/>
        </p:nvSpPr>
        <p:spPr>
          <a:xfrm>
            <a:off x="11502189" y="6368716"/>
            <a:ext cx="513348" cy="304800"/>
          </a:xfrm>
          <a:prstGeom prst="actionButtonEnd">
            <a:avLst/>
          </a:prstGeom>
          <a:solidFill>
            <a:srgbClr val="FF0000"/>
          </a:solidFill>
          <a:ln>
            <a:solidFill>
              <a:srgbClr val="914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6229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8652" y="-154547"/>
            <a:ext cx="10515600" cy="1325563"/>
          </a:xfrm>
        </p:spPr>
        <p:txBody>
          <a:bodyPr>
            <a:normAutofit/>
          </a:bodyPr>
          <a:lstStyle/>
          <a:p>
            <a:r>
              <a:rPr lang="bg-BG" sz="7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Мартеници</a:t>
            </a:r>
            <a:endParaRPr lang="bg-BG" sz="7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0171">
            <a:off x="8128506" y="3481328"/>
            <a:ext cx="3424632" cy="2568474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1453">
            <a:off x="6820054" y="410347"/>
            <a:ext cx="2871258" cy="2661031"/>
          </a:xfrm>
          <a:prstGeom prst="rect">
            <a:avLst/>
          </a:prstGeom>
        </p:spPr>
      </p:pic>
      <p:sp>
        <p:nvSpPr>
          <p:cNvPr id="6" name="Правоъгълник 5"/>
          <p:cNvSpPr/>
          <p:nvPr/>
        </p:nvSpPr>
        <p:spPr>
          <a:xfrm>
            <a:off x="549498" y="1010245"/>
            <a:ext cx="420280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класическия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си вид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мартеницата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представлява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усукани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бял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и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червен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конец,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най-често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вълнени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Цветовете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имат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строго определен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смисъл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: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червено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–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кръв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 живот;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бяло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– чистота,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щастие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Традицията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е на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първия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ден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от март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най-старата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жена в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семейството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да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връзва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на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ръцете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на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децата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пресукан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бял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и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червен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конец за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здраве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и против уроки.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Затова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мартеница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се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украсяват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сватбените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китки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и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сватбеното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знаме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; с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мартеница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се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кичи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котлето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 в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което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се дои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първото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мляко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на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Гергьовден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; с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мартеница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се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завързват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събраните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на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Еньовден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билки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  <a:endParaRPr lang="bg-BG" sz="2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Бутон: начална страница 7">
            <a:hlinkClick r:id="rId4" action="ppaction://hlinksldjump" highlightClick="1"/>
          </p:cNvPr>
          <p:cNvSpPr/>
          <p:nvPr/>
        </p:nvSpPr>
        <p:spPr>
          <a:xfrm>
            <a:off x="11500834" y="6387921"/>
            <a:ext cx="360608" cy="360609"/>
          </a:xfrm>
          <a:prstGeom prst="actionButtonHome">
            <a:avLst/>
          </a:prstGeom>
          <a:solidFill>
            <a:srgbClr val="FF0000"/>
          </a:solidFill>
          <a:ln>
            <a:solidFill>
              <a:srgbClr val="914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7311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7287" y="120427"/>
            <a:ext cx="10515600" cy="1325563"/>
          </a:xfrm>
        </p:spPr>
        <p:txBody>
          <a:bodyPr>
            <a:normAutofit/>
          </a:bodyPr>
          <a:lstStyle/>
          <a:p>
            <a:r>
              <a:rPr lang="bg-BG" sz="7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Кокиче</a:t>
            </a:r>
            <a:endParaRPr lang="bg-BG" sz="7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5955">
            <a:off x="7422588" y="545550"/>
            <a:ext cx="2681656" cy="2771904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7536">
            <a:off x="7182860" y="3926109"/>
            <a:ext cx="3821856" cy="2559810"/>
          </a:xfrm>
          <a:prstGeom prst="rect">
            <a:avLst/>
          </a:prstGeom>
        </p:spPr>
      </p:pic>
      <p:sp>
        <p:nvSpPr>
          <p:cNvPr id="6" name="Правоъгълник 5"/>
          <p:cNvSpPr/>
          <p:nvPr/>
        </p:nvSpPr>
        <p:spPr>
          <a:xfrm>
            <a:off x="291922" y="1288457"/>
            <a:ext cx="4215685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То принадлежи на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природата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и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докато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го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има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ще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носи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надежда­та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и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вярата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за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щастие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и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истинска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любов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Кокичето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е любимо цвете на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хората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още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от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най-дълбока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древ­ност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Според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редица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предания Ева,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изгонена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от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Райските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гради­ни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 в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които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царяла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вечна пролет, страдала и от жесток студ. За да й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вдъхват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кураж,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снежинките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се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превърнали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в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красиви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бели цветя.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Така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тези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цветя,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наречени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по-късно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кокичета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станали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символ на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надеждата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за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топлина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и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слънчеви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лъчи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  <a:endParaRPr lang="bg-BG" sz="23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Бутон: напред или следващ 6">
            <a:hlinkClick r:id="rId4" action="ppaction://hlinksldjump" highlightClick="1"/>
          </p:cNvPr>
          <p:cNvSpPr/>
          <p:nvPr/>
        </p:nvSpPr>
        <p:spPr>
          <a:xfrm>
            <a:off x="11333408" y="6387921"/>
            <a:ext cx="373488" cy="347730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914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4187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71530" y="107547"/>
            <a:ext cx="10515600" cy="1325563"/>
          </a:xfrm>
        </p:spPr>
        <p:txBody>
          <a:bodyPr>
            <a:normAutofit/>
          </a:bodyPr>
          <a:lstStyle/>
          <a:p>
            <a:r>
              <a:rPr lang="bg-BG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Минзухар</a:t>
            </a:r>
            <a:endParaRPr lang="bg-BG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2718">
            <a:off x="7876008" y="467717"/>
            <a:ext cx="3146121" cy="2359591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0946">
            <a:off x="6923573" y="3347146"/>
            <a:ext cx="2985033" cy="2985033"/>
          </a:xfrm>
          <a:prstGeom prst="rect">
            <a:avLst/>
          </a:prstGeom>
        </p:spPr>
      </p:pic>
      <p:sp>
        <p:nvSpPr>
          <p:cNvPr id="6" name="Правоъгълник 5"/>
          <p:cNvSpPr/>
          <p:nvPr/>
        </p:nvSpPr>
        <p:spPr>
          <a:xfrm>
            <a:off x="274748" y="1372907"/>
            <a:ext cx="58770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Легендите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за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появата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на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минзухара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са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няколко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и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идват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от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древногръцката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митология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Едната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гласи, че Крокус (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латинското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наименование на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минзухара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) бил красив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младеж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който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се влюбил в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нимфата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Смилакс. За известно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време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двамата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били лудо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влюбени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и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живели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щастливо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 но в един момент Смилакс се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отегчила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и задушила от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завладяващата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любов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на Крокус.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Нимфата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поискала да се разделят, но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тъй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като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Крокус не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можел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да я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остави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 той не спирал да я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преследва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Тогава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тя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го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омагьосала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в красиво цвете,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което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да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символизира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неумиращата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страст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</a:p>
          <a:p>
            <a:endParaRPr lang="ru-RU" sz="20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Друга версия на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историята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гласи, че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боговете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били толкова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впечатлени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от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любовта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и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предаността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на Крокус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към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Смилакс, че решили да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ги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дарят с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безсмъртие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Така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Крокус бил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превърнат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в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минзухар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 а до него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растяла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Смилакс,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която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била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омагьосана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в тис</a:t>
            </a:r>
            <a:r>
              <a:rPr lang="ru-RU" sz="2000" dirty="0" smtClean="0"/>
              <a:t>.</a:t>
            </a:r>
            <a:endParaRPr lang="bg-BG" sz="2000" dirty="0"/>
          </a:p>
        </p:txBody>
      </p:sp>
      <p:sp>
        <p:nvSpPr>
          <p:cNvPr id="7" name="Бутон: назад или предишен 6">
            <a:hlinkClick r:id="rId4" action="ppaction://hlinksldjump" highlightClick="1"/>
          </p:cNvPr>
          <p:cNvSpPr/>
          <p:nvPr/>
        </p:nvSpPr>
        <p:spPr>
          <a:xfrm>
            <a:off x="10983497" y="6401228"/>
            <a:ext cx="347730" cy="296214"/>
          </a:xfrm>
          <a:prstGeom prst="actionButtonBackPrevious">
            <a:avLst/>
          </a:prstGeom>
          <a:solidFill>
            <a:srgbClr val="FF0000"/>
          </a:solidFill>
          <a:ln>
            <a:solidFill>
              <a:srgbClr val="914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Бутон: напред или следващ 7">
            <a:hlinkClick r:id="rId5" action="ppaction://hlinksldjump" highlightClick="1"/>
          </p:cNvPr>
          <p:cNvSpPr/>
          <p:nvPr/>
        </p:nvSpPr>
        <p:spPr>
          <a:xfrm>
            <a:off x="11331227" y="6401228"/>
            <a:ext cx="321971" cy="296214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914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3485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7440" y="210578"/>
            <a:ext cx="10515600" cy="1325563"/>
          </a:xfrm>
        </p:spPr>
        <p:txBody>
          <a:bodyPr>
            <a:normAutofit/>
          </a:bodyPr>
          <a:lstStyle/>
          <a:p>
            <a:r>
              <a:rPr lang="bg-BG" sz="7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Синчец</a:t>
            </a:r>
            <a:endParaRPr lang="bg-BG" sz="7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0284">
            <a:off x="7400828" y="594332"/>
            <a:ext cx="3618872" cy="2406550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487">
            <a:off x="6250266" y="3963093"/>
            <a:ext cx="4398500" cy="2341137"/>
          </a:xfrm>
          <a:prstGeom prst="rect">
            <a:avLst/>
          </a:prstGeom>
        </p:spPr>
      </p:pic>
      <p:sp>
        <p:nvSpPr>
          <p:cNvPr id="6" name="Правоъгълник 5"/>
          <p:cNvSpPr/>
          <p:nvPr/>
        </p:nvSpPr>
        <p:spPr>
          <a:xfrm>
            <a:off x="446468" y="148164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Синчец</a:t>
            </a: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ходи из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горица</a:t>
            </a:r>
            <a:endParaRPr lang="ru-RU" sz="32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води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бебчо</a:t>
            </a: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за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ръчица</a:t>
            </a: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го</a:t>
            </a: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води, и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му</a:t>
            </a: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пее</a:t>
            </a: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го</a:t>
            </a: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 две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ръце</a:t>
            </a: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люлее</a:t>
            </a: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3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Нани</a:t>
            </a: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нани</a:t>
            </a: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мойто</a:t>
            </a: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бебе,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таз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звездица</a:t>
            </a: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е за тебе,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да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ти</a:t>
            </a: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грее</a:t>
            </a: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 да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ти</a:t>
            </a: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свети,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да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пораснеш</a:t>
            </a: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като</a:t>
            </a: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цвете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Дора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Габе</a:t>
            </a:r>
            <a:endParaRPr lang="bg-BG" sz="3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Бутон: назад или предишен 6">
            <a:hlinkClick r:id="rId4" action="ppaction://hlinksldjump" highlightClick="1"/>
          </p:cNvPr>
          <p:cNvSpPr/>
          <p:nvPr/>
        </p:nvSpPr>
        <p:spPr>
          <a:xfrm>
            <a:off x="11149263" y="6413679"/>
            <a:ext cx="377329" cy="309093"/>
          </a:xfrm>
          <a:prstGeom prst="actionButtonBackPrevious">
            <a:avLst/>
          </a:prstGeom>
          <a:solidFill>
            <a:srgbClr val="FF0000"/>
          </a:solidFill>
          <a:ln>
            <a:solidFill>
              <a:srgbClr val="914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Бутон: напред или следващ 8">
            <a:hlinkClick r:id="rId5" action="ppaction://hlinksldjump" highlightClick="1"/>
          </p:cNvPr>
          <p:cNvSpPr/>
          <p:nvPr/>
        </p:nvSpPr>
        <p:spPr>
          <a:xfrm>
            <a:off x="11526592" y="6413679"/>
            <a:ext cx="414466" cy="309093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914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80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2741" y="133305"/>
            <a:ext cx="10515600" cy="1325563"/>
          </a:xfrm>
        </p:spPr>
        <p:txBody>
          <a:bodyPr>
            <a:normAutofit/>
          </a:bodyPr>
          <a:lstStyle/>
          <a:p>
            <a:r>
              <a:rPr lang="bg-BG" sz="6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Върба</a:t>
            </a:r>
            <a:endParaRPr lang="bg-BG" sz="6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5222">
            <a:off x="7898566" y="675917"/>
            <a:ext cx="3391720" cy="2543790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8786">
            <a:off x="6831345" y="4116998"/>
            <a:ext cx="3711262" cy="2211294"/>
          </a:xfrm>
          <a:prstGeom prst="rect">
            <a:avLst/>
          </a:prstGeom>
        </p:spPr>
      </p:pic>
      <p:sp>
        <p:nvSpPr>
          <p:cNvPr id="6" name="Правоъгълник 5"/>
          <p:cNvSpPr/>
          <p:nvPr/>
        </p:nvSpPr>
        <p:spPr>
          <a:xfrm>
            <a:off x="266164" y="1472974"/>
            <a:ext cx="6096000" cy="46935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Върбата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е символ на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бърз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растеж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и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ранно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разлистване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 Смята се за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прокълната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от Св. Богородица,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когато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не й казала, че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дяволът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е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взел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детето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й.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По-късното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й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използване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в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празнуването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на Входа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Господен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в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Ерусалим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Цветница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донякъде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я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реабилитира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 но „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тъмното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й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минало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" все пак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остава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и я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свързва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трайно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различни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магически практики.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Осветени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в храма на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Връбница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върбови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клонки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се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слагат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под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иконата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и под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прага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на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вратата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 в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яслите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на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домашните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животни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Заравят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се в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средата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на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нивата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или в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дупките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на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къртиците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- да пазят от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градушки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и бедствия и да не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изравят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къртици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градините</a:t>
            </a:r>
            <a:r>
              <a:rPr lang="ru-RU" sz="2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dirty="0" smtClean="0"/>
              <a:t>.</a:t>
            </a:r>
            <a:endParaRPr lang="bg-BG" sz="2300" dirty="0"/>
          </a:p>
        </p:txBody>
      </p:sp>
      <p:sp>
        <p:nvSpPr>
          <p:cNvPr id="7" name="Бутон: назад или предишен 6">
            <a:hlinkClick r:id="rId4" action="ppaction://hlinksldjump" highlightClick="1"/>
          </p:cNvPr>
          <p:cNvSpPr/>
          <p:nvPr/>
        </p:nvSpPr>
        <p:spPr>
          <a:xfrm>
            <a:off x="10818255" y="6423676"/>
            <a:ext cx="360608" cy="257578"/>
          </a:xfrm>
          <a:prstGeom prst="actionButtonBackPrevious">
            <a:avLst/>
          </a:prstGeom>
          <a:solidFill>
            <a:srgbClr val="FF0000"/>
          </a:solidFill>
          <a:ln>
            <a:solidFill>
              <a:srgbClr val="914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Бутон: начална страница 7">
            <a:hlinkClick r:id="rId5" action="ppaction://hlinksldjump" highlightClick="1"/>
          </p:cNvPr>
          <p:cNvSpPr/>
          <p:nvPr/>
        </p:nvSpPr>
        <p:spPr>
          <a:xfrm>
            <a:off x="11178863" y="6423676"/>
            <a:ext cx="360608" cy="257578"/>
          </a:xfrm>
          <a:prstGeom prst="actionButtonHome">
            <a:avLst/>
          </a:prstGeom>
          <a:solidFill>
            <a:srgbClr val="FF0000"/>
          </a:solidFill>
          <a:ln>
            <a:solidFill>
              <a:srgbClr val="914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930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2138" y="184821"/>
            <a:ext cx="10515600" cy="1325563"/>
          </a:xfrm>
        </p:spPr>
        <p:txBody>
          <a:bodyPr>
            <a:normAutofit/>
          </a:bodyPr>
          <a:lstStyle/>
          <a:p>
            <a:endParaRPr lang="bg-BG" sz="6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0zZwS4Lgbc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9859" y="1506829"/>
            <a:ext cx="8062175" cy="4534973"/>
          </a:xfrm>
          <a:prstGeom prst="rect">
            <a:avLst/>
          </a:prstGeom>
        </p:spPr>
      </p:pic>
      <p:sp>
        <p:nvSpPr>
          <p:cNvPr id="5" name="Бутон: начална страница 7">
            <a:hlinkClick r:id="rId4" action="ppaction://hlinksldjump" highlightClick="1"/>
          </p:cNvPr>
          <p:cNvSpPr/>
          <p:nvPr/>
        </p:nvSpPr>
        <p:spPr>
          <a:xfrm>
            <a:off x="11147738" y="6503830"/>
            <a:ext cx="360608" cy="257578"/>
          </a:xfrm>
          <a:prstGeom prst="actionButtonHome">
            <a:avLst/>
          </a:prstGeom>
          <a:solidFill>
            <a:srgbClr val="FF0000"/>
          </a:solidFill>
          <a:ln>
            <a:solidFill>
              <a:srgbClr val="914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3748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63842" y="5532437"/>
            <a:ext cx="10515600" cy="1325563"/>
          </a:xfrm>
        </p:spPr>
        <p:txBody>
          <a:bodyPr>
            <a:noAutofit/>
          </a:bodyPr>
          <a:lstStyle/>
          <a:p>
            <a:r>
              <a:rPr lang="bg-BG" sz="9600" b="1" i="1" spc="50" dirty="0" smtClean="0">
                <a:ln w="952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Николай Василев</a:t>
            </a:r>
            <a:endParaRPr lang="bg-BG" sz="9600" b="1" i="1" spc="50" dirty="0">
              <a:ln w="952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4" y="882968"/>
            <a:ext cx="3309869" cy="45032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40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506</Words>
  <Application>Microsoft Office PowerPoint</Application>
  <PresentationFormat>Widescreen</PresentationFormat>
  <Paragraphs>27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Myanmar Text</vt:lpstr>
      <vt:lpstr>Office тема</vt:lpstr>
      <vt:lpstr>Баба Марта</vt:lpstr>
      <vt:lpstr>Меню</vt:lpstr>
      <vt:lpstr>Мартеници</vt:lpstr>
      <vt:lpstr>Кокиче</vt:lpstr>
      <vt:lpstr>Минзухар</vt:lpstr>
      <vt:lpstr>Синчец</vt:lpstr>
      <vt:lpstr>Върба</vt:lpstr>
      <vt:lpstr>PowerPoint Presentation</vt:lpstr>
      <vt:lpstr>Николай Василев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Баба Марта</dc:title>
  <dc:creator>User</dc:creator>
  <cp:lastModifiedBy>PC-1</cp:lastModifiedBy>
  <cp:revision>15</cp:revision>
  <dcterms:created xsi:type="dcterms:W3CDTF">2017-02-23T19:09:47Z</dcterms:created>
  <dcterms:modified xsi:type="dcterms:W3CDTF">2017-02-24T07:59:02Z</dcterms:modified>
</cp:coreProperties>
</file>