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98D4"/>
    <a:srgbClr val="FFFFFF"/>
    <a:srgbClr val="D42047"/>
    <a:srgbClr val="000000"/>
    <a:srgbClr val="CE137C"/>
    <a:srgbClr val="82A254"/>
    <a:srgbClr val="F6C508"/>
    <a:srgbClr val="ECA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2" autoAdjust="0"/>
    <p:restoredTop sz="91734" autoAdjust="0"/>
  </p:normalViewPr>
  <p:slideViewPr>
    <p:cSldViewPr snapToObjects="1">
      <p:cViewPr varScale="1">
        <p:scale>
          <a:sx n="67" d="100"/>
          <a:sy n="67" d="100"/>
        </p:scale>
        <p:origin x="12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E759D8-F7EE-4FCC-83D3-9E685E229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725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CF9421-B85C-4E9C-841A-0DAAD704E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581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AB02-3F2F-4B5D-8D71-D81D90C5303C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920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at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25538" y="1819275"/>
            <a:ext cx="14763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atr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447800"/>
            <a:ext cx="22383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satr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0900" y="3195638"/>
            <a:ext cx="2238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sat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30500" y="5565775"/>
            <a:ext cx="147638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sat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2500" y="5105400"/>
            <a:ext cx="147638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sat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78300" y="533400"/>
            <a:ext cx="147638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satr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1700" y="4562475"/>
            <a:ext cx="22383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satr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35925" y="3392488"/>
            <a:ext cx="2238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satr4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616700" y="5786438"/>
            <a:ext cx="2905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satr5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990600"/>
            <a:ext cx="22383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satr5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74825" y="1473200"/>
            <a:ext cx="22383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satr5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12825" y="3649663"/>
            <a:ext cx="2238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3" descr="satr5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77863" y="6003925"/>
            <a:ext cx="2238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 descr="satr5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686800" y="5414963"/>
            <a:ext cx="2238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sat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8300" y="300038"/>
            <a:ext cx="147638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6" descr="sat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1597025"/>
            <a:ext cx="147638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7D09-9AA9-4282-91AC-F126477F3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BC48-4D79-47CB-B8A9-C3281CF79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45E7F-209A-43EE-8E37-1501F5725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5EB99-F95F-4943-BBD4-A72B1358A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89FC9-0281-444A-BFCA-D0478BB00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380DF-3732-4543-9729-054191377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5586A-19BE-4CE6-BAA4-35C4FCB0E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86C0-26B3-4623-A1C6-CD2A2B991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48EE5-B419-416F-8A10-643ED7E82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6757B-7830-4679-8148-193B07408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798C2-C42D-44EF-91D8-FC9A27158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C581-892F-46DD-A3A6-AB932F226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942F-647F-4437-BEEC-F961B556E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at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125538" y="1819275"/>
            <a:ext cx="14763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satr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315200" y="1447800"/>
            <a:ext cx="22383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 descr="satr3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092700" y="2489200"/>
            <a:ext cx="22383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satr3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120900" y="3195638"/>
            <a:ext cx="2238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2" descr="sat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730500" y="5565775"/>
            <a:ext cx="147638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3" descr="sat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302500" y="5105400"/>
            <a:ext cx="147638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sat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178300" y="533400"/>
            <a:ext cx="147638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5" descr="satr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901700" y="4562475"/>
            <a:ext cx="22383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6" descr="satr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035925" y="3392488"/>
            <a:ext cx="2238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7" descr="satr4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035300" y="2198688"/>
            <a:ext cx="2905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8" descr="satr4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6616700" y="5786438"/>
            <a:ext cx="2905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9" descr="satr5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7924800" y="990600"/>
            <a:ext cx="22383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0" descr="satr5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1774825" y="1473200"/>
            <a:ext cx="22383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1" descr="satr5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1012825" y="3649663"/>
            <a:ext cx="2238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2" descr="satr_5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4483100" y="3316288"/>
            <a:ext cx="3000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23" descr="satr5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677863" y="6003925"/>
            <a:ext cx="2238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24" descr="satr5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8686800" y="5414963"/>
            <a:ext cx="2238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25" descr="sat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68300" y="300038"/>
            <a:ext cx="147638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6" descr="sat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458200" y="1597025"/>
            <a:ext cx="147638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5E2285-917D-48DA-BF21-EB555F1F7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22" y="5085184"/>
            <a:ext cx="8229600" cy="1143000"/>
          </a:xfrm>
        </p:spPr>
        <p:txBody>
          <a:bodyPr>
            <a:normAutofit/>
          </a:bodyPr>
          <a:lstStyle/>
          <a:p>
            <a:r>
              <a:rPr lang="bg-BG" sz="6600" b="1" i="1" dirty="0" smtClean="0">
                <a:solidFill>
                  <a:srgbClr val="FF0000"/>
                </a:solidFill>
              </a:rPr>
              <a:t>Венера</a:t>
            </a:r>
            <a:endParaRPr lang="bg-BG" sz="6600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640-420-otkriha-dvojnik-na-ven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9722" y="908720"/>
            <a:ext cx="6096000" cy="4000500"/>
          </a:xfrm>
        </p:spPr>
      </p:pic>
    </p:spTree>
    <p:extLst>
      <p:ext uri="{BB962C8B-B14F-4D97-AF65-F5344CB8AC3E}">
        <p14:creationId xmlns:p14="http://schemas.microsoft.com/office/powerpoint/2010/main" val="208752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>
                <a:solidFill>
                  <a:srgbClr val="C00000"/>
                </a:solidFill>
              </a:rPr>
              <a:t>Космически апарат “МАГЕЛАН”</a:t>
            </a:r>
            <a:endParaRPr lang="bg-BG" b="1" i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250px-Magellan_Prepara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844824"/>
            <a:ext cx="3175000" cy="4521200"/>
          </a:xfrm>
        </p:spPr>
      </p:pic>
    </p:spTree>
    <p:extLst>
      <p:ext uri="{BB962C8B-B14F-4D97-AF65-F5344CB8AC3E}">
        <p14:creationId xmlns:p14="http://schemas.microsoft.com/office/powerpoint/2010/main" val="69751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3700463"/>
          </a:xfrm>
        </p:spPr>
        <p:txBody>
          <a:bodyPr/>
          <a:lstStyle/>
          <a:p>
            <a:pPr marL="0" indent="0" algn="ctr">
              <a:buNone/>
            </a:pPr>
            <a:r>
              <a:rPr lang="bg-BG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Калоян Йорданов</a:t>
            </a:r>
          </a:p>
          <a:p>
            <a:pPr marL="0" indent="0" algn="ctr">
              <a:buNone/>
            </a:pPr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VII </a:t>
            </a:r>
            <a:r>
              <a:rPr lang="bg-BG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 клас, № 10</a:t>
            </a:r>
            <a:endParaRPr lang="bg-BG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Свързано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12776"/>
            <a:ext cx="3048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2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6000" b="1" i="1" dirty="0" smtClean="0">
                <a:solidFill>
                  <a:srgbClr val="C00000"/>
                </a:solidFill>
              </a:rPr>
              <a:t>ВЕНЕРА</a:t>
            </a:r>
            <a:endParaRPr lang="bg-BG" sz="60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758788"/>
            <a:ext cx="4038600" cy="3700463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Венера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е втората по ред планета от Слънчевата система и носи името на богинята Венера от римската митология. Тя е земеподобна планета, много близка по големина и общи качества до Земята; понякога е наричана „планетата-сестра на Земята“.</a:t>
            </a:r>
            <a:r>
              <a:rPr lang="bg-BG" dirty="0" smtClean="0"/>
              <a:t> </a:t>
            </a:r>
          </a:p>
          <a:p>
            <a:r>
              <a:rPr lang="bg-BG" dirty="0" smtClean="0">
                <a:solidFill>
                  <a:srgbClr val="C00000"/>
                </a:solidFill>
              </a:rPr>
              <a:t>Венера няма естествени спътници </a:t>
            </a:r>
            <a:r>
              <a:rPr lang="bg-BG" dirty="0" smtClean="0"/>
              <a:t>.</a:t>
            </a:r>
            <a:endParaRPr lang="bg-B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plane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62128" y="2060848"/>
            <a:ext cx="4587176" cy="3096344"/>
          </a:xfrm>
        </p:spPr>
      </p:pic>
    </p:spTree>
    <p:extLst>
      <p:ext uri="{BB962C8B-B14F-4D97-AF65-F5344CB8AC3E}">
        <p14:creationId xmlns:p14="http://schemas.microsoft.com/office/powerpoint/2010/main" val="104328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6000" b="1" i="1" dirty="0" smtClean="0">
                <a:solidFill>
                  <a:srgbClr val="C00000"/>
                </a:solidFill>
              </a:rPr>
              <a:t>АТМОСФЕРА</a:t>
            </a:r>
            <a:endParaRPr lang="bg-BG" sz="60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Венера </a:t>
            </a:r>
            <a:r>
              <a:rPr lang="ru-RU" dirty="0" smtClean="0">
                <a:solidFill>
                  <a:srgbClr val="C00000"/>
                </a:solidFill>
              </a:rPr>
              <a:t>има атмосфера, която съдържа главно </a:t>
            </a:r>
            <a:r>
              <a:rPr lang="ru-RU" dirty="0" smtClean="0">
                <a:solidFill>
                  <a:srgbClr val="FF0000"/>
                </a:solidFill>
              </a:rPr>
              <a:t>въглероден диоксид </a:t>
            </a:r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малко количество  </a:t>
            </a:r>
            <a:r>
              <a:rPr lang="ru-RU" dirty="0" smtClean="0">
                <a:solidFill>
                  <a:srgbClr val="FF0000"/>
                </a:solidFill>
              </a:rPr>
              <a:t>азот.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Налягането </a:t>
            </a:r>
            <a:r>
              <a:rPr lang="ru-RU" dirty="0" smtClean="0">
                <a:solidFill>
                  <a:srgbClr val="C00000"/>
                </a:solidFill>
              </a:rPr>
              <a:t>на повърхността на планетата е огромно — 90 пъти по-високо от това на земното морско равнище или еквивалентно на налягането в земните океани на около 1 km дълбочина.</a:t>
            </a:r>
            <a:endParaRPr lang="bg-B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8cc1c42d6d7e5c7119c8529d9c94e0a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42176" y="2132856"/>
            <a:ext cx="4278295" cy="2952328"/>
          </a:xfrm>
        </p:spPr>
      </p:pic>
    </p:spTree>
    <p:extLst>
      <p:ext uri="{BB962C8B-B14F-4D97-AF65-F5344CB8AC3E}">
        <p14:creationId xmlns:p14="http://schemas.microsoft.com/office/powerpoint/2010/main" val="5611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5400" b="1" i="1" dirty="0" smtClean="0">
                <a:solidFill>
                  <a:srgbClr val="C00000"/>
                </a:solidFill>
              </a:rPr>
              <a:t>АТМОСФЕРА</a:t>
            </a:r>
            <a:endParaRPr lang="bg-BG" sz="54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Атмосферата, богата на въглероден диоксид, поражда силен парников ефект и повишава температурата на повърхността с повече от 460 °C над стойността, която тя би имала, ако Венера нямаше атмосфера. Поради този факт повърхността на Венера, взета като цяло, е по-гореща от тази на Меркурий, независимо от факта, че Венера е почти два пъти по-далече от Слънцето.</a:t>
            </a:r>
            <a:endParaRPr lang="bg-B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1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5400" b="1" i="1" dirty="0" smtClean="0">
                <a:solidFill>
                  <a:srgbClr val="C00000"/>
                </a:solidFill>
              </a:rPr>
              <a:t>ПОВЪРХНОСТ</a:t>
            </a:r>
            <a:endParaRPr lang="bg-BG" sz="54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104456" cy="52578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Венера има бавно ретроградно въртене – по посока на часовниковата стрелка. Това означава, че тя се върти от изток на запад, вместо от запад на изток, както повечето други основни планети .Не е известно със сигурност защо Венера се върти по посока на часовниковата стрелка, въпреки че се предполага, че в миналото се е сблъскала с много голям астероид.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	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lang="bg-BG" sz="1800" dirty="0"/>
          </a:p>
        </p:txBody>
      </p:sp>
      <p:pic>
        <p:nvPicPr>
          <p:cNvPr id="5" name="Content Placeholder 4" descr="images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13166" y="1916832"/>
            <a:ext cx="4235298" cy="3312368"/>
          </a:xfrm>
        </p:spPr>
      </p:pic>
    </p:spTree>
    <p:extLst>
      <p:ext uri="{BB962C8B-B14F-4D97-AF65-F5344CB8AC3E}">
        <p14:creationId xmlns:p14="http://schemas.microsoft.com/office/powerpoint/2010/main" val="319425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>
                <a:solidFill>
                  <a:srgbClr val="C00000"/>
                </a:solidFill>
              </a:rPr>
              <a:t>ПОВЪРХНОСТ</a:t>
            </a:r>
            <a:endParaRPr lang="bg-BG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060848"/>
            <a:ext cx="4038600" cy="37004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Почти 90% от повърхността на Венера се състои от сравнително скорошно (в геологичен план) изстинала базалтова лава и много малко метеоритни кратери. Предполага се, че причината за това са интензивни вулканични изригвания, които са променили почти изцяло повърхността на планетата.</a:t>
            </a:r>
            <a:endParaRPr lang="bg-B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venus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90120" y="2060848"/>
            <a:ext cx="4530255" cy="3600400"/>
          </a:xfrm>
        </p:spPr>
      </p:pic>
    </p:spTree>
    <p:extLst>
      <p:ext uri="{BB962C8B-B14F-4D97-AF65-F5344CB8AC3E}">
        <p14:creationId xmlns:p14="http://schemas.microsoft.com/office/powerpoint/2010/main" val="348541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>
                <a:solidFill>
                  <a:srgbClr val="C00000"/>
                </a:solidFill>
              </a:rPr>
              <a:t>Вътрешността на Венера</a:t>
            </a:r>
            <a:endParaRPr lang="bg-BG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3700463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solidFill>
                  <a:srgbClr val="C00000"/>
                </a:solidFill>
              </a:rPr>
              <a:t>Вътрешността на планетата е най-вероятно много близка до тази на Земята:</a:t>
            </a:r>
          </a:p>
          <a:p>
            <a:r>
              <a:rPr lang="ru-RU" sz="2900" dirty="0" smtClean="0">
                <a:solidFill>
                  <a:srgbClr val="C00000"/>
                </a:solidFill>
              </a:rPr>
              <a:t> желязно ядро с радиус около 3000 km, обградено от полуразтопена скалиста мантия, която заема по-голямата част от обема на Венера. Резултати от измервания на гравитацията, извършени от апарата Магелан, посетил планетата през 1994 г., показват, че дебелината на кората на Венера е по-голяма от очакваната от специалистите</a:t>
            </a:r>
            <a:r>
              <a:rPr lang="ru-RU" dirty="0" smtClean="0"/>
              <a:t>.</a:t>
            </a:r>
            <a:endParaRPr lang="bg-BG" dirty="0"/>
          </a:p>
        </p:txBody>
      </p:sp>
      <p:pic>
        <p:nvPicPr>
          <p:cNvPr id="5" name="Content Placeholder 4" descr="venusi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0847" y="1916832"/>
            <a:ext cx="4345508" cy="3312368"/>
          </a:xfrm>
        </p:spPr>
      </p:pic>
    </p:spTree>
    <p:extLst>
      <p:ext uri="{BB962C8B-B14F-4D97-AF65-F5344CB8AC3E}">
        <p14:creationId xmlns:p14="http://schemas.microsoft.com/office/powerpoint/2010/main" val="16941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i="1" dirty="0" smtClean="0">
                <a:solidFill>
                  <a:srgbClr val="C00000"/>
                </a:solidFill>
              </a:rPr>
              <a:t>ПОСЕЩЕНИЯ ОТ КОСМИЧЕСКИ АПАРАТИ</a:t>
            </a:r>
            <a:endParaRPr lang="bg-BG" sz="40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082031"/>
            <a:ext cx="4038600" cy="37004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Първата истински успешна мисия до Венера е осъществена от американския апарат Маринър 2 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който посещава планетата през 1962 г. По време на мисията е установено, че Венера няма магнитно поле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bg-BG" dirty="0"/>
          </a:p>
        </p:txBody>
      </p:sp>
      <p:pic>
        <p:nvPicPr>
          <p:cNvPr id="5" name="Content Placeholder 4" descr="250px-Mariner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060848"/>
            <a:ext cx="4478110" cy="3600400"/>
          </a:xfrm>
        </p:spPr>
      </p:pic>
    </p:spTree>
    <p:extLst>
      <p:ext uri="{BB962C8B-B14F-4D97-AF65-F5344CB8AC3E}">
        <p14:creationId xmlns:p14="http://schemas.microsoft.com/office/powerpoint/2010/main" val="87389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b="1" i="1" dirty="0" smtClean="0">
                <a:solidFill>
                  <a:srgbClr val="C00000"/>
                </a:solidFill>
              </a:rPr>
              <a:t>МАГЕЛАН</a:t>
            </a:r>
            <a:endParaRPr lang="bg-BG" sz="48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699" y="2276872"/>
            <a:ext cx="4038600" cy="37004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10 август 1990 г. апаратът на НАСА  Магелан влиза в орбита около Венера и започва да осъществява мисията си, състояща се в детайлно радарно картографиране (с разделителна способност от около 100 метра) на цялата повърхност.</a:t>
            </a:r>
            <a:endParaRPr lang="ru-RU" baseline="30000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Магелан успява да заснеме 98% от повърхността на планетата и да картографира 95% от нейното гравитационно поле.</a:t>
            </a:r>
            <a:endParaRPr lang="bg-B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200px-Venus2_mag_bi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575321"/>
            <a:ext cx="3600400" cy="3600400"/>
          </a:xfrm>
        </p:spPr>
      </p:pic>
    </p:spTree>
    <p:extLst>
      <p:ext uri="{BB962C8B-B14F-4D97-AF65-F5344CB8AC3E}">
        <p14:creationId xmlns:p14="http://schemas.microsoft.com/office/powerpoint/2010/main" val="242640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4080"/>
      </a:dk1>
      <a:lt1>
        <a:srgbClr val="004080"/>
      </a:lt1>
      <a:dk2>
        <a:srgbClr val="000000"/>
      </a:dk2>
      <a:lt2>
        <a:srgbClr val="FF0080"/>
      </a:lt2>
      <a:accent1>
        <a:srgbClr val="66CCFF"/>
      </a:accent1>
      <a:accent2>
        <a:srgbClr val="333399"/>
      </a:accent2>
      <a:accent3>
        <a:srgbClr val="AAAAAA"/>
      </a:accent3>
      <a:accent4>
        <a:srgbClr val="00356C"/>
      </a:accent4>
      <a:accent5>
        <a:srgbClr val="B8E2FF"/>
      </a:accent5>
      <a:accent6>
        <a:srgbClr val="2D2D8A"/>
      </a:accent6>
      <a:hlink>
        <a:srgbClr val="66CCFF"/>
      </a:hlink>
      <a:folHlink>
        <a:srgbClr val="004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355</Words>
  <Application>Microsoft Office PowerPoint</Application>
  <PresentationFormat>On-screen Show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Венера</vt:lpstr>
      <vt:lpstr>ВЕНЕРА</vt:lpstr>
      <vt:lpstr>АТМОСФЕРА</vt:lpstr>
      <vt:lpstr>АТМОСФЕРА</vt:lpstr>
      <vt:lpstr>ПОВЪРХНОСТ</vt:lpstr>
      <vt:lpstr>ПОВЪРХНОСТ</vt:lpstr>
      <vt:lpstr>Вътрешността на Венера</vt:lpstr>
      <vt:lpstr>ПОСЕЩЕНИЯ ОТ КОСМИЧЕСКИ АПАРАТИ</vt:lpstr>
      <vt:lpstr>МАГЕЛАН</vt:lpstr>
      <vt:lpstr>Космически апарат “МАГЕЛАН”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 Template</dc:title>
  <dc:creator>Presentation Magazine</dc:creator>
  <cp:lastModifiedBy>PC-1</cp:lastModifiedBy>
  <cp:revision>134</cp:revision>
  <dcterms:modified xsi:type="dcterms:W3CDTF">2017-05-31T05:41:39Z</dcterms:modified>
</cp:coreProperties>
</file>