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1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EFF56-6988-4B43-B06B-2335FE65DECD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5398867-D54A-4781-B3DB-84F27E65E3F5}">
      <dgm:prSet phldrT="[Текст]" phldr="1"/>
      <dgm:spPr/>
      <dgm:t>
        <a:bodyPr/>
        <a:lstStyle/>
        <a:p>
          <a:endParaRPr lang="ru-RU"/>
        </a:p>
      </dgm:t>
    </dgm:pt>
    <dgm:pt modelId="{7A97BDF9-23A3-4D8D-83C5-12521596B266}" type="parTrans" cxnId="{F4AAF401-2D61-483E-B875-E5AD3C506B8F}">
      <dgm:prSet/>
      <dgm:spPr/>
      <dgm:t>
        <a:bodyPr/>
        <a:lstStyle/>
        <a:p>
          <a:endParaRPr lang="ru-RU"/>
        </a:p>
      </dgm:t>
    </dgm:pt>
    <dgm:pt modelId="{31579DC6-758D-4253-AE5B-0092505CD249}" type="sibTrans" cxnId="{F4AAF401-2D61-483E-B875-E5AD3C506B8F}">
      <dgm:prSet/>
      <dgm:spPr/>
      <dgm:t>
        <a:bodyPr/>
        <a:lstStyle/>
        <a:p>
          <a:endParaRPr lang="ru-RU"/>
        </a:p>
      </dgm:t>
    </dgm:pt>
    <dgm:pt modelId="{741FD482-2140-423A-B7AB-C8631991F89B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Входът към пещерата е затрупан с камъни. Изберете един и кликнете на него.</a:t>
          </a:r>
          <a:endParaRPr lang="ru-RU" dirty="0">
            <a:solidFill>
              <a:srgbClr val="002060"/>
            </a:solidFill>
          </a:endParaRPr>
        </a:p>
      </dgm:t>
    </dgm:pt>
    <dgm:pt modelId="{FD5B84E5-34DF-4CF8-B2D1-06E6012B6DDF}" type="parTrans" cxnId="{78B55BEC-EC71-4067-B1F7-CD9439000222}">
      <dgm:prSet/>
      <dgm:spPr/>
      <dgm:t>
        <a:bodyPr/>
        <a:lstStyle/>
        <a:p>
          <a:endParaRPr lang="ru-RU"/>
        </a:p>
      </dgm:t>
    </dgm:pt>
    <dgm:pt modelId="{2465E31F-612F-457C-BD74-0B6747FB89DB}" type="sibTrans" cxnId="{78B55BEC-EC71-4067-B1F7-CD9439000222}">
      <dgm:prSet/>
      <dgm:spPr/>
      <dgm:t>
        <a:bodyPr/>
        <a:lstStyle/>
        <a:p>
          <a:endParaRPr lang="ru-RU"/>
        </a:p>
      </dgm:t>
    </dgm:pt>
    <dgm:pt modelId="{100133D2-7E62-4D17-AAF2-22174A93D466}">
      <dgm:prSet phldrT="[Текст]" phldr="1"/>
      <dgm:spPr/>
      <dgm:t>
        <a:bodyPr/>
        <a:lstStyle/>
        <a:p>
          <a:endParaRPr lang="ru-RU"/>
        </a:p>
      </dgm:t>
    </dgm:pt>
    <dgm:pt modelId="{F7A4F33D-2B97-4814-923B-F63546BBF675}" type="parTrans" cxnId="{6BA41884-5FAF-46A2-B2A4-3866BD1B0EAB}">
      <dgm:prSet/>
      <dgm:spPr/>
      <dgm:t>
        <a:bodyPr/>
        <a:lstStyle/>
        <a:p>
          <a:endParaRPr lang="ru-RU"/>
        </a:p>
      </dgm:t>
    </dgm:pt>
    <dgm:pt modelId="{EA362BF8-3FAA-433D-A700-5FD398E8A934}" type="sibTrans" cxnId="{6BA41884-5FAF-46A2-B2A4-3866BD1B0EAB}">
      <dgm:prSet/>
      <dgm:spPr/>
      <dgm:t>
        <a:bodyPr/>
        <a:lstStyle/>
        <a:p>
          <a:endParaRPr lang="ru-RU"/>
        </a:p>
      </dgm:t>
    </dgm:pt>
    <dgm:pt modelId="{4282BC56-E003-48DF-879D-AA79FD208BF0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Пресметнете примера и натиснете на верния отговор.</a:t>
          </a:r>
          <a:endParaRPr lang="ru-RU" dirty="0">
            <a:solidFill>
              <a:srgbClr val="002060"/>
            </a:solidFill>
          </a:endParaRPr>
        </a:p>
      </dgm:t>
    </dgm:pt>
    <dgm:pt modelId="{EE3D9BCE-6469-4FDC-B4D0-C1FD37D9321F}" type="parTrans" cxnId="{140803DE-83E4-4F06-82C6-06781A0A79AE}">
      <dgm:prSet/>
      <dgm:spPr/>
      <dgm:t>
        <a:bodyPr/>
        <a:lstStyle/>
        <a:p>
          <a:endParaRPr lang="ru-RU"/>
        </a:p>
      </dgm:t>
    </dgm:pt>
    <dgm:pt modelId="{986B101F-8C91-45E8-B154-1DDA41504282}" type="sibTrans" cxnId="{140803DE-83E4-4F06-82C6-06781A0A79AE}">
      <dgm:prSet/>
      <dgm:spPr/>
      <dgm:t>
        <a:bodyPr/>
        <a:lstStyle/>
        <a:p>
          <a:endParaRPr lang="ru-RU"/>
        </a:p>
      </dgm:t>
    </dgm:pt>
    <dgm:pt modelId="{FF697449-0868-469B-AA17-18CDADA788E3}">
      <dgm:prSet phldrT="[Текст]" phldr="1"/>
      <dgm:spPr/>
      <dgm:t>
        <a:bodyPr/>
        <a:lstStyle/>
        <a:p>
          <a:endParaRPr lang="ru-RU" dirty="0"/>
        </a:p>
      </dgm:t>
    </dgm:pt>
    <dgm:pt modelId="{3689B9F8-C062-4947-8A0A-DA423453CC8C}" type="parTrans" cxnId="{9B876204-6935-46E7-8BFB-F1D7F5E7C7D4}">
      <dgm:prSet/>
      <dgm:spPr/>
      <dgm:t>
        <a:bodyPr/>
        <a:lstStyle/>
        <a:p>
          <a:endParaRPr lang="ru-RU"/>
        </a:p>
      </dgm:t>
    </dgm:pt>
    <dgm:pt modelId="{37FAFB19-6584-4D56-B339-0492C587ED83}" type="sibTrans" cxnId="{9B876204-6935-46E7-8BFB-F1D7F5E7C7D4}">
      <dgm:prSet/>
      <dgm:spPr/>
      <dgm:t>
        <a:bodyPr/>
        <a:lstStyle/>
        <a:p>
          <a:endParaRPr lang="ru-RU"/>
        </a:p>
      </dgm:t>
    </dgm:pt>
    <dgm:pt modelId="{46F0D710-B34F-4E7C-A050-AF5B08DC8E85}">
      <dgm:prSet phldrT="[Текст]"/>
      <dgm:spPr/>
      <dgm:t>
        <a:bodyPr/>
        <a:lstStyle/>
        <a:p>
          <a:r>
            <a:rPr lang="ru-RU" smtClean="0">
              <a:solidFill>
                <a:srgbClr val="002060"/>
              </a:solidFill>
            </a:rPr>
            <a:t>Върнете </a:t>
          </a:r>
          <a:r>
            <a:rPr lang="ru-RU" dirty="0" smtClean="0">
              <a:solidFill>
                <a:srgbClr val="002060"/>
              </a:solidFill>
            </a:rPr>
            <a:t>се на игралното поле с бутона «напред».</a:t>
          </a:r>
          <a:endParaRPr lang="ru-RU" dirty="0">
            <a:solidFill>
              <a:srgbClr val="002060"/>
            </a:solidFill>
          </a:endParaRPr>
        </a:p>
      </dgm:t>
    </dgm:pt>
    <dgm:pt modelId="{2965FB75-0133-46E2-BEA1-8623CD804F3C}" type="parTrans" cxnId="{3CE386BC-F73D-41A1-A830-A44D7DFF344E}">
      <dgm:prSet/>
      <dgm:spPr/>
      <dgm:t>
        <a:bodyPr/>
        <a:lstStyle/>
        <a:p>
          <a:endParaRPr lang="ru-RU"/>
        </a:p>
      </dgm:t>
    </dgm:pt>
    <dgm:pt modelId="{274CA018-12AC-456A-86B5-D8A8F0EF6816}" type="sibTrans" cxnId="{3CE386BC-F73D-41A1-A830-A44D7DFF344E}">
      <dgm:prSet/>
      <dgm:spPr/>
      <dgm:t>
        <a:bodyPr/>
        <a:lstStyle/>
        <a:p>
          <a:endParaRPr lang="ru-RU"/>
        </a:p>
      </dgm:t>
    </dgm:pt>
    <dgm:pt modelId="{4ABD7721-57AF-4694-AC64-A06BEDB3E4AE}">
      <dgm:prSet phldrT="[Текст]"/>
      <dgm:spPr/>
      <dgm:t>
        <a:bodyPr/>
        <a:lstStyle/>
        <a:p>
          <a:r>
            <a:rPr lang="ru-RU" dirty="0" smtClean="0"/>
            <a:t>.</a:t>
          </a:r>
          <a:endParaRPr lang="ru-RU" dirty="0"/>
        </a:p>
      </dgm:t>
    </dgm:pt>
    <dgm:pt modelId="{0673AEFE-EF1F-428F-AD57-C875341679FF}" type="parTrans" cxnId="{FC3FF22B-54E5-4F15-8E17-987AD207CCC8}">
      <dgm:prSet/>
      <dgm:spPr/>
      <dgm:t>
        <a:bodyPr/>
        <a:lstStyle/>
        <a:p>
          <a:endParaRPr lang="ru-RU"/>
        </a:p>
      </dgm:t>
    </dgm:pt>
    <dgm:pt modelId="{5C98DF72-EAA6-4FC7-8567-48DF995C0FE4}" type="sibTrans" cxnId="{FC3FF22B-54E5-4F15-8E17-987AD207CCC8}">
      <dgm:prSet/>
      <dgm:spPr/>
      <dgm:t>
        <a:bodyPr/>
        <a:lstStyle/>
        <a:p>
          <a:endParaRPr lang="ru-RU"/>
        </a:p>
      </dgm:t>
    </dgm:pt>
    <dgm:pt modelId="{BD5523FB-B444-403A-BEEE-F8D9AAD1F316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Когато бъдът премахнати всички камъни, натиснете бутона  «Край на играта».</a:t>
          </a:r>
          <a:endParaRPr lang="ru-RU" dirty="0">
            <a:solidFill>
              <a:srgbClr val="002060"/>
            </a:solidFill>
          </a:endParaRPr>
        </a:p>
      </dgm:t>
    </dgm:pt>
    <dgm:pt modelId="{0061AA08-A30A-4670-969D-0D78085186C3}" type="parTrans" cxnId="{C7236F17-822B-4FDD-91D7-4CBE6EDEC090}">
      <dgm:prSet/>
      <dgm:spPr/>
      <dgm:t>
        <a:bodyPr/>
        <a:lstStyle/>
        <a:p>
          <a:endParaRPr lang="ru-RU"/>
        </a:p>
      </dgm:t>
    </dgm:pt>
    <dgm:pt modelId="{F1FB5296-6AF8-480A-8037-C3ED42B0EBA5}" type="sibTrans" cxnId="{C7236F17-822B-4FDD-91D7-4CBE6EDEC090}">
      <dgm:prSet/>
      <dgm:spPr/>
      <dgm:t>
        <a:bodyPr/>
        <a:lstStyle/>
        <a:p>
          <a:endParaRPr lang="ru-RU"/>
        </a:p>
      </dgm:t>
    </dgm:pt>
    <dgm:pt modelId="{1D691830-3BF3-4372-B5D9-3E06AF37DD6C}" type="pres">
      <dgm:prSet presAssocID="{B97EFF56-6988-4B43-B06B-2335FE65DEC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B7346C-F79F-4ACC-A2C9-AA582D14A486}" type="pres">
      <dgm:prSet presAssocID="{85398867-D54A-4781-B3DB-84F27E65E3F5}" presName="composite" presStyleCnt="0"/>
      <dgm:spPr/>
    </dgm:pt>
    <dgm:pt modelId="{ADC64140-8237-49A8-9EDC-09D89CBB807A}" type="pres">
      <dgm:prSet presAssocID="{85398867-D54A-4781-B3DB-84F27E65E3F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0B9E9-1962-4097-B33C-76FC0ACBF6F0}" type="pres">
      <dgm:prSet presAssocID="{85398867-D54A-4781-B3DB-84F27E65E3F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29D6C-2DFE-4F8E-A47F-0E55077259E8}" type="pres">
      <dgm:prSet presAssocID="{31579DC6-758D-4253-AE5B-0092505CD249}" presName="sp" presStyleCnt="0"/>
      <dgm:spPr/>
    </dgm:pt>
    <dgm:pt modelId="{4E2578E0-7994-4F2D-A320-DD2CEC5ABAE6}" type="pres">
      <dgm:prSet presAssocID="{100133D2-7E62-4D17-AAF2-22174A93D466}" presName="composite" presStyleCnt="0"/>
      <dgm:spPr/>
    </dgm:pt>
    <dgm:pt modelId="{94F377CA-3BD5-47AD-9D11-98B62EC77FC8}" type="pres">
      <dgm:prSet presAssocID="{100133D2-7E62-4D17-AAF2-22174A93D46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2EADB-51FF-4202-AD6A-8F0E44912496}" type="pres">
      <dgm:prSet presAssocID="{100133D2-7E62-4D17-AAF2-22174A93D466}" presName="descendantText" presStyleLbl="alignAcc1" presStyleIdx="1" presStyleCnt="4" custLinFactNeighborX="-77" custLinFactNeighborY="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53B02-AD52-4983-8EC7-BBBA80671EE0}" type="pres">
      <dgm:prSet presAssocID="{EA362BF8-3FAA-433D-A700-5FD398E8A934}" presName="sp" presStyleCnt="0"/>
      <dgm:spPr/>
    </dgm:pt>
    <dgm:pt modelId="{1990A9AC-61A3-4504-8EF9-8E8423F40749}" type="pres">
      <dgm:prSet presAssocID="{FF697449-0868-469B-AA17-18CDADA788E3}" presName="composite" presStyleCnt="0"/>
      <dgm:spPr/>
    </dgm:pt>
    <dgm:pt modelId="{3BDFD055-07A6-46CF-9ADB-A4AC91A8144B}" type="pres">
      <dgm:prSet presAssocID="{FF697449-0868-469B-AA17-18CDADA788E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FF8EC-B723-40C7-9EA6-C815B1E3AD0D}" type="pres">
      <dgm:prSet presAssocID="{FF697449-0868-469B-AA17-18CDADA788E3}" presName="descendantText" presStyleLbl="alignAcc1" presStyleIdx="2" presStyleCnt="4" custLinFactNeighborX="774" custLinFactNeighborY="3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9B754-707D-4401-BF9E-A1A355E8EBF8}" type="pres">
      <dgm:prSet presAssocID="{37FAFB19-6584-4D56-B339-0492C587ED83}" presName="sp" presStyleCnt="0"/>
      <dgm:spPr/>
    </dgm:pt>
    <dgm:pt modelId="{AED7B524-C69B-41F5-B831-B093BAA41454}" type="pres">
      <dgm:prSet presAssocID="{4ABD7721-57AF-4694-AC64-A06BEDB3E4AE}" presName="composite" presStyleCnt="0"/>
      <dgm:spPr/>
    </dgm:pt>
    <dgm:pt modelId="{457C040E-C669-44FA-8C3A-7E1C2AE499DC}" type="pres">
      <dgm:prSet presAssocID="{4ABD7721-57AF-4694-AC64-A06BEDB3E4AE}" presName="parentText" presStyleLbl="alignNode1" presStyleIdx="3" presStyleCnt="4" custLinFactNeighborX="-143" custLinFactNeighborY="30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E3998-5989-4398-8B84-99303C7DBFDF}" type="pres">
      <dgm:prSet presAssocID="{4ABD7721-57AF-4694-AC64-A06BEDB3E4A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B55BEC-EC71-4067-B1F7-CD9439000222}" srcId="{85398867-D54A-4781-B3DB-84F27E65E3F5}" destId="{741FD482-2140-423A-B7AB-C8631991F89B}" srcOrd="0" destOrd="0" parTransId="{FD5B84E5-34DF-4CF8-B2D1-06E6012B6DDF}" sibTransId="{2465E31F-612F-457C-BD74-0B6747FB89DB}"/>
    <dgm:cxn modelId="{CC54298A-5B87-4A6F-A376-24DFFDFF89BF}" type="presOf" srcId="{46F0D710-B34F-4E7C-A050-AF5B08DC8E85}" destId="{E3DFF8EC-B723-40C7-9EA6-C815B1E3AD0D}" srcOrd="0" destOrd="0" presId="urn:microsoft.com/office/officeart/2005/8/layout/chevron2"/>
    <dgm:cxn modelId="{BE158E88-A597-4445-8B9A-400E7D977503}" type="presOf" srcId="{B97EFF56-6988-4B43-B06B-2335FE65DECD}" destId="{1D691830-3BF3-4372-B5D9-3E06AF37DD6C}" srcOrd="0" destOrd="0" presId="urn:microsoft.com/office/officeart/2005/8/layout/chevron2"/>
    <dgm:cxn modelId="{769F1811-6279-4A7C-8832-CB8A8AEDE9F7}" type="presOf" srcId="{FF697449-0868-469B-AA17-18CDADA788E3}" destId="{3BDFD055-07A6-46CF-9ADB-A4AC91A8144B}" srcOrd="0" destOrd="0" presId="urn:microsoft.com/office/officeart/2005/8/layout/chevron2"/>
    <dgm:cxn modelId="{FAE4B07C-6257-473C-AB26-92A4E82955EC}" type="presOf" srcId="{85398867-D54A-4781-B3DB-84F27E65E3F5}" destId="{ADC64140-8237-49A8-9EDC-09D89CBB807A}" srcOrd="0" destOrd="0" presId="urn:microsoft.com/office/officeart/2005/8/layout/chevron2"/>
    <dgm:cxn modelId="{F4AAF401-2D61-483E-B875-E5AD3C506B8F}" srcId="{B97EFF56-6988-4B43-B06B-2335FE65DECD}" destId="{85398867-D54A-4781-B3DB-84F27E65E3F5}" srcOrd="0" destOrd="0" parTransId="{7A97BDF9-23A3-4D8D-83C5-12521596B266}" sibTransId="{31579DC6-758D-4253-AE5B-0092505CD249}"/>
    <dgm:cxn modelId="{B633B7FC-4F17-43FE-8ADB-94461A16DF79}" type="presOf" srcId="{741FD482-2140-423A-B7AB-C8631991F89B}" destId="{9280B9E9-1962-4097-B33C-76FC0ACBF6F0}" srcOrd="0" destOrd="0" presId="urn:microsoft.com/office/officeart/2005/8/layout/chevron2"/>
    <dgm:cxn modelId="{6BA41884-5FAF-46A2-B2A4-3866BD1B0EAB}" srcId="{B97EFF56-6988-4B43-B06B-2335FE65DECD}" destId="{100133D2-7E62-4D17-AAF2-22174A93D466}" srcOrd="1" destOrd="0" parTransId="{F7A4F33D-2B97-4814-923B-F63546BBF675}" sibTransId="{EA362BF8-3FAA-433D-A700-5FD398E8A934}"/>
    <dgm:cxn modelId="{C7C07B6C-77F5-483F-B4E0-DC0B8DA55A32}" type="presOf" srcId="{4282BC56-E003-48DF-879D-AA79FD208BF0}" destId="{1B42EADB-51FF-4202-AD6A-8F0E44912496}" srcOrd="0" destOrd="0" presId="urn:microsoft.com/office/officeart/2005/8/layout/chevron2"/>
    <dgm:cxn modelId="{B6D72C8E-7ED4-4263-BB96-A38B50360D23}" type="presOf" srcId="{BD5523FB-B444-403A-BEEE-F8D9AAD1F316}" destId="{BEAE3998-5989-4398-8B84-99303C7DBFDF}" srcOrd="0" destOrd="0" presId="urn:microsoft.com/office/officeart/2005/8/layout/chevron2"/>
    <dgm:cxn modelId="{3CE386BC-F73D-41A1-A830-A44D7DFF344E}" srcId="{FF697449-0868-469B-AA17-18CDADA788E3}" destId="{46F0D710-B34F-4E7C-A050-AF5B08DC8E85}" srcOrd="0" destOrd="0" parTransId="{2965FB75-0133-46E2-BEA1-8623CD804F3C}" sibTransId="{274CA018-12AC-456A-86B5-D8A8F0EF6816}"/>
    <dgm:cxn modelId="{C3B28B19-60BF-4E74-865C-851A483490F1}" type="presOf" srcId="{100133D2-7E62-4D17-AAF2-22174A93D466}" destId="{94F377CA-3BD5-47AD-9D11-98B62EC77FC8}" srcOrd="0" destOrd="0" presId="urn:microsoft.com/office/officeart/2005/8/layout/chevron2"/>
    <dgm:cxn modelId="{9B876204-6935-46E7-8BFB-F1D7F5E7C7D4}" srcId="{B97EFF56-6988-4B43-B06B-2335FE65DECD}" destId="{FF697449-0868-469B-AA17-18CDADA788E3}" srcOrd="2" destOrd="0" parTransId="{3689B9F8-C062-4947-8A0A-DA423453CC8C}" sibTransId="{37FAFB19-6584-4D56-B339-0492C587ED83}"/>
    <dgm:cxn modelId="{2CA198FB-4D24-4263-8B37-A8A030C7973C}" type="presOf" srcId="{4ABD7721-57AF-4694-AC64-A06BEDB3E4AE}" destId="{457C040E-C669-44FA-8C3A-7E1C2AE499DC}" srcOrd="0" destOrd="0" presId="urn:microsoft.com/office/officeart/2005/8/layout/chevron2"/>
    <dgm:cxn modelId="{140803DE-83E4-4F06-82C6-06781A0A79AE}" srcId="{100133D2-7E62-4D17-AAF2-22174A93D466}" destId="{4282BC56-E003-48DF-879D-AA79FD208BF0}" srcOrd="0" destOrd="0" parTransId="{EE3D9BCE-6469-4FDC-B4D0-C1FD37D9321F}" sibTransId="{986B101F-8C91-45E8-B154-1DDA41504282}"/>
    <dgm:cxn modelId="{FC3FF22B-54E5-4F15-8E17-987AD207CCC8}" srcId="{B97EFF56-6988-4B43-B06B-2335FE65DECD}" destId="{4ABD7721-57AF-4694-AC64-A06BEDB3E4AE}" srcOrd="3" destOrd="0" parTransId="{0673AEFE-EF1F-428F-AD57-C875341679FF}" sibTransId="{5C98DF72-EAA6-4FC7-8567-48DF995C0FE4}"/>
    <dgm:cxn modelId="{C7236F17-822B-4FDD-91D7-4CBE6EDEC090}" srcId="{4ABD7721-57AF-4694-AC64-A06BEDB3E4AE}" destId="{BD5523FB-B444-403A-BEEE-F8D9AAD1F316}" srcOrd="0" destOrd="0" parTransId="{0061AA08-A30A-4670-969D-0D78085186C3}" sibTransId="{F1FB5296-6AF8-480A-8037-C3ED42B0EBA5}"/>
    <dgm:cxn modelId="{D2E72C4F-17B3-4BBC-877A-890B4759DB88}" type="presParOf" srcId="{1D691830-3BF3-4372-B5D9-3E06AF37DD6C}" destId="{20B7346C-F79F-4ACC-A2C9-AA582D14A486}" srcOrd="0" destOrd="0" presId="urn:microsoft.com/office/officeart/2005/8/layout/chevron2"/>
    <dgm:cxn modelId="{F3258433-066A-4A12-9143-EDBA1D29E7DD}" type="presParOf" srcId="{20B7346C-F79F-4ACC-A2C9-AA582D14A486}" destId="{ADC64140-8237-49A8-9EDC-09D89CBB807A}" srcOrd="0" destOrd="0" presId="urn:microsoft.com/office/officeart/2005/8/layout/chevron2"/>
    <dgm:cxn modelId="{E81BF3F4-709C-451A-B44C-F8D9B46F56DF}" type="presParOf" srcId="{20B7346C-F79F-4ACC-A2C9-AA582D14A486}" destId="{9280B9E9-1962-4097-B33C-76FC0ACBF6F0}" srcOrd="1" destOrd="0" presId="urn:microsoft.com/office/officeart/2005/8/layout/chevron2"/>
    <dgm:cxn modelId="{3F8E5E4D-78BE-456C-8035-030818F48CC6}" type="presParOf" srcId="{1D691830-3BF3-4372-B5D9-3E06AF37DD6C}" destId="{41029D6C-2DFE-4F8E-A47F-0E55077259E8}" srcOrd="1" destOrd="0" presId="urn:microsoft.com/office/officeart/2005/8/layout/chevron2"/>
    <dgm:cxn modelId="{A8161ADD-C02E-4664-8631-AB687CC3D081}" type="presParOf" srcId="{1D691830-3BF3-4372-B5D9-3E06AF37DD6C}" destId="{4E2578E0-7994-4F2D-A320-DD2CEC5ABAE6}" srcOrd="2" destOrd="0" presId="urn:microsoft.com/office/officeart/2005/8/layout/chevron2"/>
    <dgm:cxn modelId="{DF4F4C24-4DF6-4629-ACB0-5271FD3A3BFC}" type="presParOf" srcId="{4E2578E0-7994-4F2D-A320-DD2CEC5ABAE6}" destId="{94F377CA-3BD5-47AD-9D11-98B62EC77FC8}" srcOrd="0" destOrd="0" presId="urn:microsoft.com/office/officeart/2005/8/layout/chevron2"/>
    <dgm:cxn modelId="{2B1F0086-E06E-42AC-A710-8568E4A2AAD4}" type="presParOf" srcId="{4E2578E0-7994-4F2D-A320-DD2CEC5ABAE6}" destId="{1B42EADB-51FF-4202-AD6A-8F0E44912496}" srcOrd="1" destOrd="0" presId="urn:microsoft.com/office/officeart/2005/8/layout/chevron2"/>
    <dgm:cxn modelId="{14428421-F6C1-41FF-98C0-05F21B26005C}" type="presParOf" srcId="{1D691830-3BF3-4372-B5D9-3E06AF37DD6C}" destId="{C2D53B02-AD52-4983-8EC7-BBBA80671EE0}" srcOrd="3" destOrd="0" presId="urn:microsoft.com/office/officeart/2005/8/layout/chevron2"/>
    <dgm:cxn modelId="{B73DAB16-D00B-40C2-87A6-57FEF217FA3C}" type="presParOf" srcId="{1D691830-3BF3-4372-B5D9-3E06AF37DD6C}" destId="{1990A9AC-61A3-4504-8EF9-8E8423F40749}" srcOrd="4" destOrd="0" presId="urn:microsoft.com/office/officeart/2005/8/layout/chevron2"/>
    <dgm:cxn modelId="{29EF54FB-09EB-46BC-ACEF-FDC26F0B1CEC}" type="presParOf" srcId="{1990A9AC-61A3-4504-8EF9-8E8423F40749}" destId="{3BDFD055-07A6-46CF-9ADB-A4AC91A8144B}" srcOrd="0" destOrd="0" presId="urn:microsoft.com/office/officeart/2005/8/layout/chevron2"/>
    <dgm:cxn modelId="{A17AD52A-8C15-404B-ADB7-D04C9D250643}" type="presParOf" srcId="{1990A9AC-61A3-4504-8EF9-8E8423F40749}" destId="{E3DFF8EC-B723-40C7-9EA6-C815B1E3AD0D}" srcOrd="1" destOrd="0" presId="urn:microsoft.com/office/officeart/2005/8/layout/chevron2"/>
    <dgm:cxn modelId="{EBEEAEF1-1984-4CE5-A8F1-0188D0B61C45}" type="presParOf" srcId="{1D691830-3BF3-4372-B5D9-3E06AF37DD6C}" destId="{3E49B754-707D-4401-BF9E-A1A355E8EBF8}" srcOrd="5" destOrd="0" presId="urn:microsoft.com/office/officeart/2005/8/layout/chevron2"/>
    <dgm:cxn modelId="{A8D7941A-78B5-4BAC-B25F-BFF003069DEB}" type="presParOf" srcId="{1D691830-3BF3-4372-B5D9-3E06AF37DD6C}" destId="{AED7B524-C69B-41F5-B831-B093BAA41454}" srcOrd="6" destOrd="0" presId="urn:microsoft.com/office/officeart/2005/8/layout/chevron2"/>
    <dgm:cxn modelId="{2712DE57-193B-4CB6-ACA1-41962AE799E7}" type="presParOf" srcId="{AED7B524-C69B-41F5-B831-B093BAA41454}" destId="{457C040E-C669-44FA-8C3A-7E1C2AE499DC}" srcOrd="0" destOrd="0" presId="urn:microsoft.com/office/officeart/2005/8/layout/chevron2"/>
    <dgm:cxn modelId="{DD749BE8-E621-40DF-B538-8E1C2662B148}" type="presParOf" srcId="{AED7B524-C69B-41F5-B831-B093BAA41454}" destId="{BEAE3998-5989-4398-8B84-99303C7DBFD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64140-8237-49A8-9EDC-09D89CBB807A}">
      <dsp:nvSpPr>
        <dsp:cNvPr id="0" name=""/>
        <dsp:cNvSpPr/>
      </dsp:nvSpPr>
      <dsp:spPr>
        <a:xfrm rot="5400000">
          <a:off x="-202975" y="206947"/>
          <a:ext cx="1353167" cy="94721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-5400000">
        <a:off x="1" y="477581"/>
        <a:ext cx="947217" cy="405950"/>
      </dsp:txXfrm>
    </dsp:sp>
    <dsp:sp modelId="{9280B9E9-1962-4097-B33C-76FC0ACBF6F0}">
      <dsp:nvSpPr>
        <dsp:cNvPr id="0" name=""/>
        <dsp:cNvSpPr/>
      </dsp:nvSpPr>
      <dsp:spPr>
        <a:xfrm rot="5400000">
          <a:off x="3502045" y="-2550855"/>
          <a:ext cx="879558" cy="5989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rgbClr val="002060"/>
              </a:solidFill>
            </a:rPr>
            <a:t>Входът към пещерата е затрупан с камъни. Изберете един и кликнете на него.</a:t>
          </a:r>
          <a:endParaRPr lang="ru-RU" sz="2300" kern="1200" dirty="0">
            <a:solidFill>
              <a:srgbClr val="002060"/>
            </a:solidFill>
          </a:endParaRPr>
        </a:p>
      </dsp:txBody>
      <dsp:txXfrm rot="-5400000">
        <a:off x="947217" y="46909"/>
        <a:ext cx="5946278" cy="793686"/>
      </dsp:txXfrm>
    </dsp:sp>
    <dsp:sp modelId="{94F377CA-3BD5-47AD-9D11-98B62EC77FC8}">
      <dsp:nvSpPr>
        <dsp:cNvPr id="0" name=""/>
        <dsp:cNvSpPr/>
      </dsp:nvSpPr>
      <dsp:spPr>
        <a:xfrm rot="5400000">
          <a:off x="-202975" y="1414686"/>
          <a:ext cx="1353167" cy="947217"/>
        </a:xfrm>
        <a:prstGeom prst="chevr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-5400000">
        <a:off x="1" y="1685320"/>
        <a:ext cx="947217" cy="405950"/>
      </dsp:txXfrm>
    </dsp:sp>
    <dsp:sp modelId="{1B42EADB-51FF-4202-AD6A-8F0E44912496}">
      <dsp:nvSpPr>
        <dsp:cNvPr id="0" name=""/>
        <dsp:cNvSpPr/>
      </dsp:nvSpPr>
      <dsp:spPr>
        <a:xfrm rot="5400000">
          <a:off x="3497433" y="-1341454"/>
          <a:ext cx="879558" cy="5989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rgbClr val="002060"/>
              </a:solidFill>
            </a:rPr>
            <a:t>Пресметнете примера и натиснете на верния отговор.</a:t>
          </a:r>
          <a:endParaRPr lang="ru-RU" sz="2300" kern="1200" dirty="0">
            <a:solidFill>
              <a:srgbClr val="002060"/>
            </a:solidFill>
          </a:endParaRPr>
        </a:p>
      </dsp:txBody>
      <dsp:txXfrm rot="-5400000">
        <a:off x="942605" y="1256310"/>
        <a:ext cx="5946278" cy="793686"/>
      </dsp:txXfrm>
    </dsp:sp>
    <dsp:sp modelId="{3BDFD055-07A6-46CF-9ADB-A4AC91A8144B}">
      <dsp:nvSpPr>
        <dsp:cNvPr id="0" name=""/>
        <dsp:cNvSpPr/>
      </dsp:nvSpPr>
      <dsp:spPr>
        <a:xfrm rot="5400000">
          <a:off x="-202975" y="2622424"/>
          <a:ext cx="1353167" cy="947217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2893058"/>
        <a:ext cx="947217" cy="405950"/>
      </dsp:txXfrm>
    </dsp:sp>
    <dsp:sp modelId="{E3DFF8EC-B723-40C7-9EA6-C815B1E3AD0D}">
      <dsp:nvSpPr>
        <dsp:cNvPr id="0" name=""/>
        <dsp:cNvSpPr/>
      </dsp:nvSpPr>
      <dsp:spPr>
        <a:xfrm rot="5400000">
          <a:off x="3502045" y="-100548"/>
          <a:ext cx="879558" cy="5989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smtClean="0">
              <a:solidFill>
                <a:srgbClr val="002060"/>
              </a:solidFill>
            </a:rPr>
            <a:t>Върнете </a:t>
          </a:r>
          <a:r>
            <a:rPr lang="ru-RU" sz="2300" kern="1200" dirty="0" smtClean="0">
              <a:solidFill>
                <a:srgbClr val="002060"/>
              </a:solidFill>
            </a:rPr>
            <a:t>се на игралното поле с бутона «напред».</a:t>
          </a:r>
          <a:endParaRPr lang="ru-RU" sz="2300" kern="1200" dirty="0">
            <a:solidFill>
              <a:srgbClr val="002060"/>
            </a:solidFill>
          </a:endParaRPr>
        </a:p>
      </dsp:txBody>
      <dsp:txXfrm rot="-5400000">
        <a:off x="947217" y="2497216"/>
        <a:ext cx="5946278" cy="793686"/>
      </dsp:txXfrm>
    </dsp:sp>
    <dsp:sp modelId="{457C040E-C669-44FA-8C3A-7E1C2AE499DC}">
      <dsp:nvSpPr>
        <dsp:cNvPr id="0" name=""/>
        <dsp:cNvSpPr/>
      </dsp:nvSpPr>
      <dsp:spPr>
        <a:xfrm rot="5400000">
          <a:off x="-202975" y="3834135"/>
          <a:ext cx="1353167" cy="947217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.</a:t>
          </a:r>
          <a:endParaRPr lang="ru-RU" sz="2600" kern="1200" dirty="0"/>
        </a:p>
      </dsp:txBody>
      <dsp:txXfrm rot="-5400000">
        <a:off x="1" y="4104769"/>
        <a:ext cx="947217" cy="405950"/>
      </dsp:txXfrm>
    </dsp:sp>
    <dsp:sp modelId="{BEAE3998-5989-4398-8B84-99303C7DBFDF}">
      <dsp:nvSpPr>
        <dsp:cNvPr id="0" name=""/>
        <dsp:cNvSpPr/>
      </dsp:nvSpPr>
      <dsp:spPr>
        <a:xfrm rot="5400000">
          <a:off x="3502045" y="1072359"/>
          <a:ext cx="879558" cy="5989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rgbClr val="002060"/>
              </a:solidFill>
            </a:rPr>
            <a:t>Когато бъдът премахнати всички камъни, натиснете бутона  «Край на играта».</a:t>
          </a:r>
          <a:endParaRPr lang="ru-RU" sz="2300" kern="1200" dirty="0">
            <a:solidFill>
              <a:srgbClr val="002060"/>
            </a:solidFill>
          </a:endParaRPr>
        </a:p>
      </dsp:txBody>
      <dsp:txXfrm rot="-5400000">
        <a:off x="947217" y="3670123"/>
        <a:ext cx="5946278" cy="793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43A-48C6-4095-A003-8515572E199C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9874-4071-4799-8356-2C55838E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43A-48C6-4095-A003-8515572E199C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9874-4071-4799-8356-2C55838E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43A-48C6-4095-A003-8515572E199C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9874-4071-4799-8356-2C55838E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43A-48C6-4095-A003-8515572E199C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9874-4071-4799-8356-2C55838E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43A-48C6-4095-A003-8515572E199C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9874-4071-4799-8356-2C55838E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43A-48C6-4095-A003-8515572E199C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9874-4071-4799-8356-2C55838E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43A-48C6-4095-A003-8515572E199C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9874-4071-4799-8356-2C55838E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43A-48C6-4095-A003-8515572E199C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9874-4071-4799-8356-2C55838E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43A-48C6-4095-A003-8515572E199C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9874-4071-4799-8356-2C55838E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43A-48C6-4095-A003-8515572E199C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9874-4071-4799-8356-2C55838E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43A-48C6-4095-A003-8515572E199C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9874-4071-4799-8356-2C55838E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BA43A-48C6-4095-A003-8515572E199C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9874-4071-4799-8356-2C55838E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4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4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4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4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4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4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4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4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4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4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4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4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4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4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4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3.xml"/><Relationship Id="rId18" Type="http://schemas.openxmlformats.org/officeDocument/2006/relationships/slide" Target="slide21.xml"/><Relationship Id="rId3" Type="http://schemas.openxmlformats.org/officeDocument/2006/relationships/image" Target="../media/image3.jpeg"/><Relationship Id="rId21" Type="http://schemas.openxmlformats.org/officeDocument/2006/relationships/slide" Target="slide23.xml"/><Relationship Id="rId7" Type="http://schemas.openxmlformats.org/officeDocument/2006/relationships/slide" Target="slide8.xml"/><Relationship Id="rId12" Type="http://schemas.openxmlformats.org/officeDocument/2006/relationships/slide" Target="slide15.xml"/><Relationship Id="rId17" Type="http://schemas.openxmlformats.org/officeDocument/2006/relationships/slide" Target="slide11.xml"/><Relationship Id="rId25" Type="http://schemas.openxmlformats.org/officeDocument/2006/relationships/slide" Target="slide25.xml"/><Relationship Id="rId2" Type="http://schemas.openxmlformats.org/officeDocument/2006/relationships/image" Target="../media/image4.jpeg"/><Relationship Id="rId16" Type="http://schemas.openxmlformats.org/officeDocument/2006/relationships/slide" Target="slide20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2.xml"/><Relationship Id="rId24" Type="http://schemas.openxmlformats.org/officeDocument/2006/relationships/slide" Target="slide16.xml"/><Relationship Id="rId5" Type="http://schemas.openxmlformats.org/officeDocument/2006/relationships/image" Target="../media/image5.jpeg"/><Relationship Id="rId15" Type="http://schemas.openxmlformats.org/officeDocument/2006/relationships/slide" Target="slide14.xml"/><Relationship Id="rId23" Type="http://schemas.openxmlformats.org/officeDocument/2006/relationships/slide" Target="slide24.xml"/><Relationship Id="rId10" Type="http://schemas.openxmlformats.org/officeDocument/2006/relationships/slide" Target="slide6.xml"/><Relationship Id="rId19" Type="http://schemas.openxmlformats.org/officeDocument/2006/relationships/slide" Target="slide22.xml"/><Relationship Id="rId4" Type="http://schemas.openxmlformats.org/officeDocument/2006/relationships/slide" Target="slide7.xml"/><Relationship Id="rId9" Type="http://schemas.openxmlformats.org/officeDocument/2006/relationships/slide" Target="slide5.xml"/><Relationship Id="rId14" Type="http://schemas.openxmlformats.org/officeDocument/2006/relationships/slide" Target="slide19.xml"/><Relationship Id="rId22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4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4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4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4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4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rtoon-klipart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948264" y="4509120"/>
            <a:ext cx="1872208" cy="2064229"/>
          </a:xfrm>
          <a:prstGeom prst="rect">
            <a:avLst/>
          </a:prstGeom>
        </p:spPr>
      </p:pic>
      <p:pic>
        <p:nvPicPr>
          <p:cNvPr id="3" name="Рисунок 2" descr="enlarged_8690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40568" y="2532534"/>
            <a:ext cx="4325466" cy="432546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3568" y="1344402"/>
            <a:ext cx="7772400" cy="23762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ru-RU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bg-BG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Да освободим</a:t>
            </a:r>
          </a:p>
          <a:p>
            <a:r>
              <a:rPr lang="bg-BG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принцесата</a:t>
            </a:r>
            <a:endParaRPr lang="ru-RU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Овал 4">
            <a:hlinkClick r:id="rId5" action="ppaction://hlinksldjump"/>
          </p:cNvPr>
          <p:cNvSpPr/>
          <p:nvPr/>
        </p:nvSpPr>
        <p:spPr>
          <a:xfrm>
            <a:off x="3419872" y="5517232"/>
            <a:ext cx="3024336" cy="7200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Към играта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1196752"/>
            <a:ext cx="2304256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9-2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3609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9593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577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3563888" y="5229200"/>
            <a:ext cx="1944216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напред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cartoon-klipart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48264" y="4509120"/>
            <a:ext cx="1872208" cy="20642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A3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1196752"/>
            <a:ext cx="2304256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3+2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3609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9593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3563888" y="5229200"/>
            <a:ext cx="1944216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напред</a:t>
            </a:r>
          </a:p>
        </p:txBody>
      </p:sp>
      <p:pic>
        <p:nvPicPr>
          <p:cNvPr id="7" name="Рисунок 6" descr="cartoon-klipart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48264" y="4509120"/>
            <a:ext cx="1872208" cy="20642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A3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1196752"/>
            <a:ext cx="2304256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8-2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3609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9593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3563888" y="5229200"/>
            <a:ext cx="1944216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напред</a:t>
            </a:r>
          </a:p>
        </p:txBody>
      </p:sp>
      <p:pic>
        <p:nvPicPr>
          <p:cNvPr id="7" name="Рисунок 6" descr="cartoon-klipart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48264" y="4509120"/>
            <a:ext cx="1872208" cy="20642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A3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ravil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1196752"/>
            <a:ext cx="2304256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5+2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3609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9593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778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3563888" y="5229200"/>
            <a:ext cx="1944216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напред</a:t>
            </a:r>
          </a:p>
        </p:txBody>
      </p:sp>
      <p:pic>
        <p:nvPicPr>
          <p:cNvPr id="7" name="Рисунок 6" descr="cartoon-klipart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48264" y="4509120"/>
            <a:ext cx="1872208" cy="20642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A3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ravil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1196752"/>
            <a:ext cx="2304256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6-2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9593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810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778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3563888" y="5229200"/>
            <a:ext cx="1944216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напред</a:t>
            </a:r>
          </a:p>
        </p:txBody>
      </p:sp>
      <p:pic>
        <p:nvPicPr>
          <p:cNvPr id="7" name="Рисунок 6" descr="cartoon-klipart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48264" y="4509120"/>
            <a:ext cx="1872208" cy="20642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A3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ravil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1196752"/>
            <a:ext cx="2304256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1+2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9593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810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778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3563888" y="5229200"/>
            <a:ext cx="1944216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напред</a:t>
            </a:r>
          </a:p>
        </p:txBody>
      </p:sp>
      <p:pic>
        <p:nvPicPr>
          <p:cNvPr id="7" name="Рисунок 6" descr="cartoon-klipart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48264" y="4509120"/>
            <a:ext cx="1872208" cy="20642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A3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1196752"/>
            <a:ext cx="2304256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10-2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9593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77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3563888" y="5229200"/>
            <a:ext cx="1944216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напред</a:t>
            </a:r>
          </a:p>
        </p:txBody>
      </p:sp>
      <p:pic>
        <p:nvPicPr>
          <p:cNvPr id="7" name="Рисунок 6" descr="cartoon-klipart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48264" y="4509120"/>
            <a:ext cx="1872208" cy="20642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A3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1196752"/>
            <a:ext cx="2304256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2+2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9593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77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3563888" y="5229200"/>
            <a:ext cx="1944216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напред</a:t>
            </a:r>
          </a:p>
        </p:txBody>
      </p:sp>
      <p:pic>
        <p:nvPicPr>
          <p:cNvPr id="7" name="Рисунок 6" descr="cartoon-klipart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48264" y="4509120"/>
            <a:ext cx="1872208" cy="20642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A3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1196752"/>
            <a:ext cx="2304256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3-2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5577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6794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3563888" y="5229200"/>
            <a:ext cx="1944216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напред</a:t>
            </a:r>
          </a:p>
        </p:txBody>
      </p:sp>
      <p:pic>
        <p:nvPicPr>
          <p:cNvPr id="7" name="Рисунок 6" descr="cartoon-klipart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48264" y="4509120"/>
            <a:ext cx="1872208" cy="20642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A3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luchil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1196752"/>
            <a:ext cx="2304256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7+2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5577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810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794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3563888" y="5229200"/>
            <a:ext cx="1944216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напред</a:t>
            </a:r>
          </a:p>
        </p:txBody>
      </p:sp>
      <p:pic>
        <p:nvPicPr>
          <p:cNvPr id="7" name="Рисунок 6" descr="cartoon-klipart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48264" y="4509120"/>
            <a:ext cx="1872208" cy="20642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A3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luchil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rtoon-klipart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948264" y="4509120"/>
            <a:ext cx="1872208" cy="2064229"/>
          </a:xfrm>
          <a:prstGeom prst="rect">
            <a:avLst/>
          </a:prstGeom>
        </p:spPr>
      </p:pic>
      <p:pic>
        <p:nvPicPr>
          <p:cNvPr id="3" name="Рисунок 2" descr="enlarged_8690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40568" y="2532534"/>
            <a:ext cx="4325466" cy="4325466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 flipH="1">
            <a:off x="1619672" y="620688"/>
            <a:ext cx="5976664" cy="2304256"/>
          </a:xfrm>
          <a:prstGeom prst="wedgeEllipseCallout">
            <a:avLst>
              <a:gd name="adj1" fmla="val -43134"/>
              <a:gd name="adj2" fmla="val 1311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Деца!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Злата  вещица е отвлякла принцесата и я е затворила в пещерата. Помогнете  ми да освободя принцесата!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вал 4">
            <a:hlinkClick r:id="rId5" action="ppaction://hlinksldjump"/>
          </p:cNvPr>
          <p:cNvSpPr/>
          <p:nvPr/>
        </p:nvSpPr>
        <p:spPr>
          <a:xfrm>
            <a:off x="3419872" y="5517232"/>
            <a:ext cx="3024336" cy="7200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Правила на играта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016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1196752"/>
            <a:ext cx="2304256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4-2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5577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810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794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3563888" y="5229200"/>
            <a:ext cx="1944216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напред</a:t>
            </a:r>
          </a:p>
        </p:txBody>
      </p:sp>
      <p:pic>
        <p:nvPicPr>
          <p:cNvPr id="7" name="Рисунок 6" descr="cartoon-klipart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48264" y="4509120"/>
            <a:ext cx="1872208" cy="20642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A3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luchil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1196752"/>
            <a:ext cx="2304256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2-2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5577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6794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3563888" y="5229200"/>
            <a:ext cx="1944216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напред</a:t>
            </a:r>
          </a:p>
        </p:txBody>
      </p:sp>
      <p:pic>
        <p:nvPicPr>
          <p:cNvPr id="7" name="Рисунок 6" descr="cartoon-klipart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48264" y="4509120"/>
            <a:ext cx="1872208" cy="20642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A3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luchil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1196752"/>
            <a:ext cx="2304256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…-2=3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5577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6794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3563888" y="5229200"/>
            <a:ext cx="1944216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напред</a:t>
            </a:r>
          </a:p>
        </p:txBody>
      </p:sp>
      <p:pic>
        <p:nvPicPr>
          <p:cNvPr id="7" name="Рисунок 6" descr="cartoon-klipart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48264" y="4509120"/>
            <a:ext cx="1872208" cy="20642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A3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ravil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1196752"/>
            <a:ext cx="2304256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…-2=5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9593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77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3563888" y="5229200"/>
            <a:ext cx="1944216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напред</a:t>
            </a:r>
          </a:p>
        </p:txBody>
      </p:sp>
      <p:pic>
        <p:nvPicPr>
          <p:cNvPr id="7" name="Рисунок 6" descr="cartoon-klipart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48264" y="4509120"/>
            <a:ext cx="1872208" cy="20642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A3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ravil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1196752"/>
            <a:ext cx="2304256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…-2=7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9593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3609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778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3563888" y="5229200"/>
            <a:ext cx="1944216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напред</a:t>
            </a:r>
          </a:p>
        </p:txBody>
      </p:sp>
      <p:pic>
        <p:nvPicPr>
          <p:cNvPr id="7" name="Рисунок 6" descr="cartoon-klipart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48264" y="4509120"/>
            <a:ext cx="1872208" cy="20642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A3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ravil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2195736" y="1484784"/>
            <a:ext cx="3024336" cy="1188712"/>
          </a:xfrm>
          <a:prstGeom prst="cloudCallout">
            <a:avLst>
              <a:gd name="adj1" fmla="val -33169"/>
              <a:gd name="adj2" fmla="val 12050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Благодаря!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Easter-Princess-Bell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5536" y="3140968"/>
            <a:ext cx="3100427" cy="3481412"/>
          </a:xfrm>
          <a:prstGeom prst="rect">
            <a:avLst/>
          </a:prstGeom>
        </p:spPr>
      </p:pic>
      <p:pic>
        <p:nvPicPr>
          <p:cNvPr id="4" name="Рисунок 3" descr="cartoon-klipart4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948264" y="4509120"/>
            <a:ext cx="1872208" cy="2064229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" action="ppaction://hlinkshowjump?jump=endshow" highlightClick="1"/>
          </p:cNvPr>
          <p:cNvSpPr/>
          <p:nvPr/>
        </p:nvSpPr>
        <p:spPr>
          <a:xfrm>
            <a:off x="8172400" y="188640"/>
            <a:ext cx="720080" cy="682376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26083"/>
              </p:ext>
            </p:extLst>
          </p:nvPr>
        </p:nvGraphicFramePr>
        <p:xfrm>
          <a:off x="1115616" y="1340768"/>
          <a:ext cx="693643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9832" y="404664"/>
            <a:ext cx="3998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Правила на  играта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Овал 3">
            <a:hlinkClick r:id="rId8" action="ppaction://hlinksldjump"/>
          </p:cNvPr>
          <p:cNvSpPr/>
          <p:nvPr/>
        </p:nvSpPr>
        <p:spPr>
          <a:xfrm>
            <a:off x="2915816" y="6021288"/>
            <a:ext cx="3744416" cy="6206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Начало на играта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7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enlarged_869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28600" y="2460526"/>
            <a:ext cx="4397474" cy="4397474"/>
          </a:xfrm>
          <a:prstGeom prst="rect">
            <a:avLst/>
          </a:prstGeom>
        </p:spPr>
      </p:pic>
      <p:pic>
        <p:nvPicPr>
          <p:cNvPr id="8" name="Рисунок 7" descr="600px-ObsidianOregon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1052736"/>
            <a:ext cx="1152128" cy="1152128"/>
          </a:xfrm>
          <a:prstGeom prst="rect">
            <a:avLst/>
          </a:prstGeom>
        </p:spPr>
      </p:pic>
      <p:pic>
        <p:nvPicPr>
          <p:cNvPr id="9" name="Рисунок 8" descr="600px-ObsidianOregon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1196752"/>
            <a:ext cx="1152128" cy="1152128"/>
          </a:xfrm>
          <a:prstGeom prst="rect">
            <a:avLst/>
          </a:prstGeom>
        </p:spPr>
      </p:pic>
      <p:pic>
        <p:nvPicPr>
          <p:cNvPr id="10" name="Рисунок 9" descr="600px-ObsidianOreg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1196752"/>
            <a:ext cx="1152128" cy="1152128"/>
          </a:xfrm>
          <a:prstGeom prst="rect">
            <a:avLst/>
          </a:prstGeom>
        </p:spPr>
      </p:pic>
      <p:pic>
        <p:nvPicPr>
          <p:cNvPr id="11" name="Рисунок 10" descr="600px-ObsidianOregon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2348880"/>
            <a:ext cx="1152128" cy="1152128"/>
          </a:xfrm>
          <a:prstGeom prst="rect">
            <a:avLst/>
          </a:prstGeom>
        </p:spPr>
      </p:pic>
      <p:pic>
        <p:nvPicPr>
          <p:cNvPr id="12" name="Рисунок 11" descr="600px-ObsidianOregon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1412776"/>
            <a:ext cx="1152128" cy="1152128"/>
          </a:xfrm>
          <a:prstGeom prst="rect">
            <a:avLst/>
          </a:prstGeom>
        </p:spPr>
      </p:pic>
      <p:pic>
        <p:nvPicPr>
          <p:cNvPr id="13" name="Рисунок 12" descr="600px-ObsidianOregon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1556792"/>
            <a:ext cx="1152128" cy="1152128"/>
          </a:xfrm>
          <a:prstGeom prst="rect">
            <a:avLst/>
          </a:prstGeom>
        </p:spPr>
      </p:pic>
      <p:pic>
        <p:nvPicPr>
          <p:cNvPr id="14" name="Рисунок 13" descr="600px-ObsidianOregon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1988840"/>
            <a:ext cx="1152128" cy="1152128"/>
          </a:xfrm>
          <a:prstGeom prst="rect">
            <a:avLst/>
          </a:prstGeom>
        </p:spPr>
      </p:pic>
      <p:pic>
        <p:nvPicPr>
          <p:cNvPr id="15" name="Рисунок 14" descr="600px-ObsidianOregon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3212976"/>
            <a:ext cx="1152128" cy="1152128"/>
          </a:xfrm>
          <a:prstGeom prst="rect">
            <a:avLst/>
          </a:prstGeom>
        </p:spPr>
      </p:pic>
      <p:pic>
        <p:nvPicPr>
          <p:cNvPr id="16" name="Рисунок 15" descr="600px-ObsidianOregon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2204864"/>
            <a:ext cx="1152128" cy="1152128"/>
          </a:xfrm>
          <a:prstGeom prst="rect">
            <a:avLst/>
          </a:prstGeom>
        </p:spPr>
      </p:pic>
      <p:pic>
        <p:nvPicPr>
          <p:cNvPr id="17" name="Рисунок 16" descr="600px-ObsidianOregon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4005064"/>
            <a:ext cx="1152128" cy="1152128"/>
          </a:xfrm>
          <a:prstGeom prst="rect">
            <a:avLst/>
          </a:prstGeom>
        </p:spPr>
      </p:pic>
      <p:pic>
        <p:nvPicPr>
          <p:cNvPr id="18" name="Рисунок 17" descr="600px-ObsidianOregon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2132856"/>
            <a:ext cx="1152128" cy="1152128"/>
          </a:xfrm>
          <a:prstGeom prst="rect">
            <a:avLst/>
          </a:prstGeom>
        </p:spPr>
      </p:pic>
      <p:pic>
        <p:nvPicPr>
          <p:cNvPr id="19" name="Рисунок 18" descr="600px-ObsidianOregon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3933056"/>
            <a:ext cx="1152128" cy="1152128"/>
          </a:xfrm>
          <a:prstGeom prst="rect">
            <a:avLst/>
          </a:prstGeom>
        </p:spPr>
      </p:pic>
      <p:pic>
        <p:nvPicPr>
          <p:cNvPr id="20" name="Рисунок 19" descr="600px-ObsidianOregon.jp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2492896"/>
            <a:ext cx="1152128" cy="1152128"/>
          </a:xfrm>
          <a:prstGeom prst="rect">
            <a:avLst/>
          </a:prstGeom>
        </p:spPr>
      </p:pic>
      <p:pic>
        <p:nvPicPr>
          <p:cNvPr id="21" name="Рисунок 20" descr="600px-ObsidianOregon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4077072"/>
            <a:ext cx="1152128" cy="1152128"/>
          </a:xfrm>
          <a:prstGeom prst="rect">
            <a:avLst/>
          </a:prstGeom>
        </p:spPr>
      </p:pic>
      <p:pic>
        <p:nvPicPr>
          <p:cNvPr id="22" name="Рисунок 21" descr="600px-ObsidianOregon.jp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3068960"/>
            <a:ext cx="1152128" cy="1152128"/>
          </a:xfrm>
          <a:prstGeom prst="rect">
            <a:avLst/>
          </a:prstGeom>
        </p:spPr>
      </p:pic>
      <p:pic>
        <p:nvPicPr>
          <p:cNvPr id="23" name="Рисунок 22" descr="600px-ObsidianOregon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3068960"/>
            <a:ext cx="1152128" cy="1152128"/>
          </a:xfrm>
          <a:prstGeom prst="rect">
            <a:avLst/>
          </a:prstGeom>
        </p:spPr>
      </p:pic>
      <p:pic>
        <p:nvPicPr>
          <p:cNvPr id="24" name="Рисунок 23" descr="600px-ObsidianOregon.jp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4077072"/>
            <a:ext cx="1152128" cy="1152128"/>
          </a:xfrm>
          <a:prstGeom prst="rect">
            <a:avLst/>
          </a:prstGeom>
        </p:spPr>
      </p:pic>
      <p:pic>
        <p:nvPicPr>
          <p:cNvPr id="25" name="Рисунок 24" descr="600px-ObsidianOregon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2996952"/>
            <a:ext cx="1152128" cy="1152128"/>
          </a:xfrm>
          <a:prstGeom prst="rect">
            <a:avLst/>
          </a:prstGeom>
        </p:spPr>
      </p:pic>
      <p:pic>
        <p:nvPicPr>
          <p:cNvPr id="26" name="Рисунок 25" descr="600px-ObsidianOregon.jp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4005064"/>
            <a:ext cx="1152128" cy="1152128"/>
          </a:xfrm>
          <a:prstGeom prst="rect">
            <a:avLst/>
          </a:prstGeom>
        </p:spPr>
      </p:pic>
      <p:pic>
        <p:nvPicPr>
          <p:cNvPr id="27" name="Рисунок 26" descr="600px-ObsidianOregon.jp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3356992"/>
            <a:ext cx="1152128" cy="1152128"/>
          </a:xfrm>
          <a:prstGeom prst="rect">
            <a:avLst/>
          </a:prstGeom>
        </p:spPr>
      </p:pic>
      <p:sp>
        <p:nvSpPr>
          <p:cNvPr id="28" name="Овал 27">
            <a:hlinkClick r:id="rId25" action="ppaction://hlinksldjump"/>
          </p:cNvPr>
          <p:cNvSpPr/>
          <p:nvPr/>
        </p:nvSpPr>
        <p:spPr>
          <a:xfrm>
            <a:off x="6263680" y="6353944"/>
            <a:ext cx="2880320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Край на играта</a:t>
            </a:r>
            <a:endParaRPr lang="ru-RU" sz="2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56647E-6 L -0.23628 0.46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0405E-6 L 0.26788 0.115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10405E-6 L 0.16528 0.167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4624E-6 L -0.11024 0.083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6185E-6 L 0.2993 0.4090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2948E-6 L 0.25191 0.188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8.67052E-7 L 0.16527 0.1049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48555E-6 L -0.18108 0.031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4798E-6 L 0.18125 0.167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3699E-6 L -0.03142 0.2411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0116E-6 L -0.01562 0.2099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13873E-6 L -5.55556E-7 0.2411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13873E-6 L 5E-6 0.2203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23699E-6 L 5.55556E-7 0.1993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82659E-7 L -0.03142 0.5137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31214E-7 L -0.12587 0.5664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1196752"/>
            <a:ext cx="2304256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4+2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2778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9593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3563888" y="5229200"/>
            <a:ext cx="1944216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напред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cartoon-klipart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48264" y="4509120"/>
            <a:ext cx="1872208" cy="20642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A3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luchil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1196752"/>
            <a:ext cx="2304256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7-2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9593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77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3563888" y="5229200"/>
            <a:ext cx="1944216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напред</a:t>
            </a:r>
          </a:p>
        </p:txBody>
      </p:sp>
      <p:pic>
        <p:nvPicPr>
          <p:cNvPr id="7" name="Рисунок 6" descr="cartoon-klipart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48264" y="4509120"/>
            <a:ext cx="1872208" cy="20642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A3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luchil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1196752"/>
            <a:ext cx="2304256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8+2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9593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77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3563888" y="5229200"/>
            <a:ext cx="1944216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напред</a:t>
            </a:r>
          </a:p>
        </p:txBody>
      </p:sp>
      <p:pic>
        <p:nvPicPr>
          <p:cNvPr id="7" name="Рисунок 6" descr="cartoon-klipart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48264" y="4509120"/>
            <a:ext cx="1872208" cy="20642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A3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luchil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1196752"/>
            <a:ext cx="2304256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5-2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9593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8104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577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3563888" y="5229200"/>
            <a:ext cx="1944216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напред</a:t>
            </a:r>
          </a:p>
        </p:txBody>
      </p:sp>
      <p:pic>
        <p:nvPicPr>
          <p:cNvPr id="7" name="Рисунок 6" descr="cartoon-klipart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48264" y="4509120"/>
            <a:ext cx="1872208" cy="20642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A3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ravil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1196752"/>
            <a:ext cx="2304256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6+2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3609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9593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5776" y="3140968"/>
            <a:ext cx="108012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3563888" y="5229200"/>
            <a:ext cx="1944216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напред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cartoon-klipart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48264" y="4509120"/>
            <a:ext cx="1872208" cy="20642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A3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ravil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186</Words>
  <Application>Microsoft Office PowerPoint</Application>
  <PresentationFormat>On-screen Show (4:3)</PresentationFormat>
  <Paragraphs>115</Paragraphs>
  <Slides>25</Slides>
  <Notes>0</Notes>
  <HiddenSlides>21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Microsoft YaHei</vt:lpstr>
      <vt:lpstr>Arial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PC-1</cp:lastModifiedBy>
  <cp:revision>33</cp:revision>
  <dcterms:created xsi:type="dcterms:W3CDTF">2012-08-01T10:58:35Z</dcterms:created>
  <dcterms:modified xsi:type="dcterms:W3CDTF">2017-04-26T05:57:54Z</dcterms:modified>
</cp:coreProperties>
</file>