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g-BG" dirty="0" smtClean="0"/>
              <a:t>ЗА ПРИЯТЕЛСТВОТО НА ДВАМА ВЕРНИ КЪМ РОДИНАТА СИ ХОРА!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9862" y="5155325"/>
            <a:ext cx="3061138" cy="1267852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284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Тъжният приятел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Но кой все пак </a:t>
            </a:r>
            <a:r>
              <a:rPr lang="ru-RU" dirty="0" err="1"/>
              <a:t>дава</a:t>
            </a:r>
            <a:r>
              <a:rPr lang="ru-RU" dirty="0"/>
              <a:t> </a:t>
            </a:r>
            <a:r>
              <a:rPr lang="ru-RU" dirty="0" err="1"/>
              <a:t>смъртоносното</a:t>
            </a:r>
            <a:r>
              <a:rPr lang="ru-RU" dirty="0"/>
              <a:t> </a:t>
            </a:r>
            <a:r>
              <a:rPr lang="ru-RU" dirty="0" err="1"/>
              <a:t>оръжие</a:t>
            </a:r>
            <a:r>
              <a:rPr lang="ru-RU" dirty="0"/>
              <a:t> на Яворов? </a:t>
            </a:r>
            <a:r>
              <a:rPr lang="ru-RU" dirty="0" err="1"/>
              <a:t>Отговорът</a:t>
            </a:r>
            <a:r>
              <a:rPr lang="ru-RU" dirty="0"/>
              <a:t> е </a:t>
            </a:r>
            <a:r>
              <a:rPr lang="ru-RU" dirty="0" err="1"/>
              <a:t>забулен</a:t>
            </a:r>
            <a:r>
              <a:rPr lang="ru-RU" dirty="0"/>
              <a:t> в тайна. Правят се </a:t>
            </a:r>
            <a:r>
              <a:rPr lang="ru-RU" dirty="0" err="1"/>
              <a:t>различни</a:t>
            </a:r>
            <a:r>
              <a:rPr lang="ru-RU" dirty="0"/>
              <a:t> догадки и </a:t>
            </a:r>
            <a:r>
              <a:rPr lang="ru-RU" dirty="0" err="1"/>
              <a:t>всеки</a:t>
            </a:r>
            <a:r>
              <a:rPr lang="ru-RU" dirty="0"/>
              <a:t> по своему се </a:t>
            </a:r>
            <a:r>
              <a:rPr lang="ru-RU" dirty="0" err="1"/>
              <a:t>старае</a:t>
            </a:r>
            <a:r>
              <a:rPr lang="ru-RU" dirty="0"/>
              <a:t> да </a:t>
            </a:r>
            <a:r>
              <a:rPr lang="ru-RU" dirty="0" err="1"/>
              <a:t>достигне</a:t>
            </a:r>
            <a:r>
              <a:rPr lang="ru-RU" dirty="0"/>
              <a:t> до </a:t>
            </a:r>
            <a:r>
              <a:rPr lang="ru-RU" dirty="0" err="1"/>
              <a:t>истината</a:t>
            </a:r>
            <a:r>
              <a:rPr lang="ru-RU" dirty="0"/>
              <a:t>. </a:t>
            </a:r>
            <a:r>
              <a:rPr lang="ru-RU" dirty="0" err="1"/>
              <a:t>Данаил</a:t>
            </a:r>
            <a:r>
              <a:rPr lang="ru-RU" dirty="0"/>
              <a:t> </a:t>
            </a:r>
            <a:r>
              <a:rPr lang="ru-RU" dirty="0" err="1"/>
              <a:t>Крапчев</a:t>
            </a:r>
            <a:r>
              <a:rPr lang="ru-RU" dirty="0"/>
              <a:t>, един от </a:t>
            </a:r>
            <a:r>
              <a:rPr lang="ru-RU" dirty="0" err="1"/>
              <a:t>доверените</a:t>
            </a:r>
            <a:r>
              <a:rPr lang="ru-RU" dirty="0"/>
              <a:t> приятели на </a:t>
            </a:r>
            <a:r>
              <a:rPr lang="ru-RU" dirty="0" err="1"/>
              <a:t>поета</a:t>
            </a:r>
            <a:r>
              <a:rPr lang="ru-RU" dirty="0"/>
              <a:t>, </a:t>
            </a:r>
            <a:r>
              <a:rPr lang="ru-RU" dirty="0" err="1"/>
              <a:t>бележи</a:t>
            </a:r>
            <a:r>
              <a:rPr lang="ru-RU" dirty="0"/>
              <a:t> в </a:t>
            </a:r>
            <a:r>
              <a:rPr lang="ru-RU" dirty="0" err="1"/>
              <a:t>спомените</a:t>
            </a:r>
            <a:r>
              <a:rPr lang="ru-RU" dirty="0"/>
              <a:t> си: “Кой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даде</a:t>
            </a:r>
            <a:r>
              <a:rPr lang="ru-RU" dirty="0"/>
              <a:t> </a:t>
            </a:r>
            <a:r>
              <a:rPr lang="ru-RU" dirty="0" err="1"/>
              <a:t>револвер</a:t>
            </a:r>
            <a:r>
              <a:rPr lang="ru-RU" dirty="0"/>
              <a:t> - не </a:t>
            </a:r>
            <a:r>
              <a:rPr lang="ru-RU" dirty="0" err="1"/>
              <a:t>знам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Тодор</a:t>
            </a:r>
            <a:r>
              <a:rPr lang="ru-RU" dirty="0"/>
              <a:t> Александров.” </a:t>
            </a:r>
            <a:r>
              <a:rPr lang="ru-RU" dirty="0" err="1"/>
              <a:t>Съмнението</a:t>
            </a:r>
            <a:r>
              <a:rPr lang="ru-RU" dirty="0"/>
              <a:t> на </a:t>
            </a:r>
            <a:r>
              <a:rPr lang="ru-RU" dirty="0" err="1"/>
              <a:t>Крапчев</a:t>
            </a:r>
            <a:r>
              <a:rPr lang="ru-RU" dirty="0"/>
              <a:t>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съвременници</a:t>
            </a:r>
            <a:r>
              <a:rPr lang="ru-RU" dirty="0"/>
              <a:t>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предават</a:t>
            </a:r>
            <a:r>
              <a:rPr lang="ru-RU" dirty="0"/>
              <a:t> вече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негова</a:t>
            </a:r>
            <a:r>
              <a:rPr lang="ru-RU" dirty="0"/>
              <a:t> </a:t>
            </a:r>
            <a:r>
              <a:rPr lang="ru-RU" dirty="0" err="1"/>
              <a:t>твърда</a:t>
            </a:r>
            <a:r>
              <a:rPr lang="ru-RU" dirty="0"/>
              <a:t> </a:t>
            </a:r>
            <a:r>
              <a:rPr lang="ru-RU" dirty="0" err="1"/>
              <a:t>убеденост</a:t>
            </a:r>
            <a:r>
              <a:rPr lang="ru-RU" dirty="0"/>
              <a:t>, </a:t>
            </a:r>
            <a:r>
              <a:rPr lang="ru-RU" dirty="0" smtClean="0"/>
              <a:t>че </a:t>
            </a:r>
            <a:r>
              <a:rPr lang="ru-RU" dirty="0" err="1"/>
              <a:t>Тодор</a:t>
            </a:r>
            <a:r>
              <a:rPr lang="ru-RU" dirty="0"/>
              <a:t> Александров е набавил </a:t>
            </a:r>
            <a:r>
              <a:rPr lang="ru-RU" dirty="0" err="1"/>
              <a:t>оръжието</a:t>
            </a:r>
            <a:r>
              <a:rPr lang="ru-RU" dirty="0"/>
              <a:t> на Яворов.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преположения</a:t>
            </a:r>
            <a:r>
              <a:rPr lang="ru-RU" dirty="0"/>
              <a:t> </a:t>
            </a:r>
            <a:r>
              <a:rPr lang="ru-RU" dirty="0" err="1"/>
              <a:t>залягат</a:t>
            </a:r>
            <a:r>
              <a:rPr lang="ru-RU" dirty="0"/>
              <a:t> </a:t>
            </a:r>
            <a:r>
              <a:rPr lang="ru-RU" dirty="0" err="1"/>
              <a:t>дълбоко</a:t>
            </a:r>
            <a:r>
              <a:rPr lang="ru-RU" dirty="0"/>
              <a:t> в </a:t>
            </a:r>
            <a:r>
              <a:rPr lang="ru-RU" dirty="0" err="1"/>
              <a:t>съзнанието</a:t>
            </a:r>
            <a:r>
              <a:rPr lang="ru-RU" dirty="0"/>
              <a:t> на </a:t>
            </a:r>
            <a:r>
              <a:rPr lang="ru-RU" dirty="0" err="1"/>
              <a:t>хората</a:t>
            </a:r>
            <a:r>
              <a:rPr lang="ru-RU" dirty="0"/>
              <a:t>, с течение на </a:t>
            </a:r>
            <a:r>
              <a:rPr lang="ru-RU" dirty="0" err="1"/>
              <a:t>времето</a:t>
            </a:r>
            <a:r>
              <a:rPr lang="ru-RU" dirty="0"/>
              <a:t> </a:t>
            </a:r>
            <a:r>
              <a:rPr lang="ru-RU" dirty="0" err="1"/>
              <a:t>добиват</a:t>
            </a:r>
            <a:r>
              <a:rPr lang="ru-RU" dirty="0"/>
              <a:t> </a:t>
            </a:r>
            <a:r>
              <a:rPr lang="ru-RU" dirty="0" err="1"/>
              <a:t>категоричност</a:t>
            </a:r>
            <a:r>
              <a:rPr lang="ru-RU" dirty="0"/>
              <a:t> и </a:t>
            </a:r>
            <a:r>
              <a:rPr lang="ru-RU" dirty="0" err="1"/>
              <a:t>започват</a:t>
            </a:r>
            <a:r>
              <a:rPr lang="ru-RU" dirty="0"/>
              <a:t> да се </a:t>
            </a:r>
            <a:r>
              <a:rPr lang="ru-RU" dirty="0" err="1"/>
              <a:t>смятат</a:t>
            </a:r>
            <a:r>
              <a:rPr lang="ru-RU" dirty="0"/>
              <a:t> за неопровержима истина.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Край на </a:t>
            </a:r>
            <a:r>
              <a:rPr lang="ru-RU" dirty="0" err="1"/>
              <a:t>легендата</a:t>
            </a:r>
            <a:r>
              <a:rPr lang="ru-RU" dirty="0"/>
              <a:t>, че </a:t>
            </a:r>
            <a:r>
              <a:rPr lang="ru-RU" dirty="0" err="1"/>
              <a:t>Тодор</a:t>
            </a:r>
            <a:r>
              <a:rPr lang="ru-RU" dirty="0"/>
              <a:t> Александров е дал </a:t>
            </a:r>
            <a:r>
              <a:rPr lang="ru-RU" dirty="0" err="1"/>
              <a:t>револвера</a:t>
            </a:r>
            <a:r>
              <a:rPr lang="ru-RU" dirty="0"/>
              <a:t> на Яворов, поставят </a:t>
            </a:r>
            <a:r>
              <a:rPr lang="ru-RU" dirty="0" err="1"/>
              <a:t>публикуваните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няколко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спомени</a:t>
            </a:r>
            <a:r>
              <a:rPr lang="ru-RU" dirty="0"/>
              <a:t> на Милан Матов. В </a:t>
            </a:r>
            <a:r>
              <a:rPr lang="ru-RU" dirty="0" err="1"/>
              <a:t>тях</a:t>
            </a:r>
            <a:r>
              <a:rPr lang="ru-RU" dirty="0"/>
              <a:t> се </a:t>
            </a:r>
            <a:r>
              <a:rPr lang="ru-RU" dirty="0" err="1"/>
              <a:t>казва</a:t>
            </a:r>
            <a:r>
              <a:rPr lang="ru-RU" dirty="0"/>
              <a:t>, че </a:t>
            </a:r>
            <a:r>
              <a:rPr lang="ru-RU" dirty="0" err="1"/>
              <a:t>това</a:t>
            </a:r>
            <a:r>
              <a:rPr lang="ru-RU" dirty="0"/>
              <a:t> в </a:t>
            </a:r>
            <a:r>
              <a:rPr lang="ru-RU" dirty="0" err="1"/>
              <a:t>сторил</a:t>
            </a:r>
            <a:r>
              <a:rPr lang="ru-RU" dirty="0"/>
              <a:t> </a:t>
            </a:r>
            <a:r>
              <a:rPr lang="ru-RU" dirty="0" err="1"/>
              <a:t>четникът</a:t>
            </a:r>
            <a:r>
              <a:rPr lang="ru-RU" dirty="0"/>
              <a:t> Никола </a:t>
            </a:r>
            <a:r>
              <a:rPr lang="ru-RU" dirty="0" err="1"/>
              <a:t>Гулев</a:t>
            </a:r>
            <a:r>
              <a:rPr lang="ru-RU" dirty="0"/>
              <a:t>, </a:t>
            </a:r>
            <a:r>
              <a:rPr lang="ru-RU" dirty="0" err="1"/>
              <a:t>син</a:t>
            </a:r>
            <a:r>
              <a:rPr lang="ru-RU" dirty="0"/>
              <a:t> на </a:t>
            </a:r>
            <a:r>
              <a:rPr lang="ru-RU" dirty="0" err="1"/>
              <a:t>известния</a:t>
            </a:r>
            <a:r>
              <a:rPr lang="ru-RU" dirty="0"/>
              <a:t> </a:t>
            </a:r>
            <a:r>
              <a:rPr lang="ru-RU" dirty="0" err="1"/>
              <a:t>македонски</a:t>
            </a:r>
            <a:r>
              <a:rPr lang="ru-RU" dirty="0"/>
              <a:t> революционер Питу </a:t>
            </a:r>
            <a:r>
              <a:rPr lang="ru-RU" dirty="0" err="1"/>
              <a:t>Гулев</a:t>
            </a:r>
            <a:r>
              <a:rPr lang="ru-RU" dirty="0"/>
              <a:t>.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своята</a:t>
            </a:r>
            <a:r>
              <a:rPr lang="ru-RU" dirty="0"/>
              <a:t> </a:t>
            </a:r>
            <a:r>
              <a:rPr lang="ru-RU" dirty="0" err="1"/>
              <a:t>искреност</a:t>
            </a:r>
            <a:r>
              <a:rPr lang="ru-RU" dirty="0"/>
              <a:t> </a:t>
            </a:r>
            <a:r>
              <a:rPr lang="ru-RU" dirty="0" err="1"/>
              <a:t>изповедта</a:t>
            </a:r>
            <a:r>
              <a:rPr lang="ru-RU" dirty="0"/>
              <a:t> на Матов </a:t>
            </a:r>
            <a:r>
              <a:rPr lang="ru-RU" dirty="0" err="1"/>
              <a:t>трогва</a:t>
            </a:r>
            <a:r>
              <a:rPr lang="ru-RU" dirty="0"/>
              <a:t> и </a:t>
            </a:r>
            <a:r>
              <a:rPr lang="ru-RU" dirty="0" err="1"/>
              <a:t>убеждава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54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 smtClean="0"/>
              <a:t>Благодаря за вниманието!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g-BG" dirty="0" smtClean="0"/>
              <a:t>Горчива скръб сърца ни гони…</a:t>
            </a:r>
          </a:p>
          <a:p>
            <a:pPr algn="ctr"/>
            <a:r>
              <a:rPr lang="bg-BG" dirty="0"/>
              <a:t> </a:t>
            </a:r>
            <a:r>
              <a:rPr lang="bg-BG" dirty="0" smtClean="0"/>
              <a:t>                                                                   -Пейо </a:t>
            </a:r>
            <a:r>
              <a:rPr lang="bg-BG" dirty="0"/>
              <a:t>Я</a:t>
            </a:r>
            <a:r>
              <a:rPr lang="bg-BG" dirty="0" smtClean="0"/>
              <a:t>воров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5193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Пейо ЯВОРОВ И ТОДОР АЛЕКСАНДРОВ</a:t>
            </a:r>
            <a:endParaRPr lang="bg-BG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084832"/>
            <a:ext cx="3757448" cy="281808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6881" y="2084832"/>
            <a:ext cx="4812014" cy="360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5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РАЖДАНЕТО НА ЕДНА СИЛНА ЗАДРУГА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/>
              <a:t> </a:t>
            </a:r>
            <a:r>
              <a:rPr lang="ru-RU" sz="6000" dirty="0" smtClean="0"/>
              <a:t>След </a:t>
            </a:r>
            <a:r>
              <a:rPr lang="ru-RU" sz="6000" dirty="0" err="1"/>
              <a:t>смъртта</a:t>
            </a:r>
            <a:r>
              <a:rPr lang="ru-RU" sz="6000" dirty="0"/>
              <a:t> на </a:t>
            </a:r>
            <a:r>
              <a:rPr lang="ru-RU" sz="6000" dirty="0" err="1"/>
              <a:t>Гоце</a:t>
            </a:r>
            <a:r>
              <a:rPr lang="ru-RU" sz="6000" dirty="0"/>
              <a:t> </a:t>
            </a:r>
            <a:r>
              <a:rPr lang="ru-RU" sz="6000" dirty="0" err="1"/>
              <a:t>Делчев</a:t>
            </a:r>
            <a:r>
              <a:rPr lang="ru-RU" sz="6000" dirty="0"/>
              <a:t> и погрома на </a:t>
            </a:r>
            <a:r>
              <a:rPr lang="ru-RU" sz="6000" dirty="0" err="1"/>
              <a:t>удавеното</a:t>
            </a:r>
            <a:r>
              <a:rPr lang="ru-RU" sz="6000" dirty="0"/>
              <a:t> в </a:t>
            </a:r>
            <a:r>
              <a:rPr lang="ru-RU" sz="6000" dirty="0" err="1"/>
              <a:t>кръв</a:t>
            </a:r>
            <a:r>
              <a:rPr lang="ru-RU" sz="6000" dirty="0"/>
              <a:t> </a:t>
            </a:r>
            <a:r>
              <a:rPr lang="ru-RU" sz="6000" dirty="0" err="1"/>
              <a:t>Илинденско-Преображенско</a:t>
            </a:r>
            <a:r>
              <a:rPr lang="ru-RU" sz="6000" dirty="0"/>
              <a:t> </a:t>
            </a:r>
            <a:r>
              <a:rPr lang="ru-RU" sz="6000" dirty="0" err="1"/>
              <a:t>въстание</a:t>
            </a:r>
            <a:r>
              <a:rPr lang="ru-RU" sz="6000" dirty="0"/>
              <a:t> Яворов </a:t>
            </a:r>
            <a:r>
              <a:rPr lang="ru-RU" sz="6000" dirty="0" err="1"/>
              <a:t>изживява</a:t>
            </a:r>
            <a:r>
              <a:rPr lang="ru-RU" sz="6000" dirty="0"/>
              <a:t> </a:t>
            </a:r>
            <a:r>
              <a:rPr lang="ru-RU" sz="6000" dirty="0" err="1"/>
              <a:t>дълбока</a:t>
            </a:r>
            <a:r>
              <a:rPr lang="ru-RU" sz="6000" dirty="0"/>
              <a:t> криза. </a:t>
            </a:r>
            <a:r>
              <a:rPr lang="ru-RU" sz="6000" dirty="0" err="1"/>
              <a:t>Потресен</a:t>
            </a:r>
            <a:r>
              <a:rPr lang="ru-RU" sz="6000" dirty="0"/>
              <a:t> от “</a:t>
            </a:r>
            <a:r>
              <a:rPr lang="ru-RU" sz="6000" dirty="0" err="1"/>
              <a:t>страшната</a:t>
            </a:r>
            <a:r>
              <a:rPr lang="ru-RU" sz="6000" dirty="0"/>
              <a:t> </a:t>
            </a:r>
            <a:r>
              <a:rPr lang="ru-RU" sz="6000" dirty="0" err="1"/>
              <a:t>македонска</a:t>
            </a:r>
            <a:r>
              <a:rPr lang="ru-RU" sz="6000" dirty="0"/>
              <a:t> </a:t>
            </a:r>
            <a:r>
              <a:rPr lang="ru-RU" sz="6000" dirty="0" err="1"/>
              <a:t>действителност</a:t>
            </a:r>
            <a:r>
              <a:rPr lang="ru-RU" sz="6000" dirty="0"/>
              <a:t>”, от </a:t>
            </a:r>
            <a:r>
              <a:rPr lang="ru-RU" sz="6000" dirty="0" err="1"/>
              <a:t>преживените</a:t>
            </a:r>
            <a:r>
              <a:rPr lang="ru-RU" sz="6000" dirty="0"/>
              <a:t> </a:t>
            </a:r>
            <a:r>
              <a:rPr lang="ru-RU" sz="6000" dirty="0" err="1"/>
              <a:t>ужаси</a:t>
            </a:r>
            <a:r>
              <a:rPr lang="ru-RU" sz="6000" dirty="0"/>
              <a:t>, от </a:t>
            </a:r>
            <a:r>
              <a:rPr lang="ru-RU" sz="6000" dirty="0" err="1"/>
              <a:t>загубата</a:t>
            </a:r>
            <a:r>
              <a:rPr lang="ru-RU" sz="6000" dirty="0"/>
              <a:t> на </a:t>
            </a:r>
            <a:r>
              <a:rPr lang="ru-RU" sz="6000" dirty="0" err="1"/>
              <a:t>другари</a:t>
            </a:r>
            <a:r>
              <a:rPr lang="ru-RU" sz="6000" dirty="0"/>
              <a:t>, от “</a:t>
            </a:r>
            <a:r>
              <a:rPr lang="ru-RU" sz="6000" dirty="0" err="1"/>
              <a:t>крушението</a:t>
            </a:r>
            <a:r>
              <a:rPr lang="ru-RU" sz="6000" dirty="0"/>
              <a:t>” на </a:t>
            </a:r>
            <a:r>
              <a:rPr lang="ru-RU" sz="6000" dirty="0" err="1"/>
              <a:t>патриотичните</a:t>
            </a:r>
            <a:r>
              <a:rPr lang="ru-RU" sz="6000" dirty="0"/>
              <a:t> си </a:t>
            </a:r>
            <a:r>
              <a:rPr lang="ru-RU" sz="6000" dirty="0" err="1" smtClean="0"/>
              <a:t>мечти</a:t>
            </a:r>
            <a:r>
              <a:rPr lang="ru-RU" sz="60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6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5100" dirty="0"/>
              <a:t> </a:t>
            </a:r>
            <a:r>
              <a:rPr lang="ru-RU" sz="5100" dirty="0" smtClean="0"/>
              <a:t> </a:t>
            </a:r>
            <a:r>
              <a:rPr lang="ru-RU" sz="6000" dirty="0" smtClean="0"/>
              <a:t>Но  </a:t>
            </a:r>
            <a:r>
              <a:rPr lang="ru-RU" sz="6000" dirty="0" err="1"/>
              <a:t>п</a:t>
            </a:r>
            <a:r>
              <a:rPr lang="ru-RU" sz="6000" dirty="0" err="1" smtClean="0"/>
              <a:t>рез</a:t>
            </a:r>
            <a:r>
              <a:rPr lang="ru-RU" sz="6000" dirty="0" smtClean="0"/>
              <a:t> </a:t>
            </a:r>
            <a:r>
              <a:rPr lang="ru-RU" sz="6000" dirty="0"/>
              <a:t>1908 г. Яворов </a:t>
            </a:r>
            <a:r>
              <a:rPr lang="ru-RU" sz="6000" dirty="0" err="1"/>
              <a:t>отново</a:t>
            </a:r>
            <a:r>
              <a:rPr lang="ru-RU" sz="6000" dirty="0"/>
              <a:t> се </a:t>
            </a:r>
            <a:r>
              <a:rPr lang="ru-RU" sz="6000" dirty="0" err="1"/>
              <a:t>включва</a:t>
            </a:r>
            <a:r>
              <a:rPr lang="ru-RU" sz="6000" dirty="0"/>
              <a:t> в </a:t>
            </a:r>
            <a:r>
              <a:rPr lang="ru-RU" sz="6000" dirty="0" err="1"/>
              <a:t>борбата</a:t>
            </a:r>
            <a:r>
              <a:rPr lang="ru-RU" sz="6000" dirty="0"/>
              <a:t> за </a:t>
            </a:r>
            <a:r>
              <a:rPr lang="ru-RU" sz="6000" dirty="0" err="1"/>
              <a:t>свободата</a:t>
            </a:r>
            <a:r>
              <a:rPr lang="ru-RU" sz="6000" dirty="0"/>
              <a:t> на </a:t>
            </a:r>
            <a:r>
              <a:rPr lang="ru-RU" sz="6000" dirty="0" err="1"/>
              <a:t>поробена</a:t>
            </a:r>
            <a:r>
              <a:rPr lang="ru-RU" sz="6000" dirty="0"/>
              <a:t> Македония. На </a:t>
            </a:r>
            <a:r>
              <a:rPr lang="ru-RU" sz="6000" dirty="0" err="1"/>
              <a:t>Кюстендилския</a:t>
            </a:r>
            <a:r>
              <a:rPr lang="ru-RU" sz="6000" dirty="0"/>
              <a:t> </a:t>
            </a:r>
            <a:r>
              <a:rPr lang="ru-RU" sz="6000" dirty="0" err="1"/>
              <a:t>конгрес</a:t>
            </a:r>
            <a:r>
              <a:rPr lang="ru-RU" sz="6000" dirty="0"/>
              <a:t> на </a:t>
            </a:r>
            <a:r>
              <a:rPr lang="ru-RU" sz="6000" dirty="0" err="1"/>
              <a:t>Вътрешната</a:t>
            </a:r>
            <a:r>
              <a:rPr lang="ru-RU" sz="6000" dirty="0"/>
              <a:t> </a:t>
            </a:r>
            <a:r>
              <a:rPr lang="ru-RU" sz="6000" dirty="0" err="1"/>
              <a:t>македоно-одринска</a:t>
            </a:r>
            <a:r>
              <a:rPr lang="ru-RU" sz="6000" dirty="0"/>
              <a:t> революционна организация той е избран </a:t>
            </a:r>
            <a:r>
              <a:rPr lang="ru-RU" sz="6000" dirty="0" err="1"/>
              <a:t>заедно</a:t>
            </a:r>
            <a:r>
              <a:rPr lang="ru-RU" sz="6000" dirty="0"/>
              <a:t> с д-р </a:t>
            </a:r>
            <a:r>
              <a:rPr lang="ru-RU" sz="6000" dirty="0" err="1"/>
              <a:t>Татарчев</a:t>
            </a:r>
            <a:r>
              <a:rPr lang="ru-RU" sz="6000" dirty="0"/>
              <a:t> и </a:t>
            </a:r>
            <a:r>
              <a:rPr lang="ru-RU" sz="6000" dirty="0" err="1"/>
              <a:t>Христо</a:t>
            </a:r>
            <a:r>
              <a:rPr lang="ru-RU" sz="6000" dirty="0"/>
              <a:t> </a:t>
            </a:r>
            <a:r>
              <a:rPr lang="ru-RU" sz="6000" dirty="0" err="1"/>
              <a:t>Силянов</a:t>
            </a:r>
            <a:r>
              <a:rPr lang="ru-RU" sz="6000" dirty="0"/>
              <a:t> за </a:t>
            </a:r>
            <a:r>
              <a:rPr lang="ru-RU" sz="6000" dirty="0" err="1"/>
              <a:t>съветник</a:t>
            </a:r>
            <a:r>
              <a:rPr lang="ru-RU" sz="6000" dirty="0"/>
              <a:t> на </a:t>
            </a:r>
            <a:r>
              <a:rPr lang="ru-RU" sz="6000" dirty="0" err="1"/>
              <a:t>задграничното</a:t>
            </a:r>
            <a:r>
              <a:rPr lang="ru-RU" sz="6000" dirty="0"/>
              <a:t> </a:t>
            </a:r>
            <a:r>
              <a:rPr lang="ru-RU" sz="6000" dirty="0" err="1"/>
              <a:t>представителство</a:t>
            </a:r>
            <a:r>
              <a:rPr lang="ru-RU" sz="6000" dirty="0"/>
              <a:t> в София. Между </a:t>
            </a:r>
            <a:r>
              <a:rPr lang="ru-RU" sz="6000" dirty="0" err="1"/>
              <a:t>участвуващите</a:t>
            </a:r>
            <a:r>
              <a:rPr lang="ru-RU" sz="6000" dirty="0"/>
              <a:t> в </a:t>
            </a:r>
            <a:r>
              <a:rPr lang="ru-RU" sz="6000" dirty="0" err="1"/>
              <a:t>конгреса</a:t>
            </a:r>
            <a:r>
              <a:rPr lang="ru-RU" sz="6000" dirty="0"/>
              <a:t> </a:t>
            </a:r>
            <a:r>
              <a:rPr lang="ru-RU" sz="6000" dirty="0" err="1"/>
              <a:t>видни</a:t>
            </a:r>
            <a:r>
              <a:rPr lang="ru-RU" sz="6000" dirty="0"/>
              <a:t> </a:t>
            </a:r>
            <a:r>
              <a:rPr lang="ru-RU" sz="6000" dirty="0" err="1"/>
              <a:t>революционни</a:t>
            </a:r>
            <a:r>
              <a:rPr lang="ru-RU" sz="6000" dirty="0"/>
              <a:t> </a:t>
            </a:r>
            <a:r>
              <a:rPr lang="ru-RU" sz="6000" dirty="0" err="1"/>
              <a:t>дейци</a:t>
            </a:r>
            <a:r>
              <a:rPr lang="ru-RU" sz="6000" dirty="0"/>
              <a:t> е и </a:t>
            </a:r>
            <a:r>
              <a:rPr lang="ru-RU" sz="6000" dirty="0" err="1"/>
              <a:t>Тодор</a:t>
            </a:r>
            <a:r>
              <a:rPr lang="ru-RU" sz="6000" dirty="0"/>
              <a:t> Александров </a:t>
            </a:r>
            <a:r>
              <a:rPr lang="ru-RU" sz="6000" dirty="0" err="1"/>
              <a:t>като</a:t>
            </a:r>
            <a:r>
              <a:rPr lang="ru-RU" sz="6000" dirty="0"/>
              <a:t> делегат на </a:t>
            </a:r>
            <a:r>
              <a:rPr lang="ru-RU" sz="6000" dirty="0" err="1"/>
              <a:t>Скопския</a:t>
            </a:r>
            <a:r>
              <a:rPr lang="ru-RU" sz="6000" dirty="0"/>
              <a:t> революционен </a:t>
            </a:r>
            <a:r>
              <a:rPr lang="ru-RU" sz="6000" dirty="0" err="1"/>
              <a:t>окръг</a:t>
            </a:r>
            <a:r>
              <a:rPr lang="ru-RU" sz="6000" dirty="0"/>
              <a:t>.</a:t>
            </a:r>
          </a:p>
          <a:p>
            <a:r>
              <a:rPr lang="ru-RU" sz="6000" dirty="0"/>
              <a:t/>
            </a:r>
            <a:br>
              <a:rPr lang="ru-RU" sz="6000" dirty="0"/>
            </a:b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92347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83779"/>
            <a:ext cx="9720072" cy="882869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50428"/>
            <a:ext cx="9720073" cy="50607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 smtClean="0"/>
              <a:t>И </a:t>
            </a:r>
            <a:r>
              <a:rPr lang="ru-RU" sz="2400" dirty="0" err="1"/>
              <a:t>двамата</a:t>
            </a:r>
            <a:r>
              <a:rPr lang="ru-RU" sz="2400" dirty="0"/>
              <a:t> – П. К. Яворов и Т. Александров </a:t>
            </a:r>
            <a:r>
              <a:rPr lang="ru-RU" sz="2400" dirty="0" err="1"/>
              <a:t>стават</a:t>
            </a:r>
            <a:r>
              <a:rPr lang="ru-RU" sz="2400" dirty="0"/>
              <a:t> </a:t>
            </a:r>
            <a:r>
              <a:rPr lang="ru-RU" sz="2400" dirty="0" err="1"/>
              <a:t>членове</a:t>
            </a:r>
            <a:r>
              <a:rPr lang="ru-RU" sz="2400" dirty="0"/>
              <a:t> на </a:t>
            </a:r>
            <a:r>
              <a:rPr lang="ru-RU" sz="2400" dirty="0" err="1"/>
              <a:t>Вътрешната</a:t>
            </a:r>
            <a:r>
              <a:rPr lang="ru-RU" sz="2400" dirty="0"/>
              <a:t> </a:t>
            </a:r>
            <a:r>
              <a:rPr lang="ru-RU" sz="2400" dirty="0" err="1"/>
              <a:t>македоно</a:t>
            </a:r>
            <a:r>
              <a:rPr lang="ru-RU" sz="2400" dirty="0"/>
              <a:t> – </a:t>
            </a:r>
            <a:r>
              <a:rPr lang="ru-RU" sz="2400" dirty="0" err="1"/>
              <a:t>одринска</a:t>
            </a:r>
            <a:r>
              <a:rPr lang="ru-RU" sz="2400" dirty="0"/>
              <a:t> революционна организация (ВМОРО) в </a:t>
            </a:r>
            <a:r>
              <a:rPr lang="ru-RU" sz="2400" dirty="0" err="1"/>
              <a:t>последните</a:t>
            </a:r>
            <a:r>
              <a:rPr lang="ru-RU" sz="2400" dirty="0"/>
              <a:t> </a:t>
            </a:r>
            <a:r>
              <a:rPr lang="ru-RU" sz="2400" dirty="0" err="1"/>
              <a:t>години</a:t>
            </a:r>
            <a:r>
              <a:rPr lang="ru-RU" sz="2400" dirty="0"/>
              <a:t> на ХІХ век, Яворов в </a:t>
            </a:r>
            <a:r>
              <a:rPr lang="ru-RU" sz="2400" dirty="0" err="1"/>
              <a:t>Чирпан</a:t>
            </a:r>
            <a:r>
              <a:rPr lang="ru-RU" sz="2400" dirty="0"/>
              <a:t>, а Т. Александров </a:t>
            </a:r>
            <a:r>
              <a:rPr lang="ru-RU" sz="2400" dirty="0" err="1"/>
              <a:t>като</a:t>
            </a:r>
            <a:r>
              <a:rPr lang="ru-RU" sz="2400" dirty="0"/>
              <a:t> ученик в </a:t>
            </a:r>
            <a:r>
              <a:rPr lang="ru-RU" sz="2400" dirty="0" err="1"/>
              <a:t>Скопското</a:t>
            </a:r>
            <a:r>
              <a:rPr lang="ru-RU" sz="2400" dirty="0"/>
              <a:t> </a:t>
            </a:r>
            <a:r>
              <a:rPr lang="ru-RU" sz="2400" dirty="0" err="1"/>
              <a:t>българско</a:t>
            </a:r>
            <a:r>
              <a:rPr lang="ru-RU" sz="2400" dirty="0"/>
              <a:t> </a:t>
            </a:r>
            <a:r>
              <a:rPr lang="ru-RU" sz="2400" dirty="0" err="1"/>
              <a:t>педагогическо</a:t>
            </a:r>
            <a:r>
              <a:rPr lang="ru-RU" sz="2400" dirty="0"/>
              <a:t> училище. </a:t>
            </a:r>
            <a:r>
              <a:rPr lang="ru-RU" sz="2400" dirty="0" err="1"/>
              <a:t>Първоначално</a:t>
            </a:r>
            <a:r>
              <a:rPr lang="ru-RU" sz="2400" dirty="0"/>
              <a:t> </a:t>
            </a:r>
            <a:r>
              <a:rPr lang="ru-RU" sz="2400" dirty="0" err="1"/>
              <a:t>пътищата</a:t>
            </a:r>
            <a:r>
              <a:rPr lang="ru-RU" sz="2400" dirty="0"/>
              <a:t> им не се </a:t>
            </a:r>
            <a:r>
              <a:rPr lang="ru-RU" sz="2400" dirty="0" err="1"/>
              <a:t>преплитат</a:t>
            </a:r>
            <a:r>
              <a:rPr lang="ru-RU" sz="2400" dirty="0"/>
              <a:t>. Яворов </a:t>
            </a:r>
            <a:r>
              <a:rPr lang="ru-RU" sz="2400" dirty="0" err="1"/>
              <a:t>започва</a:t>
            </a:r>
            <a:r>
              <a:rPr lang="ru-RU" sz="2400" dirty="0"/>
              <a:t> </a:t>
            </a:r>
            <a:r>
              <a:rPr lang="ru-RU" sz="2400" dirty="0" err="1"/>
              <a:t>работата</a:t>
            </a:r>
            <a:r>
              <a:rPr lang="ru-RU" sz="2400" dirty="0"/>
              <a:t> си из </a:t>
            </a:r>
            <a:r>
              <a:rPr lang="ru-RU" sz="2400" dirty="0" err="1"/>
              <a:t>провинцията</a:t>
            </a:r>
            <a:r>
              <a:rPr lang="ru-RU" sz="2400" dirty="0"/>
              <a:t> </a:t>
            </a:r>
            <a:r>
              <a:rPr lang="ru-RU" sz="2400" dirty="0" err="1"/>
              <a:t>като</a:t>
            </a:r>
            <a:r>
              <a:rPr lang="ru-RU" sz="2400" dirty="0"/>
              <a:t> </a:t>
            </a:r>
            <a:r>
              <a:rPr lang="ru-RU" sz="2400" dirty="0" err="1"/>
              <a:t>телеграфопощенски</a:t>
            </a:r>
            <a:r>
              <a:rPr lang="ru-RU" sz="2400" dirty="0"/>
              <a:t> </a:t>
            </a:r>
            <a:r>
              <a:rPr lang="ru-RU" sz="2400" dirty="0" err="1" smtClean="0"/>
              <a:t>чино</a:t>
            </a:r>
            <a:r>
              <a:rPr lang="ru-RU" sz="2400" dirty="0" smtClean="0"/>
              <a:t> вник и </a:t>
            </a:r>
            <a:r>
              <a:rPr lang="ru-RU" sz="2400" dirty="0" err="1"/>
              <a:t>прави</a:t>
            </a:r>
            <a:r>
              <a:rPr lang="ru-RU" sz="2400" dirty="0"/>
              <a:t> </a:t>
            </a:r>
            <a:r>
              <a:rPr lang="ru-RU" sz="2400" dirty="0" err="1"/>
              <a:t>първите</a:t>
            </a:r>
            <a:r>
              <a:rPr lang="ru-RU" sz="2400" dirty="0"/>
              <a:t> си </a:t>
            </a:r>
            <a:r>
              <a:rPr lang="ru-RU" sz="2400" dirty="0" err="1"/>
              <a:t>стихотворни</a:t>
            </a:r>
            <a:r>
              <a:rPr lang="ru-RU" sz="2400" dirty="0"/>
              <a:t> </a:t>
            </a:r>
            <a:r>
              <a:rPr lang="ru-RU" sz="2400" dirty="0" err="1" smtClean="0"/>
              <a:t>опити</a:t>
            </a:r>
            <a:r>
              <a:rPr lang="ru-RU" sz="2400" dirty="0" smtClean="0"/>
              <a:t>. </a:t>
            </a:r>
            <a:r>
              <a:rPr lang="ru-RU" sz="2400" dirty="0" err="1" smtClean="0"/>
              <a:t>Докато</a:t>
            </a:r>
            <a:r>
              <a:rPr lang="ru-RU" sz="2400" dirty="0" smtClean="0"/>
              <a:t>    </a:t>
            </a:r>
            <a:r>
              <a:rPr lang="ru-RU" sz="2400" dirty="0"/>
              <a:t>Т. Александров, ученик на идеолога на ВМОРО </a:t>
            </a:r>
            <a:r>
              <a:rPr lang="ru-RU" sz="2400" dirty="0" err="1"/>
              <a:t>Христо</a:t>
            </a:r>
            <a:r>
              <a:rPr lang="ru-RU" sz="2400" dirty="0"/>
              <a:t> Матов, </a:t>
            </a:r>
            <a:r>
              <a:rPr lang="ru-RU" sz="2400" dirty="0" err="1"/>
              <a:t>завършва</a:t>
            </a:r>
            <a:r>
              <a:rPr lang="ru-RU" sz="2400" dirty="0"/>
              <a:t> с отличие </a:t>
            </a:r>
            <a:r>
              <a:rPr lang="ru-RU" sz="2400" dirty="0" err="1"/>
              <a:t>Педагогическото</a:t>
            </a:r>
            <a:r>
              <a:rPr lang="ru-RU" sz="2400" dirty="0"/>
              <a:t> училище и се </a:t>
            </a:r>
            <a:r>
              <a:rPr lang="ru-RU" sz="2400" dirty="0" err="1"/>
              <a:t>отдава</a:t>
            </a:r>
            <a:r>
              <a:rPr lang="ru-RU" sz="2400" dirty="0"/>
              <a:t> на </a:t>
            </a:r>
            <a:r>
              <a:rPr lang="ru-RU" sz="2400" dirty="0" err="1"/>
              <a:t>просветителска</a:t>
            </a:r>
            <a:r>
              <a:rPr lang="ru-RU" sz="2400" dirty="0"/>
              <a:t> и революционна </a:t>
            </a:r>
            <a:r>
              <a:rPr lang="ru-RU" sz="2400" dirty="0" err="1"/>
              <a:t>дейност</a:t>
            </a:r>
            <a:r>
              <a:rPr lang="ru-RU" sz="2400" dirty="0"/>
              <a:t> из Македония, </a:t>
            </a:r>
            <a:r>
              <a:rPr lang="ru-RU" sz="2400" dirty="0" err="1"/>
              <a:t>минавайки</a:t>
            </a:r>
            <a:r>
              <a:rPr lang="ru-RU" sz="2400" dirty="0"/>
              <a:t> </a:t>
            </a:r>
            <a:r>
              <a:rPr lang="ru-RU" sz="2400" dirty="0" err="1"/>
              <a:t>през</a:t>
            </a:r>
            <a:r>
              <a:rPr lang="ru-RU" sz="2400" dirty="0"/>
              <a:t> </a:t>
            </a:r>
            <a:r>
              <a:rPr lang="ru-RU" sz="2400" dirty="0" err="1"/>
              <a:t>турските</a:t>
            </a:r>
            <a:r>
              <a:rPr lang="ru-RU" sz="2400" dirty="0"/>
              <a:t> </a:t>
            </a:r>
            <a:r>
              <a:rPr lang="ru-RU" sz="2400" dirty="0" err="1"/>
              <a:t>зандани</a:t>
            </a:r>
            <a:r>
              <a:rPr lang="ru-RU" sz="2400" dirty="0"/>
              <a:t> до </a:t>
            </a:r>
            <a:r>
              <a:rPr lang="ru-RU" sz="2400" dirty="0" err="1"/>
              <a:t>заемането</a:t>
            </a:r>
            <a:r>
              <a:rPr lang="ru-RU" sz="2400" dirty="0"/>
              <a:t> на </a:t>
            </a:r>
            <a:r>
              <a:rPr lang="ru-RU" sz="2400" dirty="0" err="1"/>
              <a:t>войводската</a:t>
            </a:r>
            <a:r>
              <a:rPr lang="ru-RU" sz="2400" dirty="0"/>
              <a:t> </a:t>
            </a:r>
            <a:r>
              <a:rPr lang="ru-RU" sz="2400" dirty="0" err="1"/>
              <a:t>длъжност</a:t>
            </a:r>
            <a:r>
              <a:rPr lang="ru-RU" sz="2400" dirty="0"/>
              <a:t> и </a:t>
            </a:r>
            <a:r>
              <a:rPr lang="ru-RU" sz="2400" dirty="0" err="1"/>
              <a:t>избирането</a:t>
            </a:r>
            <a:r>
              <a:rPr lang="ru-RU" sz="2400" dirty="0"/>
              <a:t> </a:t>
            </a:r>
            <a:r>
              <a:rPr lang="ru-RU" sz="2400" dirty="0" err="1"/>
              <a:t>му</a:t>
            </a:r>
            <a:r>
              <a:rPr lang="ru-RU" sz="2400" dirty="0"/>
              <a:t> за член на </a:t>
            </a:r>
            <a:r>
              <a:rPr lang="ru-RU" sz="2400" dirty="0" err="1"/>
              <a:t>Скопския</a:t>
            </a:r>
            <a:r>
              <a:rPr lang="ru-RU" sz="2400" dirty="0"/>
              <a:t> </a:t>
            </a:r>
            <a:r>
              <a:rPr lang="ru-RU" sz="2400" dirty="0" err="1"/>
              <a:t>окръжен</a:t>
            </a:r>
            <a:r>
              <a:rPr lang="ru-RU" sz="2400" dirty="0"/>
              <a:t> революционен комитет</a:t>
            </a:r>
            <a:r>
              <a:rPr lang="ru-RU" sz="2400" dirty="0" smtClean="0"/>
              <a:t>. Но от </a:t>
            </a:r>
            <a:r>
              <a:rPr lang="ru-RU" sz="2400" dirty="0" err="1"/>
              <a:t>това</a:t>
            </a:r>
            <a:r>
              <a:rPr lang="ru-RU" sz="2400" dirty="0"/>
              <a:t> </a:t>
            </a:r>
            <a:r>
              <a:rPr lang="ru-RU" sz="2400" dirty="0" err="1"/>
              <a:t>време</a:t>
            </a:r>
            <a:r>
              <a:rPr lang="ru-RU" sz="2400" dirty="0"/>
              <a:t>, </a:t>
            </a:r>
            <a:r>
              <a:rPr lang="ru-RU" sz="2400" dirty="0" err="1"/>
              <a:t>когато</a:t>
            </a:r>
            <a:r>
              <a:rPr lang="ru-RU" sz="2400" dirty="0"/>
              <a:t> </a:t>
            </a:r>
            <a:r>
              <a:rPr lang="ru-RU" sz="2400" dirty="0" err="1"/>
              <a:t>двамата</a:t>
            </a:r>
            <a:r>
              <a:rPr lang="ru-RU" sz="2400" dirty="0"/>
              <a:t> се </a:t>
            </a:r>
            <a:r>
              <a:rPr lang="ru-RU" sz="2400" dirty="0" err="1"/>
              <a:t>събират</a:t>
            </a:r>
            <a:r>
              <a:rPr lang="ru-RU" sz="2400" dirty="0"/>
              <a:t> в София </a:t>
            </a:r>
            <a:r>
              <a:rPr lang="ru-RU" sz="2400" dirty="0" err="1"/>
              <a:t>датира</a:t>
            </a:r>
            <a:r>
              <a:rPr lang="ru-RU" sz="2400" dirty="0"/>
              <a:t> </a:t>
            </a:r>
            <a:r>
              <a:rPr lang="ru-RU" sz="2400" dirty="0" err="1"/>
              <a:t>по-тясната</a:t>
            </a:r>
            <a:r>
              <a:rPr lang="ru-RU" sz="2400" dirty="0"/>
              <a:t> дружба на </a:t>
            </a:r>
            <a:r>
              <a:rPr lang="ru-RU" sz="2400" dirty="0" err="1"/>
              <a:t>поета</a:t>
            </a:r>
            <a:r>
              <a:rPr lang="ru-RU" sz="2400" dirty="0"/>
              <a:t> и революционера. 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74458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93" y="269906"/>
            <a:ext cx="9720072" cy="581432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748" y="1223325"/>
            <a:ext cx="3137969" cy="4797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256" y="1952486"/>
            <a:ext cx="3479088" cy="433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0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17460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Едно неразрушимо приятелство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02221"/>
            <a:ext cx="4761817" cy="446164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В </a:t>
            </a:r>
            <a:r>
              <a:rPr lang="ru-RU" dirty="0" err="1"/>
              <a:t>Яворовия</a:t>
            </a:r>
            <a:r>
              <a:rPr lang="ru-RU" dirty="0"/>
              <a:t> фонд, </a:t>
            </a:r>
            <a:r>
              <a:rPr lang="ru-RU" dirty="0" err="1"/>
              <a:t>съхраняван</a:t>
            </a:r>
            <a:r>
              <a:rPr lang="ru-RU" dirty="0"/>
              <a:t> в </a:t>
            </a:r>
            <a:r>
              <a:rPr lang="ru-RU" dirty="0" err="1"/>
              <a:t>Централния</a:t>
            </a:r>
            <a:r>
              <a:rPr lang="ru-RU" dirty="0"/>
              <a:t> </a:t>
            </a:r>
            <a:r>
              <a:rPr lang="ru-RU" dirty="0" err="1"/>
              <a:t>държавен</a:t>
            </a:r>
            <a:r>
              <a:rPr lang="ru-RU" dirty="0"/>
              <a:t> архив,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запазени</a:t>
            </a:r>
            <a:r>
              <a:rPr lang="ru-RU" dirty="0"/>
              <a:t> над 40 </a:t>
            </a:r>
            <a:r>
              <a:rPr lang="ru-RU" dirty="0" err="1"/>
              <a:t>писма</a:t>
            </a:r>
            <a:r>
              <a:rPr lang="ru-RU" dirty="0"/>
              <a:t>, </a:t>
            </a:r>
            <a:r>
              <a:rPr lang="ru-RU" dirty="0" err="1"/>
              <a:t>картички</a:t>
            </a:r>
            <a:r>
              <a:rPr lang="ru-RU" dirty="0"/>
              <a:t> и </a:t>
            </a:r>
            <a:r>
              <a:rPr lang="ru-RU" dirty="0" err="1"/>
              <a:t>телеграми</a:t>
            </a:r>
            <a:r>
              <a:rPr lang="ru-RU" dirty="0"/>
              <a:t> от </a:t>
            </a:r>
            <a:r>
              <a:rPr lang="ru-RU" dirty="0" err="1"/>
              <a:t>Тодор</a:t>
            </a:r>
            <a:r>
              <a:rPr lang="ru-RU" dirty="0"/>
              <a:t> Александров до Яворов, с кото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възлага</a:t>
            </a:r>
            <a:r>
              <a:rPr lang="ru-RU" dirty="0"/>
              <a:t> задачи, </a:t>
            </a:r>
            <a:r>
              <a:rPr lang="ru-RU" dirty="0" err="1"/>
              <a:t>които</a:t>
            </a:r>
            <a:r>
              <a:rPr lang="ru-RU" dirty="0"/>
              <a:t> той в </a:t>
            </a:r>
            <a:r>
              <a:rPr lang="ru-RU" dirty="0" err="1"/>
              <a:t>качеството</a:t>
            </a:r>
            <a:r>
              <a:rPr lang="ru-RU" dirty="0"/>
              <a:t> си на </a:t>
            </a:r>
            <a:r>
              <a:rPr lang="ru-RU" dirty="0" err="1"/>
              <a:t>задграничен</a:t>
            </a:r>
            <a:r>
              <a:rPr lang="ru-RU" dirty="0"/>
              <a:t> </a:t>
            </a:r>
            <a:r>
              <a:rPr lang="ru-RU" dirty="0" err="1"/>
              <a:t>представител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изпълни</a:t>
            </a:r>
            <a:r>
              <a:rPr lang="ru-RU" dirty="0" smtClean="0"/>
              <a:t>. </a:t>
            </a:r>
            <a:r>
              <a:rPr lang="ru-RU" dirty="0" err="1"/>
              <a:t>Продължителната</a:t>
            </a:r>
            <a:r>
              <a:rPr lang="ru-RU" dirty="0"/>
              <a:t> </a:t>
            </a:r>
            <a:r>
              <a:rPr lang="ru-RU" dirty="0" err="1"/>
              <a:t>съвместна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, </a:t>
            </a:r>
            <a:r>
              <a:rPr lang="ru-RU" dirty="0" err="1"/>
              <a:t>еднаквите</a:t>
            </a:r>
            <a:r>
              <a:rPr lang="ru-RU" dirty="0"/>
              <a:t> </a:t>
            </a:r>
            <a:r>
              <a:rPr lang="ru-RU" dirty="0" err="1"/>
              <a:t>идейни</a:t>
            </a:r>
            <a:r>
              <a:rPr lang="ru-RU" dirty="0"/>
              <a:t> позиции, </a:t>
            </a:r>
            <a:r>
              <a:rPr lang="ru-RU" dirty="0" err="1"/>
              <a:t>общите</a:t>
            </a:r>
            <a:r>
              <a:rPr lang="ru-RU" dirty="0"/>
              <a:t> </a:t>
            </a:r>
            <a:r>
              <a:rPr lang="ru-RU" dirty="0" err="1"/>
              <a:t>културни</a:t>
            </a:r>
            <a:r>
              <a:rPr lang="ru-RU" dirty="0"/>
              <a:t> </a:t>
            </a:r>
            <a:r>
              <a:rPr lang="ru-RU" dirty="0" err="1"/>
              <a:t>интереси</a:t>
            </a:r>
            <a:r>
              <a:rPr lang="ru-RU" dirty="0"/>
              <a:t> </a:t>
            </a:r>
            <a:r>
              <a:rPr lang="ru-RU" dirty="0" err="1"/>
              <a:t>сближават</a:t>
            </a:r>
            <a:r>
              <a:rPr lang="ru-RU" dirty="0"/>
              <a:t> </a:t>
            </a:r>
            <a:r>
              <a:rPr lang="ru-RU" dirty="0" err="1"/>
              <a:t>двата</a:t>
            </a:r>
            <a:r>
              <a:rPr lang="ru-RU" dirty="0"/>
              <a:t> </a:t>
            </a:r>
            <a:r>
              <a:rPr lang="ru-RU" dirty="0" err="1"/>
              <a:t>предани</a:t>
            </a:r>
            <a:r>
              <a:rPr lang="ru-RU" dirty="0"/>
              <a:t> </a:t>
            </a:r>
            <a:r>
              <a:rPr lang="ru-RU" dirty="0" err="1"/>
              <a:t>дейци</a:t>
            </a:r>
            <a:r>
              <a:rPr lang="ru-RU" dirty="0"/>
              <a:t> на </a:t>
            </a:r>
            <a:r>
              <a:rPr lang="ru-RU" dirty="0" err="1"/>
              <a:t>македонското</a:t>
            </a:r>
            <a:r>
              <a:rPr lang="ru-RU" dirty="0"/>
              <a:t> революционно движение и между </a:t>
            </a:r>
            <a:r>
              <a:rPr lang="ru-RU" dirty="0" err="1"/>
              <a:t>тях</a:t>
            </a:r>
            <a:r>
              <a:rPr lang="ru-RU" dirty="0"/>
              <a:t> се </a:t>
            </a:r>
            <a:r>
              <a:rPr lang="ru-RU" dirty="0" err="1"/>
              <a:t>създава</a:t>
            </a:r>
            <a:r>
              <a:rPr lang="ru-RU" dirty="0"/>
              <a:t> </a:t>
            </a:r>
            <a:r>
              <a:rPr lang="ru-RU" dirty="0" err="1"/>
              <a:t>трайна</a:t>
            </a:r>
            <a:r>
              <a:rPr lang="ru-RU" dirty="0"/>
              <a:t> дружба.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502" y="2380594"/>
            <a:ext cx="5398132" cy="31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8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 smtClean="0"/>
              <a:t>Смъртта не е раздяла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Идва</a:t>
            </a:r>
            <a:r>
              <a:rPr lang="ru-RU" dirty="0" smtClean="0"/>
              <a:t> </a:t>
            </a:r>
            <a:r>
              <a:rPr lang="ru-RU" dirty="0" err="1"/>
              <a:t>фаталната</a:t>
            </a:r>
            <a:r>
              <a:rPr lang="ru-RU" dirty="0"/>
              <a:t> </a:t>
            </a:r>
            <a:r>
              <a:rPr lang="ru-RU" dirty="0" err="1"/>
              <a:t>нощ</a:t>
            </a:r>
            <a:r>
              <a:rPr lang="ru-RU" dirty="0"/>
              <a:t> на 30 </a:t>
            </a:r>
            <a:r>
              <a:rPr lang="ru-RU" dirty="0" err="1"/>
              <a:t>ноември</a:t>
            </a:r>
            <a:r>
              <a:rPr lang="ru-RU" dirty="0"/>
              <a:t> 1913 г. По </a:t>
            </a:r>
            <a:r>
              <a:rPr lang="ru-RU" dirty="0" err="1"/>
              <a:t>време</a:t>
            </a:r>
            <a:r>
              <a:rPr lang="ru-RU" dirty="0"/>
              <a:t> на </a:t>
            </a:r>
            <a:r>
              <a:rPr lang="ru-RU" dirty="0" err="1"/>
              <a:t>своето</a:t>
            </a:r>
            <a:r>
              <a:rPr lang="ru-RU" dirty="0"/>
              <a:t> </a:t>
            </a:r>
            <a:r>
              <a:rPr lang="ru-RU" dirty="0" err="1"/>
              <a:t>нечовешко</a:t>
            </a:r>
            <a:r>
              <a:rPr lang="ru-RU" dirty="0"/>
              <a:t> страдание </a:t>
            </a:r>
            <a:r>
              <a:rPr lang="ru-RU" dirty="0" err="1"/>
              <a:t>полуслепият</a:t>
            </a:r>
            <a:r>
              <a:rPr lang="ru-RU" dirty="0"/>
              <a:t> автор на “</a:t>
            </a:r>
            <a:r>
              <a:rPr lang="ru-RU" dirty="0" err="1"/>
              <a:t>Хайдушки</a:t>
            </a:r>
            <a:r>
              <a:rPr lang="ru-RU" dirty="0"/>
              <a:t> копнения” </a:t>
            </a:r>
            <a:r>
              <a:rPr lang="ru-RU" dirty="0" err="1"/>
              <a:t>среща</a:t>
            </a:r>
            <a:r>
              <a:rPr lang="ru-RU" dirty="0"/>
              <a:t> </a:t>
            </a:r>
            <a:r>
              <a:rPr lang="ru-RU" dirty="0" err="1"/>
              <a:t>истински</a:t>
            </a:r>
            <a:r>
              <a:rPr lang="ru-RU" dirty="0"/>
              <a:t> </a:t>
            </a:r>
            <a:r>
              <a:rPr lang="ru-RU" dirty="0" err="1"/>
              <a:t>съчувствие</a:t>
            </a:r>
            <a:r>
              <a:rPr lang="ru-RU" dirty="0"/>
              <a:t> в </a:t>
            </a:r>
            <a:r>
              <a:rPr lang="ru-RU" dirty="0" err="1"/>
              <a:t>лицето</a:t>
            </a:r>
            <a:r>
              <a:rPr lang="ru-RU" dirty="0"/>
              <a:t> на </a:t>
            </a:r>
            <a:r>
              <a:rPr lang="ru-RU" dirty="0" err="1"/>
              <a:t>македонските</a:t>
            </a:r>
            <a:r>
              <a:rPr lang="ru-RU" dirty="0"/>
              <a:t> </a:t>
            </a:r>
            <a:r>
              <a:rPr lang="ru-RU" dirty="0" err="1"/>
              <a:t>дейци</a:t>
            </a:r>
            <a:r>
              <a:rPr lang="ru-RU" dirty="0"/>
              <a:t>.  В момент,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цялото</a:t>
            </a:r>
            <a:r>
              <a:rPr lang="ru-RU" dirty="0"/>
              <a:t> общество се е </a:t>
            </a:r>
            <a:r>
              <a:rPr lang="ru-RU" dirty="0" err="1"/>
              <a:t>отвърнало</a:t>
            </a:r>
            <a:r>
              <a:rPr lang="ru-RU" dirty="0"/>
              <a:t> от него 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останали</a:t>
            </a:r>
            <a:r>
              <a:rPr lang="ru-RU" dirty="0"/>
              <a:t> </a:t>
            </a:r>
            <a:r>
              <a:rPr lang="ru-RU" dirty="0" err="1"/>
              <a:t>малцина</a:t>
            </a:r>
            <a:r>
              <a:rPr lang="ru-RU" dirty="0"/>
              <a:t> верни приятели, те </a:t>
            </a:r>
            <a:r>
              <a:rPr lang="ru-RU" dirty="0" err="1"/>
              <a:t>непрекъснато</a:t>
            </a:r>
            <a:r>
              <a:rPr lang="ru-RU" dirty="0"/>
              <a:t> се </a:t>
            </a:r>
            <a:r>
              <a:rPr lang="ru-RU" dirty="0" err="1"/>
              <a:t>стараят</a:t>
            </a:r>
            <a:r>
              <a:rPr lang="ru-RU" dirty="0"/>
              <a:t> да </a:t>
            </a:r>
            <a:r>
              <a:rPr lang="ru-RU" dirty="0" err="1"/>
              <a:t>облекчат</a:t>
            </a:r>
            <a:r>
              <a:rPr lang="ru-RU" dirty="0"/>
              <a:t> </a:t>
            </a:r>
            <a:r>
              <a:rPr lang="ru-RU" dirty="0" err="1"/>
              <a:t>болката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и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подпомагат</a:t>
            </a:r>
            <a:r>
              <a:rPr lang="ru-RU" dirty="0"/>
              <a:t> </a:t>
            </a:r>
            <a:r>
              <a:rPr lang="ru-RU" dirty="0" err="1"/>
              <a:t>материално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Най-голяма</a:t>
            </a:r>
            <a:r>
              <a:rPr lang="ru-RU" dirty="0"/>
              <a:t> утеха и </a:t>
            </a:r>
            <a:r>
              <a:rPr lang="ru-RU" dirty="0" err="1"/>
              <a:t>морална</a:t>
            </a:r>
            <a:r>
              <a:rPr lang="ru-RU" dirty="0"/>
              <a:t> </a:t>
            </a:r>
            <a:r>
              <a:rPr lang="ru-RU" dirty="0" err="1"/>
              <a:t>подкрепа</a:t>
            </a:r>
            <a:r>
              <a:rPr lang="ru-RU" dirty="0"/>
              <a:t> </a:t>
            </a:r>
            <a:r>
              <a:rPr lang="ru-RU" dirty="0" err="1"/>
              <a:t>обаче</a:t>
            </a:r>
            <a:r>
              <a:rPr lang="ru-RU" dirty="0"/>
              <a:t> Яворов </a:t>
            </a:r>
            <a:r>
              <a:rPr lang="ru-RU" dirty="0" err="1"/>
              <a:t>намира</a:t>
            </a:r>
            <a:r>
              <a:rPr lang="ru-RU" dirty="0"/>
              <a:t> в </a:t>
            </a:r>
            <a:r>
              <a:rPr lang="ru-RU" dirty="0" err="1"/>
              <a:t>лицето</a:t>
            </a:r>
            <a:r>
              <a:rPr lang="ru-RU" dirty="0"/>
              <a:t> на своя легендарен </a:t>
            </a:r>
            <a:r>
              <a:rPr lang="ru-RU" dirty="0" err="1"/>
              <a:t>другар</a:t>
            </a:r>
            <a:r>
              <a:rPr lang="ru-RU" dirty="0"/>
              <a:t> </a:t>
            </a:r>
            <a:r>
              <a:rPr lang="ru-RU" dirty="0" err="1"/>
              <a:t>Тодор</a:t>
            </a:r>
            <a:r>
              <a:rPr lang="ru-RU" dirty="0"/>
              <a:t> Александров,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своята</a:t>
            </a:r>
            <a:r>
              <a:rPr lang="ru-RU" dirty="0"/>
              <a:t> </a:t>
            </a:r>
            <a:r>
              <a:rPr lang="ru-RU" dirty="0" err="1"/>
              <a:t>деликатност</a:t>
            </a:r>
            <a:r>
              <a:rPr lang="ru-RU" dirty="0"/>
              <a:t>, </a:t>
            </a:r>
            <a:r>
              <a:rPr lang="ru-RU" dirty="0" err="1"/>
              <a:t>литературен</a:t>
            </a:r>
            <a:r>
              <a:rPr lang="ru-RU" dirty="0"/>
              <a:t> </a:t>
            </a:r>
            <a:r>
              <a:rPr lang="ru-RU" dirty="0" err="1"/>
              <a:t>усет</a:t>
            </a:r>
            <a:r>
              <a:rPr lang="ru-RU" dirty="0"/>
              <a:t> и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култура</a:t>
            </a:r>
            <a:r>
              <a:rPr lang="ru-RU" dirty="0"/>
              <a:t> се </a:t>
            </a:r>
            <a:r>
              <a:rPr lang="ru-RU" dirty="0" err="1"/>
              <a:t>старае</a:t>
            </a:r>
            <a:r>
              <a:rPr lang="ru-RU" dirty="0"/>
              <a:t> да ободри </a:t>
            </a:r>
            <a:r>
              <a:rPr lang="ru-RU" dirty="0" err="1"/>
              <a:t>поета</a:t>
            </a:r>
            <a:r>
              <a:rPr lang="ru-RU" dirty="0"/>
              <a:t>, да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насърчи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творчество и да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вдъхне</a:t>
            </a:r>
            <a:r>
              <a:rPr lang="ru-RU" dirty="0"/>
              <a:t> сила за живот.</a:t>
            </a:r>
          </a:p>
        </p:txBody>
      </p:sp>
    </p:spTree>
    <p:extLst>
      <p:ext uri="{BB962C8B-B14F-4D97-AF65-F5344CB8AC3E}">
        <p14:creationId xmlns:p14="http://schemas.microsoft.com/office/powerpoint/2010/main" val="157253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96030"/>
            <a:ext cx="9720072" cy="597198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g-BG" sz="4000" dirty="0" smtClean="0"/>
              <a:t>Едно последно писмо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324304"/>
            <a:ext cx="9980204" cy="4887310"/>
          </a:xfrm>
        </p:spPr>
        <p:txBody>
          <a:bodyPr>
            <a:noAutofit/>
          </a:bodyPr>
          <a:lstStyle/>
          <a:p>
            <a:r>
              <a:rPr lang="ru-RU" sz="2400" b="1" i="1" dirty="0"/>
              <a:t>“</a:t>
            </a:r>
            <a:r>
              <a:rPr lang="ru-RU" sz="1800" b="1" i="1" dirty="0"/>
              <a:t>Драги </a:t>
            </a:r>
            <a:r>
              <a:rPr lang="ru-RU" sz="1800" b="1" i="1" dirty="0" err="1"/>
              <a:t>Тодоре</a:t>
            </a:r>
            <a:r>
              <a:rPr lang="ru-RU" sz="1800" b="1" i="1" dirty="0"/>
              <a:t>,</a:t>
            </a:r>
            <a:endParaRPr lang="ru-RU" sz="1800" dirty="0"/>
          </a:p>
          <a:p>
            <a:r>
              <a:rPr lang="ru-RU" sz="1800" i="1" dirty="0"/>
              <a:t>Прости ми </a:t>
            </a:r>
            <a:r>
              <a:rPr lang="ru-RU" sz="1800" i="1" dirty="0" err="1"/>
              <a:t>ти</a:t>
            </a:r>
            <a:r>
              <a:rPr lang="ru-RU" sz="1800" i="1" dirty="0"/>
              <a:t>, </a:t>
            </a:r>
            <a:r>
              <a:rPr lang="ru-RU" sz="1800" i="1" dirty="0" err="1"/>
              <a:t>нека</a:t>
            </a:r>
            <a:r>
              <a:rPr lang="ru-RU" sz="1800" i="1" dirty="0"/>
              <a:t> ми простят и </a:t>
            </a:r>
            <a:r>
              <a:rPr lang="ru-RU" sz="1800" i="1" dirty="0" err="1"/>
              <a:t>всички</a:t>
            </a:r>
            <a:r>
              <a:rPr lang="ru-RU" sz="1800" i="1" dirty="0"/>
              <a:t> </a:t>
            </a:r>
            <a:r>
              <a:rPr lang="ru-RU" sz="1800" i="1" dirty="0" err="1"/>
              <a:t>други</a:t>
            </a:r>
            <a:r>
              <a:rPr lang="ru-RU" sz="1800" i="1" dirty="0"/>
              <a:t>, че </a:t>
            </a:r>
            <a:r>
              <a:rPr lang="ru-RU" sz="1800" i="1" dirty="0" err="1"/>
              <a:t>изменям</a:t>
            </a:r>
            <a:r>
              <a:rPr lang="ru-RU" sz="1800" i="1" dirty="0"/>
              <a:t> на Македония. Аз </a:t>
            </a:r>
            <a:r>
              <a:rPr lang="ru-RU" sz="1800" i="1" dirty="0" err="1"/>
              <a:t>умирам</a:t>
            </a:r>
            <a:r>
              <a:rPr lang="ru-RU" sz="1800" i="1" dirty="0"/>
              <a:t> тук.</a:t>
            </a:r>
            <a:endParaRPr lang="ru-RU" sz="1800" dirty="0"/>
          </a:p>
          <a:p>
            <a:r>
              <a:rPr lang="ru-RU" sz="1800" i="1" dirty="0" err="1"/>
              <a:t>Ще</a:t>
            </a:r>
            <a:r>
              <a:rPr lang="ru-RU" sz="1800" i="1" dirty="0"/>
              <a:t> </a:t>
            </a:r>
            <a:r>
              <a:rPr lang="ru-RU" sz="1800" i="1" dirty="0" err="1"/>
              <a:t>легна</a:t>
            </a:r>
            <a:r>
              <a:rPr lang="ru-RU" sz="1800" i="1" dirty="0"/>
              <a:t> при </a:t>
            </a:r>
            <a:r>
              <a:rPr lang="ru-RU" sz="1800" i="1" dirty="0" err="1"/>
              <a:t>моята</a:t>
            </a:r>
            <a:r>
              <a:rPr lang="ru-RU" sz="1800" i="1" dirty="0"/>
              <a:t> мила Лора.</a:t>
            </a:r>
            <a:endParaRPr lang="ru-RU" sz="1800" dirty="0"/>
          </a:p>
          <a:p>
            <a:r>
              <a:rPr lang="ru-RU" sz="1800" i="1" dirty="0" err="1"/>
              <a:t>Целувам</a:t>
            </a:r>
            <a:r>
              <a:rPr lang="ru-RU" sz="1800" i="1" dirty="0"/>
              <a:t> </a:t>
            </a:r>
            <a:r>
              <a:rPr lang="ru-RU" sz="1800" i="1" dirty="0" smtClean="0"/>
              <a:t> те</a:t>
            </a:r>
            <a:r>
              <a:rPr lang="ru-RU" sz="1800" i="1" dirty="0"/>
              <a:t>, </a:t>
            </a:r>
            <a:r>
              <a:rPr lang="ru-RU" sz="1800" i="1" dirty="0" err="1"/>
              <a:t>дълбоко</a:t>
            </a:r>
            <a:r>
              <a:rPr lang="ru-RU" sz="1800" i="1" dirty="0"/>
              <a:t> </a:t>
            </a:r>
            <a:r>
              <a:rPr lang="ru-RU" sz="1800" i="1" dirty="0" err="1"/>
              <a:t>трогнат</a:t>
            </a:r>
            <a:r>
              <a:rPr lang="ru-RU" sz="1800" i="1" dirty="0"/>
              <a:t> от </a:t>
            </a:r>
            <a:r>
              <a:rPr lang="ru-RU" sz="1800" i="1" dirty="0" err="1"/>
              <a:t>грижите</a:t>
            </a:r>
            <a:r>
              <a:rPr lang="ru-RU" sz="1800" i="1" dirty="0"/>
              <a:t>, </a:t>
            </a:r>
            <a:r>
              <a:rPr lang="ru-RU" sz="1800" i="1" dirty="0" err="1"/>
              <a:t>които</a:t>
            </a:r>
            <a:r>
              <a:rPr lang="ru-RU" sz="1800" i="1" dirty="0"/>
              <a:t> положи за мене </a:t>
            </a:r>
            <a:r>
              <a:rPr lang="ru-RU" sz="1800" i="1" dirty="0" err="1"/>
              <a:t>през</a:t>
            </a:r>
            <a:r>
              <a:rPr lang="ru-RU" sz="1800" i="1" dirty="0"/>
              <a:t> дни на </a:t>
            </a:r>
            <a:r>
              <a:rPr lang="ru-RU" sz="1800" i="1" dirty="0" err="1"/>
              <a:t>големи</a:t>
            </a:r>
            <a:r>
              <a:rPr lang="ru-RU" sz="1800" i="1" dirty="0"/>
              <a:t> </a:t>
            </a:r>
            <a:r>
              <a:rPr lang="ru-RU" sz="1800" i="1" dirty="0" err="1"/>
              <a:t>изпитания</a:t>
            </a:r>
            <a:r>
              <a:rPr lang="ru-RU" sz="1800" i="1" dirty="0"/>
              <a:t>. Благодаря за </a:t>
            </a:r>
            <a:r>
              <a:rPr lang="ru-RU" sz="1800" i="1" dirty="0" err="1"/>
              <a:t>тия</a:t>
            </a:r>
            <a:r>
              <a:rPr lang="ru-RU" sz="1800" i="1" dirty="0"/>
              <a:t> </a:t>
            </a:r>
            <a:r>
              <a:rPr lang="ru-RU" sz="1800" i="1" dirty="0" err="1"/>
              <a:t>деветстотин</a:t>
            </a:r>
            <a:r>
              <a:rPr lang="ru-RU" sz="1800" i="1" dirty="0"/>
              <a:t> лева </a:t>
            </a:r>
            <a:r>
              <a:rPr lang="ru-RU" sz="1800" i="1" dirty="0" err="1"/>
              <a:t>помощ</a:t>
            </a:r>
            <a:r>
              <a:rPr lang="ru-RU" sz="1800" i="1" dirty="0"/>
              <a:t> от </a:t>
            </a:r>
            <a:r>
              <a:rPr lang="ru-RU" sz="1800" i="1" dirty="0" err="1"/>
              <a:t>организацията</a:t>
            </a:r>
            <a:r>
              <a:rPr lang="ru-RU" sz="1800" i="1" dirty="0"/>
              <a:t>, без </a:t>
            </a:r>
            <a:r>
              <a:rPr lang="ru-RU" sz="1800" i="1" dirty="0" err="1"/>
              <a:t>които</a:t>
            </a:r>
            <a:r>
              <a:rPr lang="ru-RU" sz="1800" i="1" dirty="0"/>
              <a:t> </a:t>
            </a:r>
            <a:r>
              <a:rPr lang="ru-RU" sz="1800" i="1" dirty="0" err="1"/>
              <a:t>отдавна</a:t>
            </a:r>
            <a:r>
              <a:rPr lang="ru-RU" sz="1800" i="1" dirty="0"/>
              <a:t> </a:t>
            </a:r>
            <a:r>
              <a:rPr lang="ru-RU" sz="1800" i="1" dirty="0" err="1"/>
              <a:t>бих</a:t>
            </a:r>
            <a:r>
              <a:rPr lang="ru-RU" sz="1800" i="1" dirty="0"/>
              <a:t> </a:t>
            </a:r>
            <a:r>
              <a:rPr lang="ru-RU" sz="1800" i="1" dirty="0" err="1"/>
              <a:t>умрял</a:t>
            </a:r>
            <a:r>
              <a:rPr lang="ru-RU" sz="1800" i="1" dirty="0"/>
              <a:t> от глад, </a:t>
            </a:r>
            <a:r>
              <a:rPr lang="ru-RU" sz="1800" i="1" dirty="0" err="1"/>
              <a:t>наместо</a:t>
            </a:r>
            <a:r>
              <a:rPr lang="ru-RU" sz="1800" i="1" dirty="0"/>
              <a:t> от </a:t>
            </a:r>
            <a:r>
              <a:rPr lang="ru-RU" sz="1800" i="1" dirty="0" err="1"/>
              <a:t>куршум</a:t>
            </a:r>
            <a:r>
              <a:rPr lang="ru-RU" sz="1800" i="1" dirty="0"/>
              <a:t>, </a:t>
            </a:r>
            <a:r>
              <a:rPr lang="ru-RU" sz="1800" i="1" dirty="0" err="1"/>
              <a:t>както</a:t>
            </a:r>
            <a:r>
              <a:rPr lang="ru-RU" sz="1800" i="1" dirty="0"/>
              <a:t> ми </a:t>
            </a:r>
            <a:r>
              <a:rPr lang="ru-RU" sz="1800" i="1" dirty="0" err="1"/>
              <a:t>приляга</a:t>
            </a:r>
            <a:r>
              <a:rPr lang="ru-RU" sz="1800" i="1" dirty="0"/>
              <a:t>.</a:t>
            </a:r>
            <a:endParaRPr lang="ru-RU" sz="1800" dirty="0"/>
          </a:p>
          <a:p>
            <a:r>
              <a:rPr lang="ru-RU" sz="1800" i="1" dirty="0"/>
              <a:t>Кажи на Македония, </a:t>
            </a:r>
            <a:r>
              <a:rPr lang="ru-RU" sz="1800" i="1" dirty="0" err="1"/>
              <a:t>когато</a:t>
            </a:r>
            <a:r>
              <a:rPr lang="ru-RU" sz="1800" i="1" dirty="0"/>
              <a:t> </a:t>
            </a:r>
            <a:r>
              <a:rPr lang="ru-RU" sz="1800" i="1" dirty="0" err="1"/>
              <a:t>отидеш</a:t>
            </a:r>
            <a:r>
              <a:rPr lang="ru-RU" sz="1800" i="1" dirty="0"/>
              <a:t> там, че </a:t>
            </a:r>
            <a:r>
              <a:rPr lang="ru-RU" sz="1800" i="1" dirty="0" err="1"/>
              <a:t>нейният</a:t>
            </a:r>
            <a:r>
              <a:rPr lang="ru-RU" sz="1800" i="1" dirty="0"/>
              <a:t> </a:t>
            </a:r>
            <a:r>
              <a:rPr lang="ru-RU" sz="1800" i="1" dirty="0" err="1"/>
              <a:t>син</a:t>
            </a:r>
            <a:r>
              <a:rPr lang="ru-RU" sz="1800" i="1" dirty="0"/>
              <a:t> (аз се </a:t>
            </a:r>
            <a:r>
              <a:rPr lang="ru-RU" sz="1800" i="1" dirty="0" err="1"/>
              <a:t>считам</a:t>
            </a:r>
            <a:r>
              <a:rPr lang="ru-RU" sz="1800" i="1" dirty="0"/>
              <a:t> за </a:t>
            </a:r>
            <a:r>
              <a:rPr lang="ru-RU" sz="1800" i="1" dirty="0" err="1"/>
              <a:t>неин</a:t>
            </a:r>
            <a:r>
              <a:rPr lang="ru-RU" sz="1800" i="1" dirty="0"/>
              <a:t>) </a:t>
            </a:r>
            <a:r>
              <a:rPr lang="ru-RU" sz="1800" i="1" dirty="0" err="1"/>
              <a:t>умря</a:t>
            </a:r>
            <a:r>
              <a:rPr lang="ru-RU" sz="1800" i="1" dirty="0"/>
              <a:t> в свободна </a:t>
            </a:r>
            <a:r>
              <a:rPr lang="ru-RU" sz="1800" i="1" dirty="0" err="1"/>
              <a:t>България</a:t>
            </a:r>
            <a:r>
              <a:rPr lang="ru-RU" sz="1800" i="1" dirty="0"/>
              <a:t>, увенчан с </a:t>
            </a:r>
            <a:r>
              <a:rPr lang="ru-RU" sz="1800" i="1" dirty="0" err="1"/>
              <a:t>една</a:t>
            </a:r>
            <a:r>
              <a:rPr lang="ru-RU" sz="1800" i="1" dirty="0"/>
              <a:t> </a:t>
            </a:r>
            <a:r>
              <a:rPr lang="ru-RU" sz="1800" i="1" dirty="0" err="1"/>
              <a:t>най-мръсна</a:t>
            </a:r>
            <a:r>
              <a:rPr lang="ru-RU" sz="1800" i="1" dirty="0"/>
              <a:t> клевета. И </a:t>
            </a:r>
            <a:r>
              <a:rPr lang="ru-RU" sz="1800" i="1" dirty="0" err="1"/>
              <a:t>когато</a:t>
            </a:r>
            <a:r>
              <a:rPr lang="ru-RU" sz="1800" i="1" dirty="0"/>
              <a:t> </a:t>
            </a:r>
            <a:r>
              <a:rPr lang="ru-RU" sz="1800" i="1" dirty="0" err="1"/>
              <a:t>тя</a:t>
            </a:r>
            <a:r>
              <a:rPr lang="ru-RU" sz="1800" i="1" dirty="0"/>
              <a:t> </a:t>
            </a:r>
            <a:r>
              <a:rPr lang="ru-RU" sz="1800" i="1" dirty="0" err="1"/>
              <a:t>бъде</a:t>
            </a:r>
            <a:r>
              <a:rPr lang="ru-RU" sz="1800" i="1" dirty="0"/>
              <a:t> свободна, </a:t>
            </a:r>
            <a:r>
              <a:rPr lang="ru-RU" sz="1800" i="1" dirty="0" err="1"/>
              <a:t>нека</a:t>
            </a:r>
            <a:r>
              <a:rPr lang="ru-RU" sz="1800" i="1" dirty="0"/>
              <a:t> един </a:t>
            </a:r>
            <a:r>
              <a:rPr lang="ru-RU" sz="1800" i="1" dirty="0" err="1"/>
              <a:t>другар</a:t>
            </a:r>
            <a:r>
              <a:rPr lang="ru-RU" sz="1800" i="1" dirty="0"/>
              <a:t> </a:t>
            </a:r>
            <a:r>
              <a:rPr lang="ru-RU" sz="1800" i="1" dirty="0" err="1"/>
              <a:t>дойде</a:t>
            </a:r>
            <a:r>
              <a:rPr lang="ru-RU" sz="1800" i="1" dirty="0"/>
              <a:t> на гроба ми и </a:t>
            </a:r>
            <a:r>
              <a:rPr lang="ru-RU" sz="1800" i="1" dirty="0" err="1"/>
              <a:t>каже</a:t>
            </a:r>
            <a:r>
              <a:rPr lang="ru-RU" sz="1800" i="1" dirty="0"/>
              <a:t>: “</a:t>
            </a:r>
            <a:r>
              <a:rPr lang="ru-RU" sz="1800" i="1" dirty="0" err="1"/>
              <a:t>Поздрав</a:t>
            </a:r>
            <a:r>
              <a:rPr lang="ru-RU" sz="1800" i="1" dirty="0"/>
              <a:t> от </a:t>
            </a:r>
            <a:r>
              <a:rPr lang="ru-RU" sz="1800" i="1" dirty="0" err="1"/>
              <a:t>нашата</a:t>
            </a:r>
            <a:r>
              <a:rPr lang="ru-RU" sz="1800" i="1" dirty="0"/>
              <a:t> майка </a:t>
            </a:r>
            <a:r>
              <a:rPr lang="ru-RU" sz="1800" i="1" dirty="0" err="1"/>
              <a:t>мъченица</a:t>
            </a:r>
            <a:r>
              <a:rPr lang="ru-RU" sz="1800" i="1" dirty="0"/>
              <a:t> – </a:t>
            </a:r>
            <a:r>
              <a:rPr lang="ru-RU" sz="1800" i="1" dirty="0" err="1"/>
              <a:t>тя</a:t>
            </a:r>
            <a:r>
              <a:rPr lang="ru-RU" sz="1800" i="1" dirty="0"/>
              <a:t> вече е </a:t>
            </a:r>
            <a:r>
              <a:rPr lang="ru-RU" sz="1800" i="1" dirty="0" err="1"/>
              <a:t>щастлива</a:t>
            </a:r>
            <a:r>
              <a:rPr lang="ru-RU" sz="1800" i="1" dirty="0"/>
              <a:t>!”</a:t>
            </a:r>
            <a:endParaRPr lang="ru-RU" sz="1800" dirty="0"/>
          </a:p>
          <a:p>
            <a:r>
              <a:rPr lang="ru-RU" sz="1800" i="1" dirty="0"/>
              <a:t>Предай </a:t>
            </a:r>
            <a:r>
              <a:rPr lang="ru-RU" sz="1800" i="1" dirty="0" err="1"/>
              <a:t>моите</a:t>
            </a:r>
            <a:r>
              <a:rPr lang="ru-RU" sz="1800" i="1" dirty="0"/>
              <a:t> </a:t>
            </a:r>
            <a:r>
              <a:rPr lang="ru-RU" sz="1800" i="1" dirty="0" err="1"/>
              <a:t>сърдечни</a:t>
            </a:r>
            <a:r>
              <a:rPr lang="ru-RU" sz="1800" i="1" dirty="0"/>
              <a:t> </a:t>
            </a:r>
            <a:r>
              <a:rPr lang="ru-RU" sz="1800" i="1" dirty="0" err="1"/>
              <a:t>поздрави</a:t>
            </a:r>
            <a:r>
              <a:rPr lang="ru-RU" sz="1800" i="1" dirty="0"/>
              <a:t> на </a:t>
            </a:r>
            <a:r>
              <a:rPr lang="ru-RU" sz="1800" i="1" dirty="0" err="1"/>
              <a:t>домашните</a:t>
            </a:r>
            <a:r>
              <a:rPr lang="ru-RU" sz="1800" i="1" dirty="0"/>
              <a:t> си!</a:t>
            </a:r>
            <a:endParaRPr lang="ru-RU" sz="1800" dirty="0"/>
          </a:p>
          <a:p>
            <a:r>
              <a:rPr lang="ru-RU" sz="1800" i="1" dirty="0" err="1"/>
              <a:t>Горещо</a:t>
            </a:r>
            <a:r>
              <a:rPr lang="ru-RU" sz="1800" i="1" dirty="0"/>
              <a:t> </a:t>
            </a:r>
            <a:r>
              <a:rPr lang="ru-RU" sz="1800" i="1" dirty="0" err="1"/>
              <a:t>стискам</a:t>
            </a:r>
            <a:r>
              <a:rPr lang="ru-RU" sz="1800" i="1" dirty="0"/>
              <a:t> </a:t>
            </a:r>
            <a:r>
              <a:rPr lang="ru-RU" sz="1800" i="1" dirty="0" err="1"/>
              <a:t>ръцете</a:t>
            </a:r>
            <a:r>
              <a:rPr lang="ru-RU" sz="1800" i="1" dirty="0"/>
              <a:t> на </a:t>
            </a:r>
            <a:r>
              <a:rPr lang="ru-RU" sz="1800" i="1" dirty="0" err="1"/>
              <a:t>Христо</a:t>
            </a:r>
            <a:r>
              <a:rPr lang="ru-RU" sz="1800" i="1" dirty="0"/>
              <a:t> Матов и Хр. </a:t>
            </a:r>
            <a:r>
              <a:rPr lang="ru-RU" sz="1800" i="1" dirty="0" err="1"/>
              <a:t>Татарчев</a:t>
            </a:r>
            <a:r>
              <a:rPr lang="ru-RU" sz="1800" i="1" dirty="0"/>
              <a:t> и Ал. </a:t>
            </a:r>
            <a:r>
              <a:rPr lang="ru-RU" sz="1800" i="1" dirty="0" err="1"/>
              <a:t>Протогеров</a:t>
            </a:r>
            <a:r>
              <a:rPr lang="ru-RU" sz="1800" i="1" dirty="0"/>
              <a:t>.</a:t>
            </a:r>
            <a:endParaRPr lang="ru-RU" sz="1800" dirty="0"/>
          </a:p>
          <a:p>
            <a:r>
              <a:rPr lang="ru-RU" sz="1800" i="1" dirty="0" err="1"/>
              <a:t>Целувам</a:t>
            </a:r>
            <a:r>
              <a:rPr lang="ru-RU" sz="1800" i="1" dirty="0"/>
              <a:t> те. </a:t>
            </a:r>
            <a:r>
              <a:rPr lang="ru-RU" sz="1800" i="1" dirty="0" err="1"/>
              <a:t>Сбогом</a:t>
            </a:r>
            <a:endParaRPr lang="ru-RU" sz="1800" dirty="0"/>
          </a:p>
          <a:p>
            <a:r>
              <a:rPr lang="ru-RU" sz="1800" b="1" i="1" dirty="0"/>
              <a:t>Твоя </a:t>
            </a:r>
            <a:r>
              <a:rPr lang="ru-RU" sz="1800" b="1" i="1" dirty="0" err="1"/>
              <a:t>Пейо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2515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Прощален подарък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59106"/>
            <a:ext cx="5053943" cy="4050254"/>
          </a:xfrm>
        </p:spPr>
        <p:txBody>
          <a:bodyPr/>
          <a:lstStyle/>
          <a:p>
            <a:r>
              <a:rPr lang="ru-RU" dirty="0"/>
              <a:t>На 14 </a:t>
            </a:r>
            <a:r>
              <a:rPr lang="ru-RU" dirty="0" err="1"/>
              <a:t>септември</a:t>
            </a:r>
            <a:r>
              <a:rPr lang="ru-RU" dirty="0"/>
              <a:t> 1914 г. П. К. Яворов </a:t>
            </a:r>
            <a:r>
              <a:rPr lang="ru-RU" dirty="0" err="1"/>
              <a:t>сбогувайки</a:t>
            </a:r>
            <a:r>
              <a:rPr lang="ru-RU" dirty="0"/>
              <a:t> се с </a:t>
            </a:r>
            <a:r>
              <a:rPr lang="ru-RU" dirty="0" err="1"/>
              <a:t>приятелите</a:t>
            </a:r>
            <a:r>
              <a:rPr lang="ru-RU" dirty="0"/>
              <a:t>, </a:t>
            </a:r>
            <a:r>
              <a:rPr lang="ru-RU" dirty="0" err="1"/>
              <a:t>близките</a:t>
            </a:r>
            <a:r>
              <a:rPr lang="ru-RU" dirty="0"/>
              <a:t> и живота, </a:t>
            </a:r>
            <a:r>
              <a:rPr lang="ru-RU" dirty="0" err="1"/>
              <a:t>седмици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последния</a:t>
            </a:r>
            <a:r>
              <a:rPr lang="ru-RU" dirty="0"/>
              <a:t> и фатален </a:t>
            </a:r>
            <a:r>
              <a:rPr lang="ru-RU" dirty="0" err="1"/>
              <a:t>изстрел</a:t>
            </a:r>
            <a:r>
              <a:rPr lang="ru-RU" dirty="0"/>
              <a:t> </a:t>
            </a:r>
            <a:r>
              <a:rPr lang="ru-RU" dirty="0" err="1"/>
              <a:t>посвещава</a:t>
            </a:r>
            <a:r>
              <a:rPr lang="ru-RU" dirty="0"/>
              <a:t> </a:t>
            </a:r>
            <a:r>
              <a:rPr lang="ru-RU" dirty="0" err="1"/>
              <a:t>стихотворението</a:t>
            </a:r>
            <a:r>
              <a:rPr lang="ru-RU" dirty="0"/>
              <a:t> си “</a:t>
            </a:r>
            <a:r>
              <a:rPr lang="ru-RU" dirty="0" err="1"/>
              <a:t>Заточеници</a:t>
            </a:r>
            <a:r>
              <a:rPr lang="ru-RU" dirty="0"/>
              <a:t>” на </a:t>
            </a:r>
            <a:r>
              <a:rPr lang="ru-RU" dirty="0" err="1"/>
              <a:t>Тодор</a:t>
            </a:r>
            <a:r>
              <a:rPr lang="ru-RU" dirty="0"/>
              <a:t> Александров. В </a:t>
            </a:r>
            <a:r>
              <a:rPr lang="ru-RU" dirty="0" err="1"/>
              <a:t>запазения</a:t>
            </a:r>
            <a:r>
              <a:rPr lang="ru-RU" dirty="0"/>
              <a:t> </a:t>
            </a:r>
            <a:r>
              <a:rPr lang="ru-RU" dirty="0" err="1"/>
              <a:t>екземпляр</a:t>
            </a:r>
            <a:r>
              <a:rPr lang="ru-RU" dirty="0"/>
              <a:t> на </a:t>
            </a:r>
            <a:r>
              <a:rPr lang="ru-RU" dirty="0" err="1"/>
              <a:t>стихосбирката</a:t>
            </a:r>
            <a:r>
              <a:rPr lang="ru-RU" dirty="0"/>
              <a:t> “</a:t>
            </a:r>
            <a:r>
              <a:rPr lang="ru-RU" dirty="0" err="1"/>
              <a:t>Подир</a:t>
            </a:r>
            <a:r>
              <a:rPr lang="ru-RU" dirty="0"/>
              <a:t> </a:t>
            </a:r>
            <a:r>
              <a:rPr lang="ru-RU" dirty="0" err="1"/>
              <a:t>сенките</a:t>
            </a:r>
            <a:r>
              <a:rPr lang="ru-RU" dirty="0"/>
              <a:t> на </a:t>
            </a:r>
            <a:r>
              <a:rPr lang="ru-RU" dirty="0" err="1"/>
              <a:t>облаците</a:t>
            </a:r>
            <a:r>
              <a:rPr lang="ru-RU" dirty="0"/>
              <a:t>” почти </a:t>
            </a:r>
            <a:r>
              <a:rPr lang="ru-RU" dirty="0" err="1"/>
              <a:t>ослепелия</a:t>
            </a:r>
            <a:r>
              <a:rPr lang="ru-RU" dirty="0"/>
              <a:t> вече Яворов </a:t>
            </a:r>
            <a:r>
              <a:rPr lang="ru-RU" dirty="0" err="1"/>
              <a:t>внимателно</a:t>
            </a:r>
            <a:r>
              <a:rPr lang="ru-RU" dirty="0"/>
              <a:t> </a:t>
            </a:r>
            <a:r>
              <a:rPr lang="ru-RU" dirty="0" err="1"/>
              <a:t>нанася</a:t>
            </a:r>
            <a:r>
              <a:rPr lang="ru-RU" dirty="0"/>
              <a:t> </a:t>
            </a:r>
            <a:r>
              <a:rPr lang="ru-RU" dirty="0" err="1"/>
              <a:t>поправките</a:t>
            </a:r>
            <a:r>
              <a:rPr lang="ru-RU" dirty="0"/>
              <a:t> си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стихотворението</a:t>
            </a:r>
            <a:r>
              <a:rPr lang="ru-RU" dirty="0"/>
              <a:t> и с </a:t>
            </a:r>
            <a:r>
              <a:rPr lang="ru-RU" dirty="0" err="1"/>
              <a:t>трепереща</a:t>
            </a:r>
            <a:r>
              <a:rPr lang="ru-RU" dirty="0"/>
              <a:t> </a:t>
            </a:r>
            <a:r>
              <a:rPr lang="ru-RU" dirty="0" err="1"/>
              <a:t>ръка</a:t>
            </a:r>
            <a:r>
              <a:rPr lang="ru-RU" dirty="0"/>
              <a:t> на </a:t>
            </a:r>
            <a:r>
              <a:rPr lang="ru-RU" dirty="0" err="1"/>
              <a:t>същия</a:t>
            </a:r>
            <a:r>
              <a:rPr lang="ru-RU" dirty="0"/>
              <a:t> лист под </a:t>
            </a:r>
            <a:r>
              <a:rPr lang="ru-RU" dirty="0" err="1"/>
              <a:t>заглавието</a:t>
            </a:r>
            <a:r>
              <a:rPr lang="ru-RU" dirty="0"/>
              <a:t> </a:t>
            </a:r>
            <a:r>
              <a:rPr lang="ru-RU" dirty="0" err="1"/>
              <a:t>написва</a:t>
            </a:r>
            <a:r>
              <a:rPr lang="ru-RU" dirty="0"/>
              <a:t> “Т. Александрову”.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133" y="2084832"/>
            <a:ext cx="3273067" cy="410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4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266</TotalTime>
  <Words>788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Integral</vt:lpstr>
      <vt:lpstr>ЗА ПРИЯТЕЛСТВОТО НА ДВАМА ВЕРНИ КЪМ РОДИНАТА СИ ХОРА!</vt:lpstr>
      <vt:lpstr>Пейо ЯВОРОВ И ТОДОР АЛЕКСАНДРОВ</vt:lpstr>
      <vt:lpstr>РАЖДАНЕТО НА ЕДНА СИЛНА ЗАДРУГА</vt:lpstr>
      <vt:lpstr>PowerPoint Presentation</vt:lpstr>
      <vt:lpstr>PowerPoint Presentation</vt:lpstr>
      <vt:lpstr>Едно неразрушимо приятелство</vt:lpstr>
      <vt:lpstr>Смъртта не е раздяла</vt:lpstr>
      <vt:lpstr>Едно последно писмо</vt:lpstr>
      <vt:lpstr>Прощален подарък</vt:lpstr>
      <vt:lpstr>Тъжният приятел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ПРИЯТЕЛСТВОТО НА ДВАМА ВЕРНИ КЪМ РОДИНАТА СИ ХОРА!</dc:title>
  <dc:creator>Ralitsa</dc:creator>
  <cp:lastModifiedBy>Ralitsa</cp:lastModifiedBy>
  <cp:revision>11</cp:revision>
  <dcterms:created xsi:type="dcterms:W3CDTF">2017-03-29T17:03:01Z</dcterms:created>
  <dcterms:modified xsi:type="dcterms:W3CDTF">2017-03-29T21:29:50Z</dcterms:modified>
</cp:coreProperties>
</file>