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528047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1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2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37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3484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98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30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694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761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95551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929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747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2">
                    <a:lumMod val="50000"/>
                  </a:schemeClr>
                </a:solidFill>
              </a:rPr>
              <a:t>Макро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2" y="4763658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4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/>
              <a:t>Компютърният </a:t>
            </a:r>
            <a:r>
              <a:rPr lang="ru-RU" sz="4400" dirty="0"/>
              <a:t>вирус е програма, която се размножава и разпространява като атакува други програми. Това се извършва без знанието и разрешението на потребителя. Компютърният вирус е програма, която е създадена с възможност да се размножава сама като заразява други файлове.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519" y="1335024"/>
            <a:ext cx="2411110" cy="24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8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/>
              <a:t/>
            </a:r>
            <a:br>
              <a:rPr lang="bg-BG" sz="3600" dirty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>Макро </a:t>
            </a:r>
            <a:r>
              <a:rPr lang="bg-BG" sz="3600" dirty="0"/>
              <a:t>вирусите може да се изпълняват само в програми, които поддържат макроси. </a:t>
            </a:r>
            <a:r>
              <a:rPr lang="en-US" sz="3600" dirty="0"/>
              <a:t>Microsoft Word </a:t>
            </a:r>
            <a:r>
              <a:rPr lang="bg-BG" sz="3600" dirty="0"/>
              <a:t>и </a:t>
            </a:r>
            <a:r>
              <a:rPr lang="en-US" sz="3600" dirty="0"/>
              <a:t>Microsoft Excel </a:t>
            </a:r>
            <a:r>
              <a:rPr lang="bg-BG" sz="3600" dirty="0"/>
              <a:t>са най - често използваните програми за заразяване с макро вируси, създавани на </a:t>
            </a:r>
            <a:r>
              <a:rPr lang="en-US" sz="3600" dirty="0"/>
              <a:t>Visual Basic for Applications </a:t>
            </a:r>
            <a:r>
              <a:rPr lang="bg-BG" sz="3600" dirty="0"/>
              <a:t>или </a:t>
            </a:r>
            <a:r>
              <a:rPr lang="en-US" sz="3600" dirty="0"/>
              <a:t>WordBasic. </a:t>
            </a:r>
            <a:r>
              <a:rPr lang="bg-BG" sz="3600" dirty="0"/>
              <a:t>От появата на първия макро вирус през 1995 г. - </a:t>
            </a:r>
            <a:r>
              <a:rPr lang="en-US" sz="3600" dirty="0"/>
              <a:t>Concept, </a:t>
            </a:r>
            <a:r>
              <a:rPr lang="bg-BG" sz="3600" dirty="0"/>
              <a:t>макро вирусите започват стремително разпространение. Днес те са преобладаващия тип вируси "на свобода".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8399" y="214184"/>
            <a:ext cx="6771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000" i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Макро вируси</a:t>
            </a:r>
            <a:endParaRPr lang="en-US" sz="6000" i="1" u="sng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02" y="98855"/>
            <a:ext cx="2929010" cy="16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1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9470"/>
            <a:ext cx="10896023" cy="6119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            </a:t>
            </a:r>
            <a:r>
              <a:rPr lang="ru-RU" sz="4400" i="1" u="sng" dirty="0" smtClean="0">
                <a:solidFill>
                  <a:schemeClr val="accent1">
                    <a:lumMod val="75000"/>
                  </a:schemeClr>
                </a:solidFill>
              </a:rPr>
              <a:t>Макро </a:t>
            </a:r>
            <a:r>
              <a:rPr lang="ru-RU" sz="4400" i="1" u="sng" dirty="0">
                <a:solidFill>
                  <a:schemeClr val="accent1">
                    <a:lumMod val="75000"/>
                  </a:schemeClr>
                </a:solidFill>
              </a:rPr>
              <a:t>вирус!</a:t>
            </a:r>
          </a:p>
          <a:p>
            <a:endParaRPr lang="ru-RU" dirty="0"/>
          </a:p>
          <a:p>
            <a:r>
              <a:rPr lang="ru-RU" sz="2400" dirty="0"/>
              <a:t>Макро вирусите са написани на езици за програмиране (например Visual Basic, които се поддържат от някои продукти като Microsoft Excel и Microsoft Word. Макросите са малки програмки, които са включени в даден документ, за да извършват автоматично някои действия за потребителя (например бързо пресмятане на дадена формула по зададени стойности) . Макро вирусите са често срещана форма на вирусна зараза, която е надмината само от Интернет червеите, поради по-лесното им разпространение. Както при всеки друг вирус, и при макро вирусите има голяма опасност от загуба на данни. Въпреки, че досега Microsoft са въвели няколко форми на защита срещу нежелано изпълнение на макроси, тази форма на вируси е масово разпространена. Най-често макро вирусите заразяват така наречения "глобален шаблон" (global template - например Normal.dot в Word, за да се разпространят във всички други документи в компютъра.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50" y="74140"/>
            <a:ext cx="2627998" cy="14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6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94" y="230658"/>
            <a:ext cx="8141973" cy="60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5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33" y="165087"/>
            <a:ext cx="9720072" cy="1499616"/>
          </a:xfr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g-BG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Изработила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bg-BG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Калина Малакова</a:t>
            </a:r>
            <a:br>
              <a:rPr lang="bg-BG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bg-BG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 7 „В“ клас</a:t>
            </a:r>
            <a:br>
              <a:rPr lang="bg-BG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bg-BG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номер 14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198" y="2051222"/>
            <a:ext cx="7967542" cy="44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3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58</TotalTime>
  <Words>166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Integral</vt:lpstr>
      <vt:lpstr>Макро</vt:lpstr>
      <vt:lpstr>            Компютърният вирус е програма, която се размножава и разпространява като атакува други програми. Това се извършва без знанието и разрешението на потребителя. Компютърният вирус е програма, която е създадена с възможност да се размножава сама като заразява други файлове.</vt:lpstr>
      <vt:lpstr>             Макро вирусите може да се изпълняват само в програми, които поддържат макроси. Microsoft Word и Microsoft Excel са най - често използваните програми за заразяване с макро вируси, създавани на Visual Basic for Applications или WordBasic. От появата на първия макро вирус през 1995 г. - Concept, макро вирусите започват стремително разпространение. Днес те са преобладаващия тип вируси "на свобода".</vt:lpstr>
      <vt:lpstr>Slide 4</vt:lpstr>
      <vt:lpstr>Slide 5</vt:lpstr>
      <vt:lpstr>Изработила: Калина Малакова От 7 „В“ клас номер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</dc:title>
  <dc:creator>Microsoft</dc:creator>
  <cp:lastModifiedBy>Maria</cp:lastModifiedBy>
  <cp:revision>8</cp:revision>
  <dcterms:created xsi:type="dcterms:W3CDTF">2018-01-14T15:33:24Z</dcterms:created>
  <dcterms:modified xsi:type="dcterms:W3CDTF">2018-01-16T14:20:46Z</dcterms:modified>
</cp:coreProperties>
</file>