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66E2F65-2270-4177-90C7-9228FD30DCA8}" type="datetimeFigureOut">
              <a:rPr lang="bg-BG" smtClean="0"/>
              <a:pPr/>
              <a:t>10.1.2020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2F65-2270-4177-90C7-9228FD30DCA8}" type="datetimeFigureOut">
              <a:rPr lang="bg-BG" smtClean="0"/>
              <a:pPr/>
              <a:t>10.1.2020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2F65-2270-4177-90C7-9228FD30DCA8}" type="datetimeFigureOut">
              <a:rPr lang="bg-BG" smtClean="0"/>
              <a:pPr/>
              <a:t>10.1.2020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6E2F65-2270-4177-90C7-9228FD30DCA8}" type="datetimeFigureOut">
              <a:rPr lang="bg-BG" smtClean="0"/>
              <a:pPr/>
              <a:t>10.1.2020 г.</a:t>
            </a:fld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66E2F65-2270-4177-90C7-9228FD30DCA8}" type="datetimeFigureOut">
              <a:rPr lang="bg-BG" smtClean="0"/>
              <a:pPr/>
              <a:t>10.1.2020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2F65-2270-4177-90C7-9228FD30DCA8}" type="datetimeFigureOut">
              <a:rPr lang="bg-BG" smtClean="0"/>
              <a:pPr/>
              <a:t>10.1.2020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2F65-2270-4177-90C7-9228FD30DCA8}" type="datetimeFigureOut">
              <a:rPr lang="bg-BG" smtClean="0"/>
              <a:pPr/>
              <a:t>10.1.2020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6E2F65-2270-4177-90C7-9228FD30DCA8}" type="datetimeFigureOut">
              <a:rPr lang="bg-BG" smtClean="0"/>
              <a:pPr/>
              <a:t>10.1.2020 г.</a:t>
            </a:fld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2F65-2270-4177-90C7-9228FD30DCA8}" type="datetimeFigureOut">
              <a:rPr lang="bg-BG" smtClean="0"/>
              <a:pPr/>
              <a:t>10.1.2020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6E2F65-2270-4177-90C7-9228FD30DCA8}" type="datetimeFigureOut">
              <a:rPr lang="bg-BG" smtClean="0"/>
              <a:pPr/>
              <a:t>10.1.2020 г.</a:t>
            </a:fld>
            <a:endParaRPr lang="bg-B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6E2F65-2270-4177-90C7-9228FD30DCA8}" type="datetimeFigureOut">
              <a:rPr lang="bg-BG" smtClean="0"/>
              <a:pPr/>
              <a:t>10.1.2020 г.</a:t>
            </a:fld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6E2F65-2270-4177-90C7-9228FD30DCA8}" type="datetimeFigureOut">
              <a:rPr lang="bg-BG" smtClean="0"/>
              <a:pPr/>
              <a:t>10.1.2020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Моделиране с линейни уравнения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071546"/>
            <a:ext cx="5278994" cy="1243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928662" y="1071546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</a:t>
            </a:r>
            <a:endParaRPr lang="bg-BG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857496"/>
            <a:ext cx="5814378" cy="26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val 7"/>
          <p:cNvSpPr/>
          <p:nvPr/>
        </p:nvSpPr>
        <p:spPr>
          <a:xfrm>
            <a:off x="857224" y="3071810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</a:t>
            </a:r>
            <a:endParaRPr lang="bg-BG" dirty="0"/>
          </a:p>
        </p:txBody>
      </p:sp>
      <p:sp>
        <p:nvSpPr>
          <p:cNvPr id="9" name="Oval 8"/>
          <p:cNvSpPr/>
          <p:nvPr/>
        </p:nvSpPr>
        <p:spPr>
          <a:xfrm>
            <a:off x="5429256" y="1643050"/>
            <a:ext cx="500066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1" name="Oval 10"/>
          <p:cNvSpPr/>
          <p:nvPr/>
        </p:nvSpPr>
        <p:spPr>
          <a:xfrm>
            <a:off x="1785918" y="4286256"/>
            <a:ext cx="500066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928662" y="1071546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</a:t>
            </a:r>
            <a:endParaRPr lang="bg-BG" dirty="0"/>
          </a:p>
        </p:txBody>
      </p:sp>
      <p:sp>
        <p:nvSpPr>
          <p:cNvPr id="8" name="Oval 7"/>
          <p:cNvSpPr/>
          <p:nvPr/>
        </p:nvSpPr>
        <p:spPr>
          <a:xfrm>
            <a:off x="1142976" y="3643314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4.</a:t>
            </a:r>
            <a:endParaRPr lang="bg-B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57166"/>
            <a:ext cx="484593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3571876"/>
            <a:ext cx="5598004" cy="28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Oval 9"/>
          <p:cNvSpPr/>
          <p:nvPr/>
        </p:nvSpPr>
        <p:spPr>
          <a:xfrm>
            <a:off x="1785918" y="2214554"/>
            <a:ext cx="500066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1" name="Oval 10"/>
          <p:cNvSpPr/>
          <p:nvPr/>
        </p:nvSpPr>
        <p:spPr>
          <a:xfrm>
            <a:off x="3286116" y="5500702"/>
            <a:ext cx="500066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928662" y="1071546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5.</a:t>
            </a:r>
            <a:endParaRPr lang="bg-BG" dirty="0"/>
          </a:p>
        </p:txBody>
      </p:sp>
      <p:sp>
        <p:nvSpPr>
          <p:cNvPr id="8" name="Oval 7"/>
          <p:cNvSpPr/>
          <p:nvPr/>
        </p:nvSpPr>
        <p:spPr>
          <a:xfrm>
            <a:off x="1142976" y="3643314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6.</a:t>
            </a:r>
            <a:endParaRPr lang="bg-BG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14290"/>
            <a:ext cx="5587360" cy="3276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3500430" y="164305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1/6</a:t>
            </a:r>
            <a:endParaRPr lang="bg-BG" dirty="0"/>
          </a:p>
        </p:txBody>
      </p:sp>
      <p:sp>
        <p:nvSpPr>
          <p:cNvPr id="13" name="TextBox 12"/>
          <p:cNvSpPr txBox="1"/>
          <p:nvPr/>
        </p:nvSpPr>
        <p:spPr>
          <a:xfrm>
            <a:off x="4000496" y="200024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1/3</a:t>
            </a:r>
            <a:endParaRPr lang="bg-BG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3500438"/>
            <a:ext cx="5657974" cy="263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val 13"/>
          <p:cNvSpPr/>
          <p:nvPr/>
        </p:nvSpPr>
        <p:spPr>
          <a:xfrm>
            <a:off x="7215206" y="5643578"/>
            <a:ext cx="164307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 </a:t>
            </a:r>
            <a:r>
              <a:rPr lang="bg-BG" dirty="0" smtClean="0"/>
              <a:t>дни</a:t>
            </a:r>
            <a:endParaRPr lang="bg-BG" dirty="0"/>
          </a:p>
        </p:txBody>
      </p:sp>
      <p:sp>
        <p:nvSpPr>
          <p:cNvPr id="15" name="Oval 14"/>
          <p:cNvSpPr/>
          <p:nvPr/>
        </p:nvSpPr>
        <p:spPr>
          <a:xfrm>
            <a:off x="6858016" y="2643182"/>
            <a:ext cx="164307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2 часа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3" grpId="0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928662" y="1071546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7</a:t>
            </a:r>
            <a:r>
              <a:rPr lang="en-US" dirty="0" smtClean="0"/>
              <a:t>.</a:t>
            </a:r>
            <a:endParaRPr lang="bg-BG" dirty="0"/>
          </a:p>
        </p:txBody>
      </p:sp>
      <p:sp>
        <p:nvSpPr>
          <p:cNvPr id="8" name="Oval 7"/>
          <p:cNvSpPr/>
          <p:nvPr/>
        </p:nvSpPr>
        <p:spPr>
          <a:xfrm>
            <a:off x="1142976" y="3643314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8</a:t>
            </a:r>
            <a:r>
              <a:rPr lang="en-US" dirty="0" smtClean="0"/>
              <a:t>.</a:t>
            </a:r>
            <a:endParaRPr lang="bg-B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928670"/>
            <a:ext cx="5235591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Oval 14"/>
          <p:cNvSpPr/>
          <p:nvPr/>
        </p:nvSpPr>
        <p:spPr>
          <a:xfrm>
            <a:off x="6858016" y="2500306"/>
            <a:ext cx="164307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r>
              <a:rPr lang="bg-BG" dirty="0" smtClean="0"/>
              <a:t> часа</a:t>
            </a:r>
            <a:endParaRPr lang="en-US" dirty="0" smtClean="0"/>
          </a:p>
          <a:p>
            <a:pPr algn="ctr"/>
            <a:r>
              <a:rPr lang="en-US" dirty="0" smtClean="0"/>
              <a:t>12 </a:t>
            </a:r>
            <a:r>
              <a:rPr lang="bg-BG" dirty="0" smtClean="0"/>
              <a:t>мин</a:t>
            </a:r>
            <a:endParaRPr lang="bg-B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3357562"/>
            <a:ext cx="5308533" cy="27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val 13"/>
          <p:cNvSpPr/>
          <p:nvPr/>
        </p:nvSpPr>
        <p:spPr>
          <a:xfrm>
            <a:off x="6643702" y="5643578"/>
            <a:ext cx="164307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63</a:t>
            </a:r>
            <a:r>
              <a:rPr lang="bg-BG" dirty="0"/>
              <a:t> </a:t>
            </a:r>
            <a:r>
              <a:rPr lang="bg-BG" dirty="0" smtClean="0"/>
              <a:t>км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32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Моделиране с линейни уравнения</vt:lpstr>
      <vt:lpstr>Slide 2</vt:lpstr>
      <vt:lpstr>Slide 3</vt:lpstr>
      <vt:lpstr>Slide 4</vt:lpstr>
      <vt:lpstr>Slide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Моделиране с линейни уравнения</dc:title>
  <dc:creator>Даниел</dc:creator>
  <cp:lastModifiedBy>Даниел</cp:lastModifiedBy>
  <cp:revision>8</cp:revision>
  <dcterms:created xsi:type="dcterms:W3CDTF">2020-01-09T18:26:42Z</dcterms:created>
  <dcterms:modified xsi:type="dcterms:W3CDTF">2020-01-10T07:16:32Z</dcterms:modified>
</cp:coreProperties>
</file>