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1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8E7F-65F3-45AA-BBF9-F203E4715833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1562D-BBBD-4551-85F6-36CDF522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Загрузки\apple_puzzle_vector_illustration_1486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6093296"/>
            <a:ext cx="541312" cy="5839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178" y="1916832"/>
            <a:ext cx="57599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Новогодишна</a:t>
            </a:r>
          </a:p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елха</a:t>
            </a: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2" descr="Резултат с изображение за christmas decorati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07" y="34925"/>
            <a:ext cx="2031684" cy="12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Резултат с изображение за christmas decorati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2031684" cy="12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Резултат с изображение за christmas decorati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79" y="0"/>
            <a:ext cx="2031684" cy="12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9732" t="21253" r="18605"/>
          <a:stretch>
            <a:fillRect/>
          </a:stretch>
        </p:blipFill>
        <p:spPr bwMode="auto">
          <a:xfrm>
            <a:off x="6948264" y="0"/>
            <a:ext cx="1800200" cy="1181348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>
              <a:hlinkClick r:id="rId8" action="ppaction://hlinksldjump"/>
            </p:cNvPr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0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/>
            <p:cNvPicPr>
              <a:picLocks noChangeAspect="1" noChangeArrowheads="1"/>
            </p:cNvPicPr>
            <p:nvPr/>
          </p:nvPicPr>
          <p:blipFill>
            <a:blip r:embed="rId9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331640" y="1700808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2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932040" y="1916832"/>
            <a:ext cx="1759931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6445250" ty="-6432550" sx="100000" sy="100000" flip="none" algn="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419872" y="2276872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7327900" ty="-6470650" sx="100000" sy="100000" flip="none" algn="c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1619672" y="2276872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1384300" ty="-21717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6721" t="26053" r="16672" b="11548"/>
          <a:stretch>
            <a:fillRect/>
          </a:stretch>
        </p:blipFill>
        <p:spPr bwMode="auto">
          <a:xfrm>
            <a:off x="6732240" y="0"/>
            <a:ext cx="2160240" cy="936104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>
              <a:hlinkClick r:id="rId7" action="ppaction://hlinksldjump"/>
            </p:cNvPr>
            <p:cNvSpPr txBox="1"/>
            <p:nvPr/>
          </p:nvSpPr>
          <p:spPr>
            <a:xfrm>
              <a:off x="5442000" y="1484784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10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/>
            <p:cNvPicPr>
              <a:picLocks noChangeAspect="1" noChangeArrowheads="1"/>
            </p:cNvPicPr>
            <p:nvPr/>
          </p:nvPicPr>
          <p:blipFill>
            <a:blip r:embed="rId9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331640" y="1700808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0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932040" y="1916832"/>
            <a:ext cx="1759931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6445250" ty="-6432550" sx="100000" sy="100000" flip="none" algn="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419872" y="2276872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7327900" ty="-6470650" sx="100000" sy="100000" flip="none" algn="c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1619672" y="2276872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1384300" ty="-21717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251520" y="1988840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6350" ty="-18478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8170" t="21253" r="18116" b="6748"/>
          <a:stretch>
            <a:fillRect/>
          </a:stretch>
        </p:blipFill>
        <p:spPr bwMode="auto">
          <a:xfrm>
            <a:off x="7020272" y="0"/>
            <a:ext cx="1872208" cy="1080120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4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>
              <a:hlinkClick r:id="" action="ppaction://hlinkshowjump?jump=nextslide"/>
            </p:cNvPr>
            <p:cNvSpPr txBox="1"/>
            <p:nvPr/>
          </p:nvSpPr>
          <p:spPr>
            <a:xfrm>
              <a:off x="1331640" y="1700808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6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5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932040" y="1916832"/>
            <a:ext cx="1759931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6445250" ty="-6432550" sx="100000" sy="100000" flip="none" algn="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419872" y="2276872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7327900" ty="-6470650" sx="100000" sy="100000" flip="none" algn="c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1619672" y="2276872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384300" ty="-21717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251520" y="1988840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6350" ty="-18478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251520" y="4365104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6350" ty="-42418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9662" t="26053" r="19601" b="11548"/>
          <a:stretch>
            <a:fillRect/>
          </a:stretch>
        </p:blipFill>
        <p:spPr bwMode="auto">
          <a:xfrm>
            <a:off x="7164288" y="0"/>
            <a:ext cx="1584176" cy="936104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0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>
              <a:hlinkClick r:id="" action="ppaction://hlinkshowjump?jump=nextslide"/>
            </p:cNvPr>
            <p:cNvSpPr txBox="1"/>
            <p:nvPr/>
          </p:nvSpPr>
          <p:spPr>
            <a:xfrm>
              <a:off x="1049512" y="1700808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10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9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932040" y="1916832"/>
            <a:ext cx="1759931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6445250" ty="-6432550" sx="100000" sy="100000" flip="none" algn="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419872" y="2276872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7327900" ty="-6470650" sx="100000" sy="100000" flip="none" algn="c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1619672" y="2276872"/>
            <a:ext cx="2129172" cy="2592288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384300" ty="-21717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251520" y="1988840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6350" ty="-18478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251520" y="4365104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6350" ty="-42418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1763688" y="4437112"/>
            <a:ext cx="1800200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485900" ty="-12700" sx="100000" sy="100000" flip="none" algn="b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20051" t="26053" r="20051" b="11548"/>
          <a:stretch>
            <a:fillRect/>
          </a:stretch>
        </p:blipFill>
        <p:spPr bwMode="auto">
          <a:xfrm>
            <a:off x="7164288" y="0"/>
            <a:ext cx="1584176" cy="936104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>
              <a:hlinkClick r:id="" action="ppaction://hlinkshowjump?jump=nextslide"/>
            </p:cNvPr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/>
            <p:cNvPicPr>
              <a:picLocks noChangeAspect="1" noChangeArrowheads="1"/>
            </p:cNvPicPr>
            <p:nvPr/>
          </p:nvPicPr>
          <p:blipFill>
            <a:blip r:embed="rId8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049512" y="1700808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10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0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932040" y="1916832"/>
            <a:ext cx="1759931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6445250" ty="-6432550" sx="100000" sy="100000" flip="none" algn="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419872" y="2276872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7327900" ty="-6470650" sx="100000" sy="100000" flip="none" algn="c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1619672" y="2276872"/>
            <a:ext cx="2129172" cy="2592288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384300" ty="-21717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251520" y="1988840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6350" ty="-18478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251520" y="4365104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6350" ty="-42418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1763688" y="4437112"/>
            <a:ext cx="1800200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1485900" ty="-12700" sx="100000" sy="100000" flip="none" algn="b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3203848" y="40770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blipFill dpi="0" rotWithShape="1">
            <a:blip r:embed="rId10" cstate="print"/>
            <a:srcRect/>
            <a:tile tx="-7232650" ty="-6451600" sx="100000" sy="100000" flip="none" algn="b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5004048" y="1916832"/>
            <a:ext cx="1687923" cy="2880320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6445250" ty="-6432550" sx="100000" sy="100000" flip="none" algn="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419872" y="2276872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7327900" ty="-6470650" sx="100000" sy="100000" flip="none" algn="c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1619672" y="2276872"/>
            <a:ext cx="2129172" cy="2592288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1384300" ty="-21717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251520" y="1988840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6350" ty="-18478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251520" y="4365104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6350" ty="-424180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1763688" y="4437112"/>
            <a:ext cx="1800200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1485900" ty="-12700" sx="100000" sy="100000" flip="none" algn="b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3203848" y="40770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7232650" ty="-6451600" sx="100000" sy="100000" flip="none" algn="b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5004048" y="4365104"/>
            <a:ext cx="1709833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-6438900" ty="-6451600" sx="100000" sy="100000" flip="none" algn="b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746" name="Picture 2" descr="C:\Users\Ольга\Загрузки\0_d6fa8_30fad872_or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43" name="Рамка 4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4" name="Picture 2" descr="C:\Users\Ольга\Загрузки\apple_puzzle_vector_illustration_148603.jp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6093296"/>
            <a:ext cx="541312" cy="58390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Курипко 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Загрузки\apple_puzzle_vector_illustration_1486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6093296"/>
            <a:ext cx="541312" cy="58390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19572" y="3356992"/>
            <a:ext cx="7704856" cy="3294770"/>
          </a:xfrm>
          <a:prstGeom prst="roundRect">
            <a:avLst/>
          </a:prstGeom>
          <a:solidFill>
            <a:srgbClr val="FFFFCC">
              <a:alpha val="19000"/>
            </a:srgbClr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Здравей!</a:t>
            </a:r>
          </a:p>
          <a:p>
            <a:pPr algn="ctr"/>
            <a:r>
              <a:rPr lang="bg-BG" sz="2400" dirty="0">
                <a:solidFill>
                  <a:srgbClr val="002060"/>
                </a:solidFill>
              </a:rPr>
              <a:t>В тази стая </a:t>
            </a:r>
            <a:r>
              <a:rPr lang="bg-BG" sz="2400" dirty="0" smtClean="0">
                <a:solidFill>
                  <a:srgbClr val="002060"/>
                </a:solidFill>
              </a:rPr>
              <a:t>коледният празник </a:t>
            </a:r>
            <a:r>
              <a:rPr lang="bg-BG" sz="2400" dirty="0">
                <a:solidFill>
                  <a:srgbClr val="002060"/>
                </a:solidFill>
              </a:rPr>
              <a:t>ще започне скоро. </a:t>
            </a:r>
            <a:r>
              <a:rPr lang="bg-BG" sz="2400" dirty="0" smtClean="0">
                <a:solidFill>
                  <a:srgbClr val="002060"/>
                </a:solidFill>
              </a:rPr>
              <a:t>Децата обличат празничните костюми</a:t>
            </a:r>
            <a:r>
              <a:rPr lang="bg-BG" sz="2400" dirty="0">
                <a:solidFill>
                  <a:srgbClr val="002060"/>
                </a:solidFill>
              </a:rPr>
              <a:t>, с нетърпение очакваме дядо </a:t>
            </a:r>
            <a:r>
              <a:rPr lang="bg-BG" sz="2400" dirty="0" smtClean="0">
                <a:solidFill>
                  <a:srgbClr val="002060"/>
                </a:solidFill>
              </a:rPr>
              <a:t>Коледа и подаръците. </a:t>
            </a:r>
            <a:r>
              <a:rPr lang="bg-BG" sz="2400" dirty="0">
                <a:solidFill>
                  <a:srgbClr val="002060"/>
                </a:solidFill>
              </a:rPr>
              <a:t>Но залата изобщо не е украсена. </a:t>
            </a:r>
            <a:r>
              <a:rPr lang="bg-BG" sz="2400" dirty="0" smtClean="0">
                <a:solidFill>
                  <a:srgbClr val="002060"/>
                </a:solidFill>
              </a:rPr>
              <a:t>Помогнете </a:t>
            </a:r>
            <a:r>
              <a:rPr lang="bg-BG" sz="2400" dirty="0">
                <a:solidFill>
                  <a:srgbClr val="002060"/>
                </a:solidFill>
              </a:rPr>
              <a:t>на децата да украсят залата и да посрещнат Нова година. За да направите това, </a:t>
            </a:r>
            <a:r>
              <a:rPr lang="bg-BG" sz="2400" dirty="0" smtClean="0">
                <a:solidFill>
                  <a:srgbClr val="002060"/>
                </a:solidFill>
              </a:rPr>
              <a:t>решете правилно задачите. </a:t>
            </a:r>
            <a:r>
              <a:rPr lang="bg-BG" sz="2400" dirty="0">
                <a:solidFill>
                  <a:srgbClr val="002060"/>
                </a:solidFill>
              </a:rPr>
              <a:t>Отговорите са отдясно. Пожелаваме на всички успешни новогодишни празници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 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2</a:t>
              </a:r>
            </a:p>
          </p:txBody>
        </p:sp>
      </p:grpSp>
      <p:pic>
        <p:nvPicPr>
          <p:cNvPr id="2050" name="Picture 2" descr="C:\Users\Ольга\Documents\Pictures\Рисунок2.png"/>
          <p:cNvPicPr>
            <a:picLocks noChangeAspect="1" noChangeArrowheads="1"/>
          </p:cNvPicPr>
          <p:nvPr/>
        </p:nvPicPr>
        <p:blipFill>
          <a:blip r:embed="rId6" cstate="screen"/>
          <a:srcRect l="15813" t="24000" r="16419" b="8801"/>
          <a:stretch>
            <a:fillRect/>
          </a:stretch>
        </p:blipFill>
        <p:spPr bwMode="auto">
          <a:xfrm>
            <a:off x="6732240" y="0"/>
            <a:ext cx="2160240" cy="1008112"/>
          </a:xfrm>
          <a:prstGeom prst="rect">
            <a:avLst/>
          </a:prstGeom>
          <a:noFill/>
        </p:spPr>
      </p:pic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/>
            <p:cNvPicPr>
              <a:picLocks noChangeAspect="1" noChangeArrowheads="1"/>
            </p:cNvPicPr>
            <p:nvPr/>
          </p:nvPicPr>
          <p:blipFill>
            <a:blip r:embed="rId7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331640" y="1700808"/>
              <a:ext cx="748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4</a:t>
              </a:r>
            </a:p>
          </p:txBody>
        </p:sp>
      </p:grpSp>
      <p:grpSp>
        <p:nvGrpSpPr>
          <p:cNvPr id="20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>
              <a:hlinkClick r:id="rId9" action="ppaction://hlinksldjump"/>
            </p:cNvPr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print"/>
          <a:srcRect l="15968" t="21253" r="18399"/>
          <a:stretch>
            <a:fillRect/>
          </a:stretch>
        </p:blipFill>
        <p:spPr bwMode="auto">
          <a:xfrm>
            <a:off x="6804248" y="0"/>
            <a:ext cx="1944216" cy="1181348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>
              <a:hlinkClick r:id="rId7" action="ppaction://hlinksldjump"/>
            </p:cNvPr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8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/>
            <p:cNvPicPr>
              <a:picLocks noChangeAspect="1" noChangeArrowheads="1"/>
            </p:cNvPicPr>
            <p:nvPr/>
          </p:nvPicPr>
          <p:blipFill>
            <a:blip r:embed="rId9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049512" y="1700808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10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9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9738" t="21253" r="17158" b="11548"/>
          <a:stretch>
            <a:fillRect/>
          </a:stretch>
        </p:blipFill>
        <p:spPr bwMode="auto">
          <a:xfrm>
            <a:off x="6948264" y="0"/>
            <a:ext cx="1800200" cy="1008112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>
              <a:hlinkClick r:id="rId8" action="ppaction://hlinksldjump"/>
            </p:cNvPr>
            <p:cNvSpPr txBox="1"/>
            <p:nvPr/>
          </p:nvSpPr>
          <p:spPr>
            <a:xfrm>
              <a:off x="1331640" y="1700808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3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>
              <a:hlinkClick r:id="rId11" action="ppaction://hlinksldjump"/>
            </p:cNvPr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2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6186" t="21253" r="18601" b="6748"/>
          <a:stretch>
            <a:fillRect/>
          </a:stretch>
        </p:blipFill>
        <p:spPr bwMode="auto">
          <a:xfrm>
            <a:off x="6804248" y="0"/>
            <a:ext cx="1944216" cy="1080120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9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>
              <a:hlinkClick r:id="rId8" action="ppaction://hlinksldjump"/>
            </p:cNvPr>
            <p:cNvSpPr txBox="1"/>
            <p:nvPr/>
          </p:nvSpPr>
          <p:spPr>
            <a:xfrm>
              <a:off x="1331640" y="1700808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7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>
              <a:hlinkClick r:id="rId11" action="ppaction://hlinksldjump"/>
            </p:cNvPr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8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8032" t="21253" r="17978" b="11548"/>
          <a:stretch>
            <a:fillRect/>
          </a:stretch>
        </p:blipFill>
        <p:spPr bwMode="auto">
          <a:xfrm>
            <a:off x="6876256" y="0"/>
            <a:ext cx="1872208" cy="1008112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>
              <a:hlinkClick r:id="rId7" action="ppaction://hlinksldjump"/>
            </p:cNvPr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6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/>
            <p:cNvPicPr>
              <a:picLocks noChangeAspect="1" noChangeArrowheads="1"/>
            </p:cNvPicPr>
            <p:nvPr/>
          </p:nvPicPr>
          <p:blipFill>
            <a:blip r:embed="rId9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331640" y="1700808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4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>
              <a:hlinkClick r:id="rId11" action="ppaction://hlinksldjump"/>
            </p:cNvPr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5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8678" t="21253" r="16213" b="11548"/>
          <a:stretch>
            <a:fillRect/>
          </a:stretch>
        </p:blipFill>
        <p:spPr bwMode="auto">
          <a:xfrm>
            <a:off x="6876256" y="0"/>
            <a:ext cx="1944216" cy="1008112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>
              <a:hlinkClick r:id="rId7" action="ppaction://hlinksldjump"/>
            </p:cNvPr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7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/>
            <p:cNvPicPr>
              <a:picLocks noChangeAspect="1" noChangeArrowheads="1"/>
            </p:cNvPicPr>
            <p:nvPr/>
          </p:nvPicPr>
          <p:blipFill>
            <a:blip r:embed="rId9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331640" y="1700808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9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>
              <a:hlinkClick r:id="rId11" action="ppaction://hlinksldjump"/>
            </p:cNvPr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8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932040" y="1916832"/>
            <a:ext cx="1759931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blipFill dpi="0" rotWithShape="1">
            <a:blip r:embed="rId12" cstate="print"/>
            <a:srcRect/>
            <a:tile tx="-6445250" ty="-6432550" sx="100000" sy="100000" flip="none" algn="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ьга\Documents\Pictures\Рисунок1.png"/>
          <p:cNvPicPr>
            <a:picLocks noChangeAspect="1" noChangeArrowheads="1"/>
          </p:cNvPicPr>
          <p:nvPr/>
        </p:nvPicPr>
        <p:blipFill>
          <a:blip r:embed="rId6" cstate="screen"/>
          <a:srcRect l="19534" t="21253" r="19478" b="11548"/>
          <a:stretch>
            <a:fillRect/>
          </a:stretch>
        </p:blipFill>
        <p:spPr bwMode="auto">
          <a:xfrm>
            <a:off x="6876256" y="0"/>
            <a:ext cx="1728192" cy="1008112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092280" y="4725144"/>
            <a:ext cx="1636442" cy="1932806"/>
            <a:chOff x="5220072" y="980728"/>
            <a:chExt cx="1636442" cy="1932806"/>
          </a:xfrm>
        </p:grpSpPr>
        <p:pic>
          <p:nvPicPr>
            <p:cNvPr id="30" name="Picture 10" descr="https://img-fotki.yandex.ru/get/15587/134091466.1fc/0_10e15d_89d44dc5_S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20072" y="980728"/>
              <a:ext cx="1636442" cy="1932806"/>
            </a:xfrm>
            <a:prstGeom prst="rect">
              <a:avLst/>
            </a:prstGeom>
            <a:noFill/>
          </p:spPr>
        </p:pic>
        <p:sp>
          <p:nvSpPr>
            <p:cNvPr id="31" name="TextBox 30">
              <a:hlinkClick r:id="rId8" action="ppaction://hlinksldjump"/>
            </p:cNvPr>
            <p:cNvSpPr txBox="1"/>
            <p:nvPr/>
          </p:nvSpPr>
          <p:spPr>
            <a:xfrm>
              <a:off x="57241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0</a:t>
              </a:r>
            </a:p>
          </p:txBody>
        </p:sp>
      </p:grpSp>
      <p:sp>
        <p:nvSpPr>
          <p:cNvPr id="11" name="Freeform 13"/>
          <p:cNvSpPr>
            <a:spLocks/>
          </p:cNvSpPr>
          <p:nvPr/>
        </p:nvSpPr>
        <p:spPr bwMode="auto">
          <a:xfrm>
            <a:off x="3201532" y="4068572"/>
            <a:ext cx="2111831" cy="2528780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222727" y="188640"/>
            <a:ext cx="1863267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808417" y="188640"/>
            <a:ext cx="1714899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7796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09632" y="2270893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17659" y="2275520"/>
            <a:ext cx="2129172" cy="2563485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022407" y="4357773"/>
            <a:ext cx="1637825" cy="223957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972309" y="1937733"/>
            <a:ext cx="1687923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94930" y="4406360"/>
            <a:ext cx="1714899" cy="219099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520" y="4357773"/>
            <a:ext cx="1857486" cy="223957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51520" y="1981692"/>
            <a:ext cx="1711045" cy="275320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CC">
              <a:alpha val="0"/>
            </a:srgbClr>
          </a:solidFill>
          <a:ln w="22225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6876256" y="908720"/>
            <a:ext cx="1800200" cy="1781313"/>
            <a:chOff x="755576" y="1340768"/>
            <a:chExt cx="1800200" cy="1781313"/>
          </a:xfrm>
        </p:grpSpPr>
        <p:pic>
          <p:nvPicPr>
            <p:cNvPr id="24" name="Picture 6" descr="https://img-fotki.yandex.ru/get/16181/134091466.205/0_110d1a_136e4d88_S"/>
            <p:cNvPicPr>
              <a:picLocks noChangeAspect="1" noChangeArrowheads="1"/>
            </p:cNvPicPr>
            <p:nvPr/>
          </p:nvPicPr>
          <p:blipFill>
            <a:blip r:embed="rId9" cstate="screen"/>
            <a:srcRect t="19520"/>
            <a:stretch>
              <a:fillRect/>
            </a:stretch>
          </p:blipFill>
          <p:spPr bwMode="auto">
            <a:xfrm>
              <a:off x="755576" y="1340768"/>
              <a:ext cx="1800200" cy="178131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331640" y="1700808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2</a:t>
              </a:r>
            </a:p>
          </p:txBody>
        </p:sp>
      </p:grpSp>
      <p:grpSp>
        <p:nvGrpSpPr>
          <p:cNvPr id="17" name="Группа 25"/>
          <p:cNvGrpSpPr/>
          <p:nvPr/>
        </p:nvGrpSpPr>
        <p:grpSpPr>
          <a:xfrm>
            <a:off x="6948264" y="2708920"/>
            <a:ext cx="1801160" cy="2016224"/>
            <a:chOff x="3419872" y="908720"/>
            <a:chExt cx="1801160" cy="2016224"/>
          </a:xfrm>
        </p:grpSpPr>
        <p:pic>
          <p:nvPicPr>
            <p:cNvPr id="27" name="Picture 8" descr="https://img-fotki.yandex.ru/get/15575/134091466.1fc/0_10e168_c354f731_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419872" y="908720"/>
              <a:ext cx="1801160" cy="2016224"/>
            </a:xfrm>
            <a:prstGeom prst="rect">
              <a:avLst/>
            </a:prstGeom>
            <a:noFill/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3923928" y="1484784"/>
              <a:ext cx="7489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Vani" pitchFamily="34" charset="0"/>
                </a:rPr>
                <a:t>1</a:t>
              </a:r>
            </a:p>
          </p:txBody>
        </p:sp>
      </p:grpSp>
      <p:sp>
        <p:nvSpPr>
          <p:cNvPr id="29" name="Freeform 6"/>
          <p:cNvSpPr>
            <a:spLocks/>
          </p:cNvSpPr>
          <p:nvPr/>
        </p:nvSpPr>
        <p:spPr bwMode="auto">
          <a:xfrm>
            <a:off x="251520" y="188640"/>
            <a:ext cx="1924926" cy="2158603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1763688" y="188640"/>
            <a:ext cx="1786907" cy="2464000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1536700" ty="-19050" sx="100000" sy="100000" flip="none" algn="tl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203848" y="188640"/>
            <a:ext cx="1935275" cy="245243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480060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88024" y="188640"/>
            <a:ext cx="1880608" cy="2163230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19050" ty="-6426200" sx="100000" sy="100000" flip="none" algn="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932040" y="1916832"/>
            <a:ext cx="1759931" cy="281798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6445250" ty="-6432550" sx="100000" sy="100000" flip="none" algn="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419872" y="2276872"/>
            <a:ext cx="1921072" cy="2218757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blipFill dpi="0" rotWithShape="1">
            <a:blip r:embed="rId11" cstate="print"/>
            <a:srcRect/>
            <a:tile tx="-7327900" ty="-6470650" sx="100000" sy="100000" flip="none" algn="ctr"/>
          </a:blipFill>
          <a:ln w="22225" cap="flat" cmpd="sng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Курипко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527fc7c2c61a3e6bbb7bf3291ba2d94cf1c17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103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Курипко</dc:creator>
  <cp:lastModifiedBy>PC-1</cp:lastModifiedBy>
  <cp:revision>142</cp:revision>
  <dcterms:created xsi:type="dcterms:W3CDTF">2017-10-29T13:44:46Z</dcterms:created>
  <dcterms:modified xsi:type="dcterms:W3CDTF">2018-12-14T13:14:16Z</dcterms:modified>
</cp:coreProperties>
</file>