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897" autoAdjust="0"/>
  </p:normalViewPr>
  <p:slideViewPr>
    <p:cSldViewPr snapToGrid="0">
      <p:cViewPr varScale="1">
        <p:scale>
          <a:sx n="73" d="100"/>
          <a:sy n="73" d="100"/>
        </p:scale>
        <p:origin x="132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6E84-4F7C-4924-B008-A99756B00EC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8C92-1421-4828-BE70-2EB0E232F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2DB0-C266-41A2-9DAF-7FC72BE3A9D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187" t="23391" r="19631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29" y="101691"/>
            <a:ext cx="8188542" cy="9955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bg-BG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Носители на информация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84" y="2194452"/>
            <a:ext cx="5619750" cy="31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187" t="23391" r="1963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29" y="-175383"/>
            <a:ext cx="8188542" cy="995535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bg-BG" sz="4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Какво е носител на информация?</a:t>
            </a:r>
            <a:endParaRPr lang="en-US" sz="4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602523" y="1875692"/>
            <a:ext cx="6353908" cy="3477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/>
              <a:t>	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Носителите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на информация служат за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трайно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съхраняване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програми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данни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и за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тяхното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пренасяне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76" b="98535" l="4102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360438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187" t="23391" r="19631"/>
          <a:stretch/>
        </p:blipFill>
        <p:spPr>
          <a:xfrm>
            <a:off x="0" y="-240323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314"/>
            <a:ext cx="8909539" cy="995535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bg-BG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Видове</a:t>
            </a:r>
            <a:r>
              <a:rPr lang="bg-BG" sz="4500" b="1" dirty="0" smtClean="0"/>
              <a:t> </a:t>
            </a:r>
            <a:r>
              <a:rPr lang="bg-BG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носители</a:t>
            </a:r>
            <a:r>
              <a:rPr lang="bg-BG" sz="4500" b="1" dirty="0" smtClean="0"/>
              <a:t> </a:t>
            </a:r>
            <a:r>
              <a:rPr lang="bg-BG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</a:t>
            </a:r>
            <a:r>
              <a:rPr lang="bg-BG" sz="4500" b="1" dirty="0" smtClean="0"/>
              <a:t> </a:t>
            </a:r>
            <a:r>
              <a:rPr lang="bg-BG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информация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284045"/>
            <a:ext cx="2688283" cy="169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785829" y="3188677"/>
            <a:ext cx="184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85829" y="3024554"/>
            <a:ext cx="226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err="1" smtClean="0">
                <a:solidFill>
                  <a:schemeClr val="accent1">
                    <a:lumMod val="50000"/>
                  </a:schemeClr>
                </a:solidFill>
              </a:rPr>
              <a:t>Флаш</a:t>
            </a:r>
            <a:r>
              <a:rPr lang="bg-BG" sz="2200" b="1" dirty="0" smtClean="0">
                <a:solidFill>
                  <a:schemeClr val="accent1">
                    <a:lumMod val="50000"/>
                  </a:schemeClr>
                </a:solidFill>
              </a:rPr>
              <a:t> памет</a:t>
            </a:r>
            <a:endParaRPr lang="bg-BG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48" y="2207398"/>
            <a:ext cx="1812387" cy="154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ово поле 8"/>
          <p:cNvSpPr txBox="1"/>
          <p:nvPr/>
        </p:nvSpPr>
        <p:spPr>
          <a:xfrm>
            <a:off x="4448458" y="3959703"/>
            <a:ext cx="1512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solidFill>
                  <a:schemeClr val="accent1">
                    <a:lumMod val="50000"/>
                  </a:schemeClr>
                </a:solidFill>
              </a:rPr>
              <a:t>Дискета</a:t>
            </a:r>
            <a:endParaRPr lang="bg-BG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88" y="1184032"/>
            <a:ext cx="1891148" cy="1770185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7018391" y="2973233"/>
            <a:ext cx="189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solidFill>
                  <a:schemeClr val="accent1">
                    <a:lumMod val="50000"/>
                  </a:schemeClr>
                </a:solidFill>
              </a:rPr>
              <a:t>Твърд диск</a:t>
            </a:r>
            <a:endParaRPr lang="bg-BG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981418"/>
            <a:ext cx="1796924" cy="179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ово поле 11"/>
          <p:cNvSpPr txBox="1"/>
          <p:nvPr/>
        </p:nvSpPr>
        <p:spPr>
          <a:xfrm>
            <a:off x="361950" y="5931876"/>
            <a:ext cx="2029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solidFill>
                  <a:schemeClr val="accent1">
                    <a:lumMod val="50000"/>
                  </a:schemeClr>
                </a:solidFill>
              </a:rPr>
              <a:t>Компакт диск</a:t>
            </a:r>
            <a:endParaRPr lang="bg-BG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391870" y="4196861"/>
            <a:ext cx="1804992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CD-700MB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DVD-4,7GB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Blu-Ray-20-25GB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6197214" y="4115994"/>
            <a:ext cx="2710307" cy="2246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Намира</a:t>
            </a:r>
            <a:r>
              <a:rPr lang="ru-RU" sz="2000" dirty="0">
                <a:solidFill>
                  <a:schemeClr val="bg1"/>
                </a:solidFill>
              </a:rPr>
              <a:t> се в </a:t>
            </a:r>
            <a:r>
              <a:rPr lang="ru-RU" sz="2000" dirty="0" err="1">
                <a:solidFill>
                  <a:schemeClr val="bg1"/>
                </a:solidFill>
              </a:rPr>
              <a:t>системната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кутия</a:t>
            </a:r>
            <a:r>
              <a:rPr lang="ru-RU" sz="2000" dirty="0">
                <a:solidFill>
                  <a:schemeClr val="bg1"/>
                </a:solidFill>
              </a:rPr>
              <a:t> и служи за </a:t>
            </a:r>
            <a:r>
              <a:rPr lang="ru-RU" sz="2000" dirty="0" err="1">
                <a:solidFill>
                  <a:schemeClr val="bg1"/>
                </a:solidFill>
              </a:rPr>
              <a:t>съхраняване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програми</a:t>
            </a:r>
            <a:r>
              <a:rPr lang="ru-RU" sz="2000" dirty="0">
                <a:solidFill>
                  <a:schemeClr val="bg1"/>
                </a:solidFill>
              </a:rPr>
              <a:t> и </a:t>
            </a:r>
            <a:r>
              <a:rPr lang="ru-RU" sz="2000" dirty="0" err="1">
                <a:solidFill>
                  <a:schemeClr val="bg1"/>
                </a:solidFill>
              </a:rPr>
              <a:t>данни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които</a:t>
            </a:r>
            <a:r>
              <a:rPr lang="ru-RU" sz="2000" dirty="0">
                <a:solidFill>
                  <a:schemeClr val="bg1"/>
                </a:solidFill>
              </a:rPr>
              <a:t> се </a:t>
            </a:r>
            <a:r>
              <a:rPr lang="ru-RU" sz="2000" dirty="0" err="1">
                <a:solidFill>
                  <a:schemeClr val="bg1"/>
                </a:solidFill>
              </a:rPr>
              <a:t>изпозлват</a:t>
            </a:r>
            <a:r>
              <a:rPr lang="ru-RU" sz="2000" dirty="0">
                <a:solidFill>
                  <a:schemeClr val="bg1"/>
                </a:solidFill>
              </a:rPr>
              <a:t> по </a:t>
            </a:r>
            <a:r>
              <a:rPr lang="ru-RU" sz="2000" dirty="0" err="1">
                <a:solidFill>
                  <a:schemeClr val="bg1"/>
                </a:solidFill>
              </a:rPr>
              <a:t>време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работата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компютъра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8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187" t="23391" r="1963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47" y="570023"/>
            <a:ext cx="8188542" cy="995535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bg-BG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Правила</a:t>
            </a:r>
            <a:r>
              <a:rPr lang="bg-BG" sz="4500" b="1" dirty="0" smtClean="0"/>
              <a:t> </a:t>
            </a:r>
            <a:r>
              <a:rPr lang="bg-BG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</a:t>
            </a:r>
            <a:r>
              <a:rPr lang="bg-BG" sz="4500" b="1" dirty="0" smtClean="0"/>
              <a:t> </a:t>
            </a:r>
            <a:r>
              <a:rPr lang="bg-BG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работа</a:t>
            </a:r>
            <a:r>
              <a:rPr lang="bg-BG" sz="4500" b="1" dirty="0" smtClean="0"/>
              <a:t> </a:t>
            </a:r>
            <a:r>
              <a:rPr lang="bg-BG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носители на</a:t>
            </a:r>
            <a:r>
              <a:rPr lang="bg-BG" sz="4500" b="1" dirty="0" smtClean="0"/>
              <a:t> </a:t>
            </a:r>
            <a:r>
              <a:rPr lang="bg-BG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информация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93078" y="1840523"/>
            <a:ext cx="6904892" cy="3970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Надписвайте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оптичните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дискове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със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специални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маркери</a:t>
            </a:r>
            <a:r>
              <a:rPr lang="ru-RU" sz="2800" b="1" dirty="0">
                <a:solidFill>
                  <a:schemeClr val="bg1"/>
                </a:solidFill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</a:rPr>
              <a:t>тях</a:t>
            </a:r>
            <a:r>
              <a:rPr lang="ru-RU" sz="2800" b="1" dirty="0">
                <a:solidFill>
                  <a:schemeClr val="bg1"/>
                </a:solidFill>
              </a:rPr>
              <a:t>;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Не излагайте </a:t>
            </a:r>
            <a:r>
              <a:rPr lang="ru-RU" sz="2800" b="1" dirty="0" err="1">
                <a:solidFill>
                  <a:schemeClr val="bg1"/>
                </a:solidFill>
              </a:rPr>
              <a:t>напряка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слънчева</a:t>
            </a:r>
            <a:r>
              <a:rPr lang="ru-RU" sz="2800" b="1" dirty="0">
                <a:solidFill>
                  <a:schemeClr val="bg1"/>
                </a:solidFill>
              </a:rPr>
              <a:t> светлина </a:t>
            </a:r>
            <a:r>
              <a:rPr lang="ru-RU" sz="2800" b="1" dirty="0" err="1">
                <a:solidFill>
                  <a:schemeClr val="bg1"/>
                </a:solidFill>
              </a:rPr>
              <a:t>оптичните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дискове</a:t>
            </a:r>
            <a:r>
              <a:rPr lang="ru-RU" sz="2800" b="1" dirty="0">
                <a:solidFill>
                  <a:schemeClr val="bg1"/>
                </a:solidFill>
              </a:rPr>
              <a:t>;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пипайте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повърхността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дисковете</a:t>
            </a:r>
            <a:r>
              <a:rPr lang="ru-RU" sz="2800" b="1" dirty="0">
                <a:solidFill>
                  <a:schemeClr val="bg1"/>
                </a:solidFill>
              </a:rPr>
              <a:t> с </a:t>
            </a:r>
            <a:r>
              <a:rPr lang="ru-RU" sz="2800" b="1" dirty="0" err="1">
                <a:solidFill>
                  <a:schemeClr val="bg1"/>
                </a:solidFill>
              </a:rPr>
              <a:t>пръсти</a:t>
            </a:r>
            <a:r>
              <a:rPr lang="ru-RU" sz="2800" b="1" dirty="0">
                <a:solidFill>
                  <a:schemeClr val="bg1"/>
                </a:solidFill>
              </a:rPr>
              <a:t>;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Съхранявайте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кутии</a:t>
            </a:r>
            <a:r>
              <a:rPr lang="ru-RU" sz="2800" b="1" dirty="0">
                <a:solidFill>
                  <a:schemeClr val="bg1"/>
                </a:solidFill>
              </a:rPr>
              <a:t> или </a:t>
            </a:r>
            <a:r>
              <a:rPr lang="ru-RU" sz="2800" b="1" dirty="0" err="1">
                <a:solidFill>
                  <a:schemeClr val="bg1"/>
                </a:solidFill>
              </a:rPr>
              <a:t>пликове</a:t>
            </a:r>
            <a:r>
              <a:rPr lang="ru-RU" sz="2800" b="1" dirty="0">
                <a:solidFill>
                  <a:schemeClr val="bg1"/>
                </a:solidFill>
              </a:rPr>
              <a:t>;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Изключвайте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флашпаметите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преди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изваждането</a:t>
            </a:r>
            <a:r>
              <a:rPr lang="ru-RU" sz="2800" b="1" dirty="0">
                <a:solidFill>
                  <a:schemeClr val="bg1"/>
                </a:solidFill>
              </a:rPr>
              <a:t> им.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79" y="4941746"/>
            <a:ext cx="2203010" cy="17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187" t="23391" r="19631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68747" y="0"/>
            <a:ext cx="8188542" cy="9955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bg-BG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Проекти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28247" y="1376516"/>
            <a:ext cx="4572000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err="1"/>
              <a:t>Ето</a:t>
            </a:r>
            <a:r>
              <a:rPr lang="ru-RU" sz="2400" b="1" dirty="0"/>
              <a:t> един проект, </a:t>
            </a:r>
            <a:r>
              <a:rPr lang="ru-RU" sz="2400" b="1" dirty="0" err="1"/>
              <a:t>който</a:t>
            </a:r>
            <a:r>
              <a:rPr lang="ru-RU" sz="2400" b="1" dirty="0"/>
              <a:t> не </a:t>
            </a:r>
            <a:r>
              <a:rPr lang="ru-RU" sz="2400" b="1" dirty="0" err="1"/>
              <a:t>пренебрегва</a:t>
            </a:r>
            <a:r>
              <a:rPr lang="ru-RU" sz="2400" b="1" dirty="0"/>
              <a:t> </a:t>
            </a:r>
            <a:r>
              <a:rPr lang="ru-RU" sz="2400" b="1" dirty="0" err="1"/>
              <a:t>кутийките</a:t>
            </a:r>
            <a:r>
              <a:rPr lang="ru-RU" sz="2400" b="1" dirty="0"/>
              <a:t> от </a:t>
            </a:r>
            <a:r>
              <a:rPr lang="ru-RU" sz="2400" b="1" dirty="0" err="1"/>
              <a:t>дискове</a:t>
            </a:r>
            <a:r>
              <a:rPr lang="ru-RU" sz="2400" b="1" dirty="0"/>
              <a:t>. Интересен и </a:t>
            </a:r>
            <a:r>
              <a:rPr lang="ru-RU" sz="2400" b="1" dirty="0" err="1"/>
              <a:t>лесен</a:t>
            </a:r>
            <a:r>
              <a:rPr lang="ru-RU" sz="2400" b="1" dirty="0"/>
              <a:t> проект, за  </a:t>
            </a:r>
            <a:r>
              <a:rPr lang="ru-RU" sz="2400" b="1" dirty="0" err="1"/>
              <a:t>който</a:t>
            </a:r>
            <a:r>
              <a:rPr lang="ru-RU" sz="2400" b="1" dirty="0"/>
              <a:t> </a:t>
            </a:r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влязат</a:t>
            </a:r>
            <a:r>
              <a:rPr lang="ru-RU" sz="2400" b="1" dirty="0"/>
              <a:t> в </a:t>
            </a:r>
            <a:r>
              <a:rPr lang="ru-RU" sz="2400" b="1" dirty="0" err="1"/>
              <a:t>употреба</a:t>
            </a:r>
            <a:r>
              <a:rPr lang="ru-RU" sz="2400" b="1" dirty="0"/>
              <a:t> </a:t>
            </a:r>
            <a:r>
              <a:rPr lang="ru-RU" sz="2400" b="1" dirty="0" err="1"/>
              <a:t>прозрачните</a:t>
            </a:r>
            <a:r>
              <a:rPr lang="ru-RU" sz="2400" b="1" dirty="0"/>
              <a:t> </a:t>
            </a:r>
            <a:r>
              <a:rPr lang="ru-RU" sz="2400" b="1" dirty="0" err="1"/>
              <a:t>кутийки</a:t>
            </a:r>
            <a:r>
              <a:rPr lang="ru-RU" sz="2400" b="1" dirty="0"/>
              <a:t> от </a:t>
            </a:r>
            <a:r>
              <a:rPr lang="ru-RU" sz="2400" b="1" dirty="0" err="1"/>
              <a:t>дискове</a:t>
            </a:r>
            <a:r>
              <a:rPr lang="ru-RU" sz="2400" b="1" dirty="0"/>
              <a:t>. </a:t>
            </a:r>
            <a:r>
              <a:rPr lang="ru-RU" sz="2400" b="1" dirty="0" err="1"/>
              <a:t>Слепете</a:t>
            </a:r>
            <a:r>
              <a:rPr lang="ru-RU" sz="2400" b="1" dirty="0"/>
              <a:t> </a:t>
            </a:r>
            <a:r>
              <a:rPr lang="ru-RU" sz="2400" b="1" dirty="0" err="1"/>
              <a:t>ги</a:t>
            </a:r>
            <a:r>
              <a:rPr lang="ru-RU" sz="2400" b="1" dirty="0"/>
              <a:t> </a:t>
            </a:r>
            <a:r>
              <a:rPr lang="ru-RU" sz="2400" b="1" dirty="0" err="1"/>
              <a:t>със</a:t>
            </a:r>
            <a:r>
              <a:rPr lang="ru-RU" sz="2400" b="1" dirty="0"/>
              <a:t> </a:t>
            </a:r>
            <a:r>
              <a:rPr lang="ru-RU" sz="2400" b="1" dirty="0" err="1"/>
              <a:t>секундно</a:t>
            </a:r>
            <a:r>
              <a:rPr lang="ru-RU" sz="2400" b="1" dirty="0"/>
              <a:t> лепило и </a:t>
            </a:r>
            <a:r>
              <a:rPr lang="ru-RU" sz="2400" b="1" dirty="0" err="1"/>
              <a:t>направете</a:t>
            </a:r>
            <a:r>
              <a:rPr lang="ru-RU" sz="2400" b="1" dirty="0"/>
              <a:t> </a:t>
            </a:r>
            <a:r>
              <a:rPr lang="ru-RU" sz="2400" b="1" dirty="0" err="1"/>
              <a:t>оригинални</a:t>
            </a:r>
            <a:r>
              <a:rPr lang="ru-RU" sz="2400" b="1" dirty="0"/>
              <a:t> и </a:t>
            </a:r>
            <a:r>
              <a:rPr lang="ru-RU" sz="2400" b="1" dirty="0" err="1"/>
              <a:t>ефектни</a:t>
            </a:r>
            <a:r>
              <a:rPr lang="ru-RU" sz="2400" b="1" dirty="0"/>
              <a:t> </a:t>
            </a:r>
            <a:r>
              <a:rPr lang="ru-RU" sz="2400" b="1" dirty="0" err="1"/>
              <a:t>саксии</a:t>
            </a:r>
            <a:r>
              <a:rPr lang="ru-RU" sz="2400" b="1" dirty="0"/>
              <a:t> за цветя. Можете да </a:t>
            </a:r>
            <a:r>
              <a:rPr lang="ru-RU" sz="2400" b="1" dirty="0" err="1"/>
              <a:t>ги</a:t>
            </a:r>
            <a:r>
              <a:rPr lang="ru-RU" sz="2400" b="1" dirty="0"/>
              <a:t> оставите "чисти" или да се заиграете с </a:t>
            </a:r>
            <a:r>
              <a:rPr lang="ru-RU" sz="2400" b="1" dirty="0" err="1"/>
              <a:t>украсата</a:t>
            </a:r>
            <a:r>
              <a:rPr lang="ru-RU" sz="2400" b="1" dirty="0"/>
              <a:t> им – рисунки, </a:t>
            </a:r>
            <a:r>
              <a:rPr lang="ru-RU" sz="2400" b="1" dirty="0" err="1"/>
              <a:t>шаблони</a:t>
            </a:r>
            <a:r>
              <a:rPr lang="ru-RU" sz="2400" b="1" dirty="0"/>
              <a:t>, </a:t>
            </a:r>
            <a:r>
              <a:rPr lang="ru-RU" sz="2400" b="1" dirty="0" err="1"/>
              <a:t>стикери</a:t>
            </a:r>
            <a:r>
              <a:rPr lang="ru-RU" sz="2400" b="1" dirty="0"/>
              <a:t>, </a:t>
            </a:r>
            <a:r>
              <a:rPr lang="ru-RU" sz="2400" b="1" dirty="0" err="1"/>
              <a:t>апликации</a:t>
            </a:r>
            <a:r>
              <a:rPr lang="ru-RU" sz="2400" b="1" dirty="0"/>
              <a:t>, </a:t>
            </a:r>
            <a:r>
              <a:rPr lang="ru-RU" sz="2400" b="1" dirty="0" err="1"/>
              <a:t>каквото</a:t>
            </a:r>
            <a:r>
              <a:rPr lang="ru-RU" sz="2400" b="1" dirty="0"/>
              <a:t>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хрумне</a:t>
            </a:r>
            <a:r>
              <a:rPr lang="ru-RU" sz="2400" b="1" dirty="0"/>
              <a:t>!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48" y="398584"/>
            <a:ext cx="3749505" cy="62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187" t="23391" r="19631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3997234"/>
            <a:ext cx="8699863" cy="26381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ru-RU" sz="2400" b="1" dirty="0" err="1"/>
              <a:t>Сигурно</a:t>
            </a:r>
            <a:r>
              <a:rPr lang="ru-RU" sz="2400" b="1" dirty="0"/>
              <a:t> </a:t>
            </a:r>
            <a:r>
              <a:rPr lang="ru-RU" sz="2400" b="1" dirty="0" err="1"/>
              <a:t>сте</a:t>
            </a:r>
            <a:r>
              <a:rPr lang="ru-RU" sz="2400" b="1" dirty="0"/>
              <a:t> </a:t>
            </a:r>
            <a:r>
              <a:rPr lang="ru-RU" sz="2400" b="1" dirty="0" err="1"/>
              <a:t>забелязали</a:t>
            </a:r>
            <a:r>
              <a:rPr lang="ru-RU" sz="2400" b="1" dirty="0"/>
              <a:t> </a:t>
            </a:r>
            <a:r>
              <a:rPr lang="ru-RU" sz="2400" b="1" dirty="0" err="1"/>
              <a:t>приликата</a:t>
            </a:r>
            <a:r>
              <a:rPr lang="ru-RU" sz="2400" b="1" dirty="0"/>
              <a:t> между формата на компакт диска и </a:t>
            </a:r>
            <a:r>
              <a:rPr lang="ru-RU" sz="2400" b="1" dirty="0" err="1"/>
              <a:t>стандартната</a:t>
            </a:r>
            <a:r>
              <a:rPr lang="ru-RU" sz="2400" b="1" dirty="0"/>
              <a:t> подложка за чаша. </a:t>
            </a:r>
            <a:r>
              <a:rPr lang="ru-RU" sz="2400" b="1" dirty="0" err="1"/>
              <a:t>Ами</a:t>
            </a:r>
            <a:r>
              <a:rPr lang="ru-RU" sz="2400" b="1" dirty="0"/>
              <a:t> </a:t>
            </a:r>
            <a:r>
              <a:rPr lang="ru-RU" sz="2400" b="1" dirty="0" err="1"/>
              <a:t>няма</a:t>
            </a:r>
            <a:r>
              <a:rPr lang="ru-RU" sz="2400" b="1" dirty="0"/>
              <a:t> </a:t>
            </a:r>
            <a:r>
              <a:rPr lang="ru-RU" sz="2400" b="1" dirty="0" err="1"/>
              <a:t>нищо</a:t>
            </a:r>
            <a:r>
              <a:rPr lang="ru-RU" sz="2400" b="1" dirty="0"/>
              <a:t> случайно – </a:t>
            </a:r>
            <a:r>
              <a:rPr lang="ru-RU" sz="2400" b="1" dirty="0" err="1"/>
              <a:t>това</a:t>
            </a:r>
            <a:r>
              <a:rPr lang="ru-RU" sz="2400" b="1" dirty="0"/>
              <a:t> е чудесно и </a:t>
            </a:r>
            <a:r>
              <a:rPr lang="ru-RU" sz="2400" b="1" dirty="0" err="1"/>
              <a:t>лесно</a:t>
            </a:r>
            <a:r>
              <a:rPr lang="ru-RU" sz="2400" b="1" dirty="0"/>
              <a:t> приложение, </a:t>
            </a:r>
            <a:r>
              <a:rPr lang="ru-RU" sz="2400" b="1" dirty="0" err="1"/>
              <a:t>което</a:t>
            </a:r>
            <a:r>
              <a:rPr lang="ru-RU" sz="2400" b="1" dirty="0"/>
              <a:t> можете да </a:t>
            </a:r>
            <a:r>
              <a:rPr lang="ru-RU" sz="2400" b="1" dirty="0" err="1"/>
              <a:t>персонализирате</a:t>
            </a:r>
            <a:r>
              <a:rPr lang="ru-RU" sz="2400" b="1" dirty="0"/>
              <a:t> по свой начин. </a:t>
            </a:r>
            <a:r>
              <a:rPr lang="ru-RU" sz="2400" b="1" dirty="0" err="1"/>
              <a:t>Използвайте</a:t>
            </a:r>
            <a:r>
              <a:rPr lang="ru-RU" sz="2400" b="1" dirty="0"/>
              <a:t> </a:t>
            </a:r>
            <a:r>
              <a:rPr lang="ru-RU" sz="2400" b="1" dirty="0" err="1"/>
              <a:t>стикери</a:t>
            </a:r>
            <a:r>
              <a:rPr lang="ru-RU" sz="2400" b="1" dirty="0"/>
              <a:t>, картон, плат или </a:t>
            </a:r>
            <a:r>
              <a:rPr lang="ru-RU" sz="2400" b="1" dirty="0" err="1"/>
              <a:t>каквото</a:t>
            </a:r>
            <a:r>
              <a:rPr lang="ru-RU" sz="2400" b="1" dirty="0"/>
              <a:t> се </a:t>
            </a:r>
            <a:r>
              <a:rPr lang="ru-RU" sz="2400" b="1" dirty="0" err="1"/>
              <a:t>сетите</a:t>
            </a:r>
            <a:r>
              <a:rPr lang="ru-RU" sz="2400" b="1" dirty="0"/>
              <a:t>, за да направите цветни и </a:t>
            </a:r>
            <a:r>
              <a:rPr lang="ru-RU" sz="2400" b="1" dirty="0" err="1"/>
              <a:t>приятни</a:t>
            </a:r>
            <a:r>
              <a:rPr lang="ru-RU" sz="2400" b="1" dirty="0"/>
              <a:t> подложки за чаши, с </a:t>
            </a:r>
            <a:r>
              <a:rPr lang="ru-RU" sz="2400" b="1" dirty="0" err="1"/>
              <a:t>които</a:t>
            </a:r>
            <a:r>
              <a:rPr lang="ru-RU" sz="2400" b="1" dirty="0"/>
              <a:t> </a:t>
            </a:r>
            <a:r>
              <a:rPr lang="ru-RU" sz="2400" b="1" dirty="0" err="1"/>
              <a:t>ще</a:t>
            </a:r>
            <a:r>
              <a:rPr lang="ru-RU" sz="2400" b="1" dirty="0"/>
              <a:t> изумите гостите. </a:t>
            </a:r>
            <a:br>
              <a:rPr lang="ru-RU" sz="2400" b="1" dirty="0"/>
            </a:br>
            <a:endParaRPr lang="en-US" sz="2400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5" y="555695"/>
            <a:ext cx="4288515" cy="28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187" t="23391" r="19631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35" y="4966176"/>
            <a:ext cx="8188542" cy="9955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bg-B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Александра</a:t>
            </a:r>
            <a:r>
              <a:rPr lang="bg-BG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bg-B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Кънева</a:t>
            </a:r>
            <a:r>
              <a:rPr lang="bg-BG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bg-BG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6д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098" b="8981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27" y="1196852"/>
            <a:ext cx="3553558" cy="34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339</Words>
  <Application>Microsoft Office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Носители на информация</vt:lpstr>
      <vt:lpstr>Какво е носител на информация?</vt:lpstr>
      <vt:lpstr>Видове носители на информация</vt:lpstr>
      <vt:lpstr>Правила за работа с носители на информация</vt:lpstr>
      <vt:lpstr>Проекти</vt:lpstr>
      <vt:lpstr>Сигурно сте забелязали приликата между формата на компакт диска и стандартната подложка за чаша. Ами няма нищо случайно – това е чудесно и лесно приложение, което можете да персонализирате по свой начин. Използвайте стикери, картон, плат или каквото се сетите, за да направите цветни и приятни подложки за чаши, с които ще изумите гостите.  </vt:lpstr>
      <vt:lpstr>Александра Кънева 6д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Presentation Title</dc:title>
  <dc:creator>SlideModel</dc:creator>
  <cp:lastModifiedBy>PC-1</cp:lastModifiedBy>
  <cp:revision>16</cp:revision>
  <dcterms:created xsi:type="dcterms:W3CDTF">2017-05-04T18:34:42Z</dcterms:created>
  <dcterms:modified xsi:type="dcterms:W3CDTF">2018-10-23T12:49:48Z</dcterms:modified>
</cp:coreProperties>
</file>