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302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463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1733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387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035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262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60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5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9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5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7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3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1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2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9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4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19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799"/>
            <a:ext cx="8825658" cy="3329581"/>
          </a:xfrm>
        </p:spPr>
        <p:txBody>
          <a:bodyPr/>
          <a:lstStyle/>
          <a:p>
            <a:r>
              <a:rPr lang="bg-BG" dirty="0" smtClean="0">
                <a:solidFill>
                  <a:srgbClr val="FFFF00"/>
                </a:solidFill>
              </a:rPr>
              <a:t>Носители на информация</a:t>
            </a:r>
            <a:endParaRPr lang="bg-BG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От Ева захариева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213" y="3954699"/>
            <a:ext cx="3343892" cy="22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FFFF00"/>
                </a:solidFill>
              </a:rPr>
              <a:t>1.Пещерни рисунки</a:t>
            </a:r>
            <a:endParaRPr lang="bg-B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Пещерните рисунки са един от най старият начин за запазванена информация или предаване на начин на живот отглеждане и др.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00" y="3000362"/>
            <a:ext cx="5346700" cy="35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4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FFFF00"/>
                </a:solidFill>
              </a:rPr>
              <a:t>2. </a:t>
            </a:r>
            <a:r>
              <a:rPr lang="bg-BG" smtClean="0">
                <a:solidFill>
                  <a:srgbClr val="FFFF00"/>
                </a:solidFill>
              </a:rPr>
              <a:t>Свит</a:t>
            </a:r>
            <a:r>
              <a:rPr lang="bg-BG">
                <a:solidFill>
                  <a:srgbClr val="FFFF00"/>
                </a:solidFill>
              </a:rPr>
              <a:t>ъ</a:t>
            </a:r>
            <a:r>
              <a:rPr lang="bg-BG" smtClean="0">
                <a:solidFill>
                  <a:srgbClr val="FFFF00"/>
                </a:solidFill>
              </a:rPr>
              <a:t>ци</a:t>
            </a:r>
            <a:endParaRPr lang="bg-B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Свитаците са се използвали средновековието от знатни хора </a:t>
            </a:r>
            <a:r>
              <a:rPr lang="bg-B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крале князове и много</a:t>
            </a:r>
            <a:r>
              <a:rPr lang="bg-BG" dirty="0"/>
              <a:t> </a:t>
            </a:r>
            <a:r>
              <a:rPr lang="bg-BG" dirty="0" smtClean="0"/>
              <a:t>вестоносец е обикалял и ги е четял от къща на къща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710" y="3124200"/>
            <a:ext cx="4157986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57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FFFF00"/>
                </a:solidFill>
              </a:rPr>
              <a:t>3.Дискети</a:t>
            </a:r>
            <a:endParaRPr lang="bg-B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Дискетите представляват 3,5 инчови , кръгли магнитни носители поставени в пластмасови обвивки.Използвали са се 80-те години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699" y="2933699"/>
            <a:ext cx="3619501" cy="36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FFFF00"/>
                </a:solidFill>
              </a:rPr>
              <a:t>4.Диск</a:t>
            </a:r>
            <a:endParaRPr lang="bg-B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Диск в компютърните и информационните технологии е вид носител на информация, съдържащ поне едно въртящо се тяло с описаната форма. Видове дискове са магнитните (гъвкави и твърди) и </a:t>
            </a:r>
            <a:r>
              <a:rPr lang="ru-RU" dirty="0" smtClean="0"/>
              <a:t>оптичните. Използват </a:t>
            </a:r>
            <a:r>
              <a:rPr lang="ru-RU" dirty="0"/>
              <a:t>се и магнитооптични дискове.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0" y="3441700"/>
            <a:ext cx="3187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6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FFFF00"/>
                </a:solidFill>
              </a:rPr>
              <a:t>5.Флашка</a:t>
            </a:r>
            <a:endParaRPr lang="bg-B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USB флаш, или флаш драйв </a:t>
            </a:r>
            <a:r>
              <a:rPr lang="ru-RU" dirty="0" smtClean="0"/>
              <a:t>или </a:t>
            </a:r>
            <a:r>
              <a:rPr lang="ru-RU" dirty="0"/>
              <a:t>често съкратено флаш (както и разговорно флашка), е вид запаметяващо </a:t>
            </a:r>
            <a:r>
              <a:rPr lang="ru-RU" dirty="0" smtClean="0"/>
              <a:t>устройство, </a:t>
            </a:r>
            <a:r>
              <a:rPr lang="ru-RU" dirty="0"/>
              <a:t>което служи за съхранение и обмен на данни с компютър.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99" y="3124199"/>
            <a:ext cx="3323869" cy="332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39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FFFF00"/>
                </a:solidFill>
              </a:rPr>
              <a:t>Благодаря ви за вниманието!</a:t>
            </a:r>
            <a:endParaRPr lang="bg-BG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657600"/>
            <a:ext cx="6407063" cy="1371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9467" r="2946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151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Носители на информация</vt:lpstr>
      <vt:lpstr>1.Пещерни рисунки</vt:lpstr>
      <vt:lpstr>2. Свитъци</vt:lpstr>
      <vt:lpstr>3.Дискети</vt:lpstr>
      <vt:lpstr>4.Диск</vt:lpstr>
      <vt:lpstr>5.Флашка</vt:lpstr>
      <vt:lpstr>Благодаря ви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Носители на информация</dc:title>
  <dc:creator>Vili</dc:creator>
  <cp:lastModifiedBy>PC-1</cp:lastModifiedBy>
  <cp:revision>7</cp:revision>
  <dcterms:created xsi:type="dcterms:W3CDTF">2018-10-23T06:15:20Z</dcterms:created>
  <dcterms:modified xsi:type="dcterms:W3CDTF">2018-10-23T12:23:18Z</dcterms:modified>
</cp:coreProperties>
</file>