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66E2F65-2270-4177-90C7-9228FD30DCA8}" type="datetimeFigureOut">
              <a:rPr lang="bg-BG" smtClean="0"/>
              <a:pPr/>
              <a:t>12.1.2020 г.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CC28CAB-B9DF-454E-B4EB-87AB9339E18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2F65-2270-4177-90C7-9228FD30DCA8}" type="datetimeFigureOut">
              <a:rPr lang="bg-BG" smtClean="0"/>
              <a:pPr/>
              <a:t>12.1.2020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28CAB-B9DF-454E-B4EB-87AB9339E18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2F65-2270-4177-90C7-9228FD30DCA8}" type="datetimeFigureOut">
              <a:rPr lang="bg-BG" smtClean="0"/>
              <a:pPr/>
              <a:t>12.1.2020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28CAB-B9DF-454E-B4EB-87AB9339E18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6E2F65-2270-4177-90C7-9228FD30DCA8}" type="datetimeFigureOut">
              <a:rPr lang="bg-BG" smtClean="0"/>
              <a:pPr/>
              <a:t>12.1.2020 г.</a:t>
            </a:fld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C28CAB-B9DF-454E-B4EB-87AB9339E18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66E2F65-2270-4177-90C7-9228FD30DCA8}" type="datetimeFigureOut">
              <a:rPr lang="bg-BG" smtClean="0"/>
              <a:pPr/>
              <a:t>12.1.2020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CC28CAB-B9DF-454E-B4EB-87AB9339E18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2F65-2270-4177-90C7-9228FD30DCA8}" type="datetimeFigureOut">
              <a:rPr lang="bg-BG" smtClean="0"/>
              <a:pPr/>
              <a:t>12.1.2020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28CAB-B9DF-454E-B4EB-87AB9339E18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2F65-2270-4177-90C7-9228FD30DCA8}" type="datetimeFigureOut">
              <a:rPr lang="bg-BG" smtClean="0"/>
              <a:pPr/>
              <a:t>12.1.2020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28CAB-B9DF-454E-B4EB-87AB9339E18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6E2F65-2270-4177-90C7-9228FD30DCA8}" type="datetimeFigureOut">
              <a:rPr lang="bg-BG" smtClean="0"/>
              <a:pPr/>
              <a:t>12.1.2020 г.</a:t>
            </a:fld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C28CAB-B9DF-454E-B4EB-87AB9339E18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2F65-2270-4177-90C7-9228FD30DCA8}" type="datetimeFigureOut">
              <a:rPr lang="bg-BG" smtClean="0"/>
              <a:pPr/>
              <a:t>12.1.2020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28CAB-B9DF-454E-B4EB-87AB9339E18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6E2F65-2270-4177-90C7-9228FD30DCA8}" type="datetimeFigureOut">
              <a:rPr lang="bg-BG" smtClean="0"/>
              <a:pPr/>
              <a:t>12.1.2020 г.</a:t>
            </a:fld>
            <a:endParaRPr lang="bg-BG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C28CAB-B9DF-454E-B4EB-87AB9339E18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6E2F65-2270-4177-90C7-9228FD30DCA8}" type="datetimeFigureOut">
              <a:rPr lang="bg-BG" smtClean="0"/>
              <a:pPr/>
              <a:t>12.1.2020 г.</a:t>
            </a:fld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C28CAB-B9DF-454E-B4EB-87AB9339E18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6E2F65-2270-4177-90C7-9228FD30DCA8}" type="datetimeFigureOut">
              <a:rPr lang="bg-BG" smtClean="0"/>
              <a:pPr/>
              <a:t>12.1.2020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CC28CAB-B9DF-454E-B4EB-87AB9339E18E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tm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Обобщение</a:t>
            </a:r>
            <a:r>
              <a:rPr lang="bg-BG" dirty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bg-BG" dirty="0"/>
              <a:t>Аз се оценявам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409" y="104975"/>
            <a:ext cx="4973863" cy="6753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662" r="25289" b="19110"/>
          <a:stretch/>
        </p:blipFill>
        <p:spPr>
          <a:xfrm>
            <a:off x="700159" y="767441"/>
            <a:ext cx="7020272" cy="75656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24" t="-17617" b="-1"/>
          <a:stretch/>
        </p:blipFill>
        <p:spPr>
          <a:xfrm>
            <a:off x="2910043" y="1556792"/>
            <a:ext cx="2364441" cy="126353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609600" y="1111788"/>
            <a:ext cx="502026" cy="4450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" name="Oval 4"/>
          <p:cNvSpPr/>
          <p:nvPr/>
        </p:nvSpPr>
        <p:spPr>
          <a:xfrm>
            <a:off x="2588572" y="1087031"/>
            <a:ext cx="500066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" name="Oval 5"/>
          <p:cNvSpPr/>
          <p:nvPr/>
        </p:nvSpPr>
        <p:spPr>
          <a:xfrm>
            <a:off x="333409" y="124499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1</a:t>
            </a:r>
            <a:r>
              <a:rPr lang="en-US" dirty="0" smtClean="0"/>
              <a:t>.</a:t>
            </a:r>
            <a:endParaRPr lang="bg-BG" dirty="0"/>
          </a:p>
        </p:txBody>
      </p:sp>
      <p:sp>
        <p:nvSpPr>
          <p:cNvPr id="7" name="Oval 6"/>
          <p:cNvSpPr/>
          <p:nvPr/>
        </p:nvSpPr>
        <p:spPr>
          <a:xfrm>
            <a:off x="378688" y="2636912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2</a:t>
            </a:r>
            <a:r>
              <a:rPr lang="en-US" dirty="0" smtClean="0"/>
              <a:t>.</a:t>
            </a:r>
            <a:endParaRPr lang="bg-BG" dirty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502" b="40539"/>
          <a:stretch/>
        </p:blipFill>
        <p:spPr>
          <a:xfrm>
            <a:off x="592832" y="3501556"/>
            <a:ext cx="7867600" cy="858418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9" t="58285" b="-1"/>
          <a:stretch/>
        </p:blipFill>
        <p:spPr>
          <a:xfrm>
            <a:off x="1806324" y="5157192"/>
            <a:ext cx="4807941" cy="735812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2" y="5893004"/>
            <a:ext cx="3467584" cy="504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37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894" y="1844824"/>
            <a:ext cx="5131889" cy="293088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314369" y="188640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3</a:t>
            </a:r>
            <a:r>
              <a:rPr lang="en-US" dirty="0" smtClean="0"/>
              <a:t>.</a:t>
            </a:r>
            <a:endParaRPr lang="bg-BG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24744"/>
            <a:ext cx="7992590" cy="90500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7544" y="5013176"/>
            <a:ext cx="7649643" cy="14861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62097" y="548680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4</a:t>
            </a:r>
            <a:r>
              <a:rPr lang="en-US" dirty="0" smtClean="0"/>
              <a:t>.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548680"/>
            <a:ext cx="7467600" cy="4873752"/>
          </a:xfrm>
        </p:spPr>
        <p:txBody>
          <a:bodyPr/>
          <a:lstStyle/>
          <a:p>
            <a:r>
              <a:rPr lang="bg-BG" dirty="0" smtClean="0"/>
              <a:t>Разстоянието между градовете А и В е 585 км. В 8 часа и 30 минунти от А тръгнала лека кола, чиято скорост е такава, че изминава 15 км за 10 минути, а един час по-рано от В за А тръгнал камион, който се движи със скорост 40 км/</a:t>
            </a:r>
            <a:r>
              <a:rPr lang="en-US" dirty="0" smtClean="0"/>
              <a:t>h. </a:t>
            </a:r>
            <a:r>
              <a:rPr lang="bg-BG" dirty="0" smtClean="0"/>
              <a:t>В колко часа колата е срещнала камиона, ако до срещата тя е направила престой от 20 минути, а камионът е почивал 15 минути?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116</TotalTime>
  <Words>91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Century Schoolbook</vt:lpstr>
      <vt:lpstr>Wingdings</vt:lpstr>
      <vt:lpstr>Wingdings 2</vt:lpstr>
      <vt:lpstr>Oriel</vt:lpstr>
      <vt:lpstr>Обобщение. Аз се оценявам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Моделиране с линейни уравнения</dc:title>
  <dc:creator>Даниел</dc:creator>
  <cp:lastModifiedBy>Maria</cp:lastModifiedBy>
  <cp:revision>13</cp:revision>
  <dcterms:created xsi:type="dcterms:W3CDTF">2020-01-09T18:26:42Z</dcterms:created>
  <dcterms:modified xsi:type="dcterms:W3CDTF">2020-01-12T19:38:45Z</dcterms:modified>
</cp:coreProperties>
</file>