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2" r:id="rId5"/>
    <p:sldId id="258" r:id="rId6"/>
    <p:sldId id="273" r:id="rId7"/>
    <p:sldId id="274" r:id="rId8"/>
    <p:sldId id="259" r:id="rId9"/>
    <p:sldId id="275" r:id="rId10"/>
    <p:sldId id="276" r:id="rId11"/>
    <p:sldId id="260" r:id="rId12"/>
    <p:sldId id="277" r:id="rId13"/>
    <p:sldId id="278" r:id="rId14"/>
    <p:sldId id="261" r:id="rId15"/>
    <p:sldId id="279" r:id="rId16"/>
    <p:sldId id="280" r:id="rId17"/>
    <p:sldId id="262" r:id="rId18"/>
    <p:sldId id="281" r:id="rId19"/>
    <p:sldId id="282" r:id="rId20"/>
    <p:sldId id="263" r:id="rId21"/>
    <p:sldId id="283" r:id="rId22"/>
    <p:sldId id="284" r:id="rId23"/>
    <p:sldId id="264" r:id="rId24"/>
    <p:sldId id="285" r:id="rId25"/>
    <p:sldId id="286" r:id="rId26"/>
    <p:sldId id="265" r:id="rId27"/>
    <p:sldId id="287" r:id="rId28"/>
    <p:sldId id="288" r:id="rId29"/>
    <p:sldId id="266" r:id="rId30"/>
    <p:sldId id="291" r:id="rId31"/>
    <p:sldId id="292" r:id="rId32"/>
    <p:sldId id="267" r:id="rId33"/>
    <p:sldId id="289" r:id="rId34"/>
    <p:sldId id="290" r:id="rId35"/>
    <p:sldId id="268" r:id="rId36"/>
    <p:sldId id="293" r:id="rId37"/>
    <p:sldId id="294" r:id="rId38"/>
    <p:sldId id="269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CF9521-D6DA-4E49-AD0A-2A00191FF730}" type="datetimeFigureOut">
              <a:rPr lang="bg-BG" smtClean="0"/>
              <a:t>24.2.2021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572E080-F2DC-4B9A-9CF7-1B1B984EC329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458200" cy="1470025"/>
          </a:xfrm>
        </p:spPr>
        <p:txBody>
          <a:bodyPr/>
          <a:lstStyle/>
          <a:p>
            <a:pPr algn="ctr"/>
            <a:r>
              <a:rPr lang="bg-BG" dirty="0" smtClean="0"/>
              <a:t>Текстообработваща програма </a:t>
            </a:r>
            <a:r>
              <a:rPr lang="en-US" dirty="0" smtClean="0"/>
              <a:t>Word</a:t>
            </a: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2518859" y="4670017"/>
            <a:ext cx="424847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Начало на теста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988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4. </a:t>
            </a:r>
            <a:r>
              <a:rPr lang="ru-RU" dirty="0"/>
              <a:t>При копирането (изпълнението на командата Copy) оригиналът се... </a:t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7382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Запазва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Премества в края на текста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Изтрива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Премества в началото на текста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47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5. </a:t>
            </a:r>
            <a:r>
              <a:rPr lang="ru-RU" dirty="0"/>
              <a:t>Основните структурни единици на текстов документ са: </a:t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Знак, дума, изречение, абзац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Страница, шрифт, стил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Клетка, знак, ред, колона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Символ, клетка, точка, знак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21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>
              <a:hlinkClick r:id="rId2" action="ppaction://hlinksldjump"/>
            </a:endParaRPr>
          </a:p>
          <a:p>
            <a:pPr algn="ctr"/>
            <a:r>
              <a:rPr lang="bg-BG" sz="2800" dirty="0" smtClean="0">
                <a:hlinkClick r:id="rId3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6</a:t>
            </a:r>
            <a:r>
              <a:rPr lang="ru-RU" dirty="0" smtClean="0"/>
              <a:t>. </a:t>
            </a:r>
            <a:r>
              <a:rPr lang="ru-RU" dirty="0"/>
              <a:t>За изтриване на знака от ляво на текущата позиция се използва клавишът: </a:t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500404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Backspace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702324" y="3789040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Space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Insert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Delete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540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 Преди </a:t>
            </a:r>
            <a:r>
              <a:rPr lang="ru-RU" dirty="0"/>
              <a:t>да извършим каквато и да е операция с въведения от нас текст /промяна на размер, промяна на вид шрифт/ ние го: </a:t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преместваме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маркираме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изтриваме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копираме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68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7.</a:t>
            </a:r>
            <a:r>
              <a:rPr lang="ru-RU" dirty="0" smtClean="0"/>
              <a:t> </a:t>
            </a:r>
            <a:r>
              <a:rPr lang="ru-RU" dirty="0"/>
              <a:t>Включването на горен регистър за въвеждане на главна буква става, като </a:t>
            </a:r>
            <a:r>
              <a:rPr lang="ru-RU" dirty="0" smtClean="0"/>
              <a:t>се</a:t>
            </a:r>
            <a:r>
              <a:rPr lang="en-US" dirty="0" smtClean="0"/>
              <a:t> </a:t>
            </a:r>
            <a:r>
              <a:rPr lang="bg-BG" dirty="0" smtClean="0"/>
              <a:t>натиска и задържа клавиша</a:t>
            </a:r>
            <a:r>
              <a:rPr lang="ru-RU" dirty="0" smtClean="0"/>
              <a:t>:  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500404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Shift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3861959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Esc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Ctrl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Alt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43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8. </a:t>
            </a:r>
            <a:r>
              <a:rPr lang="bg-BG" dirty="0"/>
              <a:t>Форматирането на документ включва: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Съставяне на текст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Промяна върху символите и абзаците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Вмъкване на графика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Разпечатване на текст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363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9</a:t>
            </a:r>
            <a:r>
              <a:rPr lang="ru-RU" dirty="0" smtClean="0"/>
              <a:t>. </a:t>
            </a:r>
            <a:r>
              <a:rPr lang="ru-RU" dirty="0"/>
              <a:t>При текстообработка клавишът Enter се използва за: </a:t>
            </a: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Започване на ново изречение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Започване на нова дума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Започване на нов абзац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Преминаване на нова страница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75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. </a:t>
            </a:r>
            <a:r>
              <a:rPr lang="ru-RU" dirty="0"/>
              <a:t>Текстообработващите програми се използват за: </a:t>
            </a: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717032"/>
            <a:ext cx="2808312" cy="1016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Създаване на графични изображения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1"/>
            <a:ext cx="2808312" cy="1040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Обработка на звук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4"/>
            <a:ext cx="2808312" cy="1038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Обработка на текстова информация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717032"/>
            <a:ext cx="2808312" cy="1016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Създаване на видеоклип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41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1745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lang="ru-RU" dirty="0" smtClean="0"/>
              <a:t>. </a:t>
            </a:r>
            <a:r>
              <a:rPr lang="ru-RU" dirty="0"/>
              <a:t>Кое от посочените имена не е име на шрифт: </a:t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Times New Roman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Font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Arial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Tahoma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90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</a:t>
            </a:r>
            <a:r>
              <a:rPr lang="en-US" dirty="0" smtClean="0"/>
              <a:t>2. </a:t>
            </a:r>
            <a:r>
              <a:rPr lang="bg-BG" dirty="0" smtClean="0"/>
              <a:t>Размерът на символите се определя в: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cm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2" action="ppaction://hlinksldjump"/>
              </a:rPr>
              <a:t>dm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pt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mm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549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15616" y="3717032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Край на теста</a:t>
            </a:r>
            <a:endParaRPr lang="bg-BG" dirty="0"/>
          </a:p>
        </p:txBody>
      </p:sp>
      <p:sp>
        <p:nvSpPr>
          <p:cNvPr id="3" name="Rounded Rectangle 2"/>
          <p:cNvSpPr/>
          <p:nvPr/>
        </p:nvSpPr>
        <p:spPr>
          <a:xfrm>
            <a:off x="1835696" y="1196752"/>
            <a:ext cx="489654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Тестът приключи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5004048" y="3717032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" action="ppaction://hlinkshowjump?jump=firstslide"/>
              </a:rPr>
              <a:t>Връщане в началото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66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8408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</a:t>
            </a:r>
            <a:r>
              <a:rPr lang="ru-RU" dirty="0"/>
              <a:t>. Кое от изброените НЕ е основна дейност при изграждане на компютърен документ? </a:t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725960" y="3836907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Редактиране на текст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Отпечатване на текст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3" action="ppaction://hlinksldjump"/>
              </a:rPr>
              <a:t>Създаване на текст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hlinkClick r:id="rId2" action="ppaction://hlinksldjump"/>
              </a:rPr>
              <a:t>Форматиране на текст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44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1720" y="1916832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Грешерен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Върни се на същия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712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6997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3. Нов файл се записва чрез командата? 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File -&gt;Save </a:t>
            </a:r>
            <a:endParaRPr lang="bg-BG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519715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Edit-Save as</a:t>
            </a:r>
            <a:endParaRPr lang="bg-BG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5198955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File-&gt;Save as</a:t>
            </a:r>
            <a:endParaRPr lang="bg-BG" dirty="0"/>
          </a:p>
        </p:txBody>
      </p:sp>
      <p:sp>
        <p:nvSpPr>
          <p:cNvPr id="7" name="Rounded Rectangle 6"/>
          <p:cNvSpPr/>
          <p:nvPr/>
        </p:nvSpPr>
        <p:spPr>
          <a:xfrm>
            <a:off x="5004048" y="3869432"/>
            <a:ext cx="280831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File-&gt;Open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01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91680" y="1628800"/>
            <a:ext cx="489654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Верен отговор!</a:t>
            </a:r>
          </a:p>
          <a:p>
            <a:pPr algn="ctr"/>
            <a:endParaRPr lang="bg-BG" sz="2800" dirty="0" smtClean="0"/>
          </a:p>
          <a:p>
            <a:pPr algn="ctr"/>
            <a:r>
              <a:rPr lang="bg-BG" sz="2800" dirty="0" smtClean="0">
                <a:hlinkClick r:id="rId2" action="ppaction://hlinksldjump"/>
              </a:rPr>
              <a:t>Премини на следващия въпрос!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25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</TotalTime>
  <Words>505</Words>
  <Application>Microsoft Office PowerPoint</Application>
  <PresentationFormat>On-screen Show (4:3)</PresentationFormat>
  <Paragraphs>137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Urban</vt:lpstr>
      <vt:lpstr>Текстообработваща програма Word</vt:lpstr>
      <vt:lpstr>1. Преди да извършим каквато и да е операция с въведения от нас текст /промяна на размер, промяна на вид шрифт/ ние го:  </vt:lpstr>
      <vt:lpstr>PowerPoint Presentation</vt:lpstr>
      <vt:lpstr>PowerPoint Presentation</vt:lpstr>
      <vt:lpstr>2. Кое от изброените НЕ е основна дейност при изграждане на компютърен документ?  </vt:lpstr>
      <vt:lpstr>PowerPoint Presentation</vt:lpstr>
      <vt:lpstr>PowerPoint Presentation</vt:lpstr>
      <vt:lpstr>3. Нов файл се записва чрез командата?   </vt:lpstr>
      <vt:lpstr>PowerPoint Presentation</vt:lpstr>
      <vt:lpstr>PowerPoint Presentation</vt:lpstr>
      <vt:lpstr>4. При копирането (изпълнението на командата Copy) оригиналът се...  </vt:lpstr>
      <vt:lpstr>PowerPoint Presentation</vt:lpstr>
      <vt:lpstr>PowerPoint Presentation</vt:lpstr>
      <vt:lpstr>5. Основните структурни единици на текстов документ са:  </vt:lpstr>
      <vt:lpstr>PowerPoint Presentation</vt:lpstr>
      <vt:lpstr>PowerPoint Presentation</vt:lpstr>
      <vt:lpstr>6. За изтриване на знака от ляво на текущата позиция се използва клавишът:  </vt:lpstr>
      <vt:lpstr>PowerPoint Presentation</vt:lpstr>
      <vt:lpstr>PowerPoint Presentation</vt:lpstr>
      <vt:lpstr>7. Включването на горен регистър за въвеждане на главна буква става, като се натиска и задържа клавиша:   </vt:lpstr>
      <vt:lpstr>PowerPoint Presentation</vt:lpstr>
      <vt:lpstr>PowerPoint Presentation</vt:lpstr>
      <vt:lpstr>8. Форматирането на документ включва: </vt:lpstr>
      <vt:lpstr>PowerPoint Presentation</vt:lpstr>
      <vt:lpstr>PowerPoint Presentation</vt:lpstr>
      <vt:lpstr>9. При текстообработка клавишът Enter се използва за: </vt:lpstr>
      <vt:lpstr>PowerPoint Presentation</vt:lpstr>
      <vt:lpstr>PowerPoint Presentation</vt:lpstr>
      <vt:lpstr>10. Текстообработващите програми се използват за: </vt:lpstr>
      <vt:lpstr>PowerPoint Presentation</vt:lpstr>
      <vt:lpstr>PowerPoint Presentation</vt:lpstr>
      <vt:lpstr>11. Кое от посочените имена не е име на шрифт:  </vt:lpstr>
      <vt:lpstr>PowerPoint Presentation</vt:lpstr>
      <vt:lpstr>PowerPoint Presentation</vt:lpstr>
      <vt:lpstr>12. Размерът на символите се определя в:  </vt:lpstr>
      <vt:lpstr>PowerPoint Presentation</vt:lpstr>
      <vt:lpstr>PowerPoint Presentation</vt:lpstr>
      <vt:lpstr>PowerPoint Presentation</vt:lpstr>
    </vt:vector>
  </TitlesOfParts>
  <Company>bk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Текстообработваща програма Word</dc:title>
  <dc:creator>43</dc:creator>
  <cp:lastModifiedBy>PC-1</cp:lastModifiedBy>
  <cp:revision>38</cp:revision>
  <dcterms:created xsi:type="dcterms:W3CDTF">2015-03-14T13:45:18Z</dcterms:created>
  <dcterms:modified xsi:type="dcterms:W3CDTF">2021-02-24T05:54:41Z</dcterms:modified>
</cp:coreProperties>
</file>