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7" r:id="rId1"/>
  </p:sldMasterIdLst>
  <p:notesMasterIdLst>
    <p:notesMasterId r:id="rId24"/>
  </p:notesMasterIdLst>
  <p:sldIdLst>
    <p:sldId id="848" r:id="rId2"/>
    <p:sldId id="939" r:id="rId3"/>
    <p:sldId id="272" r:id="rId4"/>
    <p:sldId id="269" r:id="rId5"/>
    <p:sldId id="288" r:id="rId6"/>
    <p:sldId id="271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938" r:id="rId23"/>
  </p:sldIdLst>
  <p:sldSz cx="9144000" cy="6858000" type="screen4x3"/>
  <p:notesSz cx="7104063" cy="10234613"/>
  <p:embeddedFontLst>
    <p:embeddedFont>
      <p:font typeface="Impact" panose="020B0806030902050204" pitchFamily="34" charset="0"/>
      <p:regular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굴림" panose="020B0600000101010101" pitchFamily="34" charset="-127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s" id="{197FF5E7-57A8-40D7-8FA0-8A089C366947}">
          <p14:sldIdLst>
            <p14:sldId id="848"/>
            <p14:sldId id="939"/>
          </p14:sldIdLst>
        </p14:section>
        <p14:section name="Title Screen" id="{765A6E40-3071-4A2D-AD7D-3FCFB9F3EB92}">
          <p14:sldIdLst>
            <p14:sldId id="272"/>
          </p14:sldIdLst>
        </p14:section>
        <p14:section name="Race Screen" id="{F85F3D05-9B24-49E4-A4AD-D2E559F0A80A}">
          <p14:sldIdLst>
            <p14:sldId id="269"/>
          </p14:sldIdLst>
        </p14:section>
        <p14:section name="Questions" id="{0C6CAEB9-E05E-4F87-81D9-FA736C818470}">
          <p14:sldIdLst>
            <p14:sldId id="288"/>
            <p14:sldId id="271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  <p14:section name="goteachmaths" id="{F3D720CF-F566-46A6-9361-125255B68FA6}">
          <p14:sldIdLst>
            <p14:sldId id="9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F00"/>
    <a:srgbClr val="FF3300"/>
    <a:srgbClr val="FF006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09" autoAdjust="0"/>
    <p:restoredTop sz="92935" autoAdjust="0"/>
  </p:normalViewPr>
  <p:slideViewPr>
    <p:cSldViewPr snapToGrid="0" showGuides="1">
      <p:cViewPr varScale="1">
        <p:scale>
          <a:sx n="73" d="100"/>
          <a:sy n="73" d="100"/>
        </p:scale>
        <p:origin x="1464" y="54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637" tIns="47319" rIns="94637" bIns="4731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637" tIns="47319" rIns="94637" bIns="47319" rtlCol="0"/>
          <a:lstStyle>
            <a:lvl1pPr algn="r">
              <a:defRPr sz="1300"/>
            </a:lvl1pPr>
          </a:lstStyle>
          <a:p>
            <a:fld id="{9C6A85EB-AF26-437E-8488-94E19A13AA79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7" tIns="47319" rIns="94637" bIns="4731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10"/>
            <a:ext cx="5683250" cy="4029878"/>
          </a:xfrm>
          <a:prstGeom prst="rect">
            <a:avLst/>
          </a:prstGeom>
        </p:spPr>
        <p:txBody>
          <a:bodyPr vert="horz" lIns="94637" tIns="47319" rIns="94637" bIns="4731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10"/>
            <a:ext cx="3078427" cy="513507"/>
          </a:xfrm>
          <a:prstGeom prst="rect">
            <a:avLst/>
          </a:prstGeom>
        </p:spPr>
        <p:txBody>
          <a:bodyPr vert="horz" lIns="94637" tIns="47319" rIns="94637" bIns="4731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10"/>
            <a:ext cx="3078427" cy="513507"/>
          </a:xfrm>
          <a:prstGeom prst="rect">
            <a:avLst/>
          </a:prstGeom>
        </p:spPr>
        <p:txBody>
          <a:bodyPr vert="horz" lIns="94637" tIns="47319" rIns="94637" bIns="47319" rtlCol="0" anchor="b"/>
          <a:lstStyle>
            <a:lvl1pPr algn="r">
              <a:defRPr sz="1300"/>
            </a:lvl1pPr>
          </a:lstStyle>
          <a:p>
            <a:fld id="{DD4EDCD2-601A-461C-9AB5-639C33E3F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9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1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8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400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51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1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7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5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48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23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9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37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rgbClr val="33CC33">
                <a:gamma/>
                <a:shade val="46275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1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2.xml"/><Relationship Id="rId18" Type="http://schemas.openxmlformats.org/officeDocument/2006/relationships/slide" Target="slide9.xml"/><Relationship Id="rId3" Type="http://schemas.openxmlformats.org/officeDocument/2006/relationships/slide" Target="slide18.xml"/><Relationship Id="rId7" Type="http://schemas.openxmlformats.org/officeDocument/2006/relationships/slide" Target="slide14.xml"/><Relationship Id="rId12" Type="http://schemas.openxmlformats.org/officeDocument/2006/relationships/slide" Target="slide11.xml"/><Relationship Id="rId17" Type="http://schemas.openxmlformats.org/officeDocument/2006/relationships/slide" Target="slide8.xml"/><Relationship Id="rId2" Type="http://schemas.openxmlformats.org/officeDocument/2006/relationships/image" Target="../media/image11.png"/><Relationship Id="rId16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11" Type="http://schemas.openxmlformats.org/officeDocument/2006/relationships/slide" Target="slide10.xml"/><Relationship Id="rId5" Type="http://schemas.openxmlformats.org/officeDocument/2006/relationships/slide" Target="slide20.xml"/><Relationship Id="rId15" Type="http://schemas.openxmlformats.org/officeDocument/2006/relationships/slide" Target="slide6.xml"/><Relationship Id="rId10" Type="http://schemas.openxmlformats.org/officeDocument/2006/relationships/slide" Target="slide17.xml"/><Relationship Id="rId4" Type="http://schemas.openxmlformats.org/officeDocument/2006/relationships/slide" Target="slide19.xml"/><Relationship Id="rId9" Type="http://schemas.openxmlformats.org/officeDocument/2006/relationships/slide" Target="slide16.xml"/><Relationship Id="rId1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335AA3-462A-4907-9555-95B0B0296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3769"/>
            <a:ext cx="9144000" cy="63304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9DD828-9816-48D5-8793-DAFED5357886}"/>
              </a:ext>
            </a:extLst>
          </p:cNvPr>
          <p:cNvSpPr/>
          <p:nvPr/>
        </p:nvSpPr>
        <p:spPr>
          <a:xfrm>
            <a:off x="1" y="2014118"/>
            <a:ext cx="9144000" cy="3437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1450">
              <a:defRPr/>
            </a:pPr>
            <a:r>
              <a:rPr lang="bg-BG" sz="1846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Кръг</a:t>
            </a:r>
            <a:r>
              <a:rPr lang="en-GB" sz="1846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46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bg-BG" sz="1846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Обиколка и лице</a:t>
            </a:r>
            <a:endParaRPr lang="en-GB" sz="1846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41450">
              <a:defRPr/>
            </a:pPr>
            <a:endParaRPr lang="en-GB" sz="1846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41450">
              <a:defRPr/>
            </a:pPr>
            <a:endParaRPr lang="en-GB" sz="1846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тази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отбора се състезават да завършат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състезанието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r>
              <a:rPr lang="bg-B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отговаряйки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правилно</a:t>
            </a:r>
            <a:r>
              <a:rPr lang="bg-B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bg-BG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въпроса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 Screen </a:t>
            </a:r>
            <a:r>
              <a:rPr lang="bg-B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започва с анимация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Кликнете на </a:t>
            </a:r>
            <a:r>
              <a:rPr lang="bg-BG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белия </a:t>
            </a:r>
            <a:r>
              <a:rPr lang="bg-BG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бутон, </a:t>
            </a:r>
            <a:r>
              <a:rPr lang="bg-B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да изберете отговора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Кликнете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върху номер, за да преминете към съответния въпрос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r>
              <a:rPr lang="bg-B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Кликнете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bg-BG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Отговор</a:t>
            </a: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Отговор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Кликнете на </a:t>
            </a:r>
            <a:r>
              <a:rPr lang="bg-BG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белия бутон </a:t>
            </a:r>
            <a:r>
              <a:rPr lang="bg-B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да се върнете в състезанието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r>
              <a:rPr lang="bg-B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Кликнете на </a:t>
            </a:r>
            <a:r>
              <a:rPr lang="bg-BG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състезателния автомобил, </a:t>
            </a:r>
            <a:r>
              <a:rPr lang="bg-B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да се придвижите напред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84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6264CB-5864-42C7-8E3C-32C771D79D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24" y="5600147"/>
            <a:ext cx="938974" cy="9389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DD1C25-0E91-4E5E-879E-03479110DAB8}"/>
              </a:ext>
            </a:extLst>
          </p:cNvPr>
          <p:cNvSpPr/>
          <p:nvPr/>
        </p:nvSpPr>
        <p:spPr>
          <a:xfrm>
            <a:off x="3024659" y="5856140"/>
            <a:ext cx="3856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78226">
              <a:defRPr/>
            </a:pPr>
            <a:r>
              <a:rPr lang="bg-BG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Играта има звук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983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70" name="Group 6">
            <a:extLst>
              <a:ext uri="{FF2B5EF4-FFF2-40B4-BE49-F238E27FC236}">
                <a16:creationId xmlns:a16="http://schemas.microsoft.com/office/drawing/2014/main" id="{C09F4CA1-85B3-476F-9C2A-DC3EC34D2583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5895975"/>
            <a:ext cx="1511300" cy="908050"/>
            <a:chOff x="2653" y="3748"/>
            <a:chExt cx="952" cy="572"/>
          </a:xfrm>
        </p:grpSpPr>
        <p:sp>
          <p:nvSpPr>
            <p:cNvPr id="88071" name="AutoShape 7">
              <a:hlinkClick r:id="rId2" action="ppaction://hlinksldjump"/>
              <a:extLst>
                <a:ext uri="{FF2B5EF4-FFF2-40B4-BE49-F238E27FC236}">
                  <a16:creationId xmlns:a16="http://schemas.microsoft.com/office/drawing/2014/main" id="{B369897C-8D19-4A41-AA52-AD2D3F77E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8072" name="AutoShape 8">
              <a:hlinkClick r:id="rId2" action="ppaction://hlinksldjump"/>
              <a:extLst>
                <a:ext uri="{FF2B5EF4-FFF2-40B4-BE49-F238E27FC236}">
                  <a16:creationId xmlns:a16="http://schemas.microsoft.com/office/drawing/2014/main" id="{0B6DA607-5488-4315-B924-3F8EB2911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solidFill>
                  <a:schemeClr val="tx1"/>
                </a:solidFill>
              </a:rPr>
              <a:t>Отговор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bg-BG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3cm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6FA23E-D3FC-42B2-A19B-0EE5DD866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56" y="980706"/>
            <a:ext cx="6985487" cy="3960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52711" y="929446"/>
            <a:ext cx="6292672" cy="9387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Намери обиколката на фигурата. </a:t>
            </a:r>
          </a:p>
          <a:p>
            <a:pPr algn="ctr"/>
            <a:r>
              <a:rPr lang="bg-BG" dirty="0"/>
              <a:t>Пресметни отговора с 1 знак след десетичната запетя.</a:t>
            </a: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4" name="Group 6">
            <a:extLst>
              <a:ext uri="{FF2B5EF4-FFF2-40B4-BE49-F238E27FC236}">
                <a16:creationId xmlns:a16="http://schemas.microsoft.com/office/drawing/2014/main" id="{87AEDA04-AE0E-4185-A474-AB4A7D74348C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5895975"/>
            <a:ext cx="1511300" cy="908050"/>
            <a:chOff x="2653" y="3748"/>
            <a:chExt cx="952" cy="572"/>
          </a:xfrm>
        </p:grpSpPr>
        <p:sp>
          <p:nvSpPr>
            <p:cNvPr id="89095" name="AutoShape 7">
              <a:hlinkClick r:id="rId2" action="ppaction://hlinksldjump"/>
              <a:extLst>
                <a:ext uri="{FF2B5EF4-FFF2-40B4-BE49-F238E27FC236}">
                  <a16:creationId xmlns:a16="http://schemas.microsoft.com/office/drawing/2014/main" id="{AE45D320-1374-438F-89F6-20F524504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096" name="AutoShape 8">
              <a:hlinkClick r:id="rId2" action="ppaction://hlinksldjump"/>
              <a:extLst>
                <a:ext uri="{FF2B5EF4-FFF2-40B4-BE49-F238E27FC236}">
                  <a16:creationId xmlns:a16="http://schemas.microsoft.com/office/drawing/2014/main" id="{95B1B8D2-AF04-4A44-9765-F6D5282C8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solidFill>
                  <a:schemeClr val="tx1"/>
                </a:solidFill>
              </a:rPr>
              <a:t>Отговор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bg-BG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4cm</a:t>
            </a:r>
            <a:r>
              <a:rPr lang="en-GB" sz="440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7525E4-7B1D-40B2-9D73-C7A92D487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16" y="980706"/>
            <a:ext cx="6997168" cy="3960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01045" y="839775"/>
            <a:ext cx="6292672" cy="9387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Намери лицето</a:t>
            </a:r>
            <a:r>
              <a:rPr lang="en-US" dirty="0" smtClean="0"/>
              <a:t> </a:t>
            </a:r>
            <a:r>
              <a:rPr lang="bg-BG" dirty="0" smtClean="0"/>
              <a:t>на фигурата. </a:t>
            </a:r>
          </a:p>
          <a:p>
            <a:pPr algn="ctr"/>
            <a:r>
              <a:rPr lang="bg-BG" dirty="0"/>
              <a:t>Пресметни отговора с 1 знак след десетичната запетя.</a:t>
            </a: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8" name="Group 6">
            <a:extLst>
              <a:ext uri="{FF2B5EF4-FFF2-40B4-BE49-F238E27FC236}">
                <a16:creationId xmlns:a16="http://schemas.microsoft.com/office/drawing/2014/main" id="{0D0FF60F-CA32-41A7-9D84-88831B083226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5895975"/>
            <a:ext cx="1511300" cy="908050"/>
            <a:chOff x="2653" y="3748"/>
            <a:chExt cx="952" cy="572"/>
          </a:xfrm>
        </p:grpSpPr>
        <p:sp>
          <p:nvSpPr>
            <p:cNvPr id="90119" name="AutoShape 7">
              <a:hlinkClick r:id="rId2" action="ppaction://hlinksldjump"/>
              <a:extLst>
                <a:ext uri="{FF2B5EF4-FFF2-40B4-BE49-F238E27FC236}">
                  <a16:creationId xmlns:a16="http://schemas.microsoft.com/office/drawing/2014/main" id="{11D2E155-3EF9-4B33-8A4F-27450FCC4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0120" name="AutoShape 8">
              <a:hlinkClick r:id="rId2" action="ppaction://hlinksldjump"/>
              <a:extLst>
                <a:ext uri="{FF2B5EF4-FFF2-40B4-BE49-F238E27FC236}">
                  <a16:creationId xmlns:a16="http://schemas.microsoft.com/office/drawing/2014/main" id="{88780A1D-CCEE-4999-81E4-05BFF2829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solidFill>
                  <a:schemeClr val="tx1"/>
                </a:solidFill>
              </a:rPr>
              <a:t>Отговор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bg-BG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6cm</a:t>
            </a:r>
            <a:r>
              <a:rPr lang="en-GB" sz="440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84A589-60C0-4BA4-B839-28CF2479E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03" y="980706"/>
            <a:ext cx="7015193" cy="3960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65774" y="970404"/>
            <a:ext cx="6292672" cy="9387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Намери лицето</a:t>
            </a:r>
            <a:r>
              <a:rPr lang="en-US" dirty="0" smtClean="0"/>
              <a:t> </a:t>
            </a:r>
            <a:r>
              <a:rPr lang="bg-BG" dirty="0" smtClean="0"/>
              <a:t>на фигурата. </a:t>
            </a:r>
          </a:p>
          <a:p>
            <a:pPr algn="ctr"/>
            <a:r>
              <a:rPr lang="bg-BG" dirty="0"/>
              <a:t>Пресметни отговора с 1 знак след десетичната запетя.</a:t>
            </a: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42" name="Group 6">
            <a:extLst>
              <a:ext uri="{FF2B5EF4-FFF2-40B4-BE49-F238E27FC236}">
                <a16:creationId xmlns:a16="http://schemas.microsoft.com/office/drawing/2014/main" id="{4C460C73-3D96-4C19-85EE-085CD8B94397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5895975"/>
            <a:ext cx="1511300" cy="908050"/>
            <a:chOff x="2653" y="3748"/>
            <a:chExt cx="952" cy="572"/>
          </a:xfrm>
        </p:grpSpPr>
        <p:sp>
          <p:nvSpPr>
            <p:cNvPr id="91143" name="AutoShape 7">
              <a:hlinkClick r:id="rId2" action="ppaction://hlinksldjump"/>
              <a:extLst>
                <a:ext uri="{FF2B5EF4-FFF2-40B4-BE49-F238E27FC236}">
                  <a16:creationId xmlns:a16="http://schemas.microsoft.com/office/drawing/2014/main" id="{6C7B2653-EA2F-4588-A3BD-2340A32A3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1144" name="AutoShape 8">
              <a:hlinkClick r:id="rId2" action="ppaction://hlinksldjump"/>
              <a:extLst>
                <a:ext uri="{FF2B5EF4-FFF2-40B4-BE49-F238E27FC236}">
                  <a16:creationId xmlns:a16="http://schemas.microsoft.com/office/drawing/2014/main" id="{CEC4DD02-96F3-4B27-912D-73C6FAABC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solidFill>
                  <a:schemeClr val="tx1"/>
                </a:solidFill>
              </a:rPr>
              <a:t>Отговор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bg-BG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1cm</a:t>
            </a:r>
            <a:r>
              <a:rPr lang="en-GB" sz="440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E75F69-C4B7-4683-881A-94F598508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23" y="980706"/>
            <a:ext cx="7006154" cy="3960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01045" y="968635"/>
            <a:ext cx="6292672" cy="9387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Намери лицето</a:t>
            </a:r>
            <a:r>
              <a:rPr lang="en-US" dirty="0" smtClean="0"/>
              <a:t> </a:t>
            </a:r>
            <a:r>
              <a:rPr lang="bg-BG" dirty="0" smtClean="0"/>
              <a:t>на фигурата. </a:t>
            </a:r>
          </a:p>
          <a:p>
            <a:pPr algn="ctr"/>
            <a:r>
              <a:rPr lang="bg-BG" dirty="0"/>
              <a:t>Пресметни отговора с 1 знак след десетичната запетя.</a:t>
            </a: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6" name="Group 6">
            <a:extLst>
              <a:ext uri="{FF2B5EF4-FFF2-40B4-BE49-F238E27FC236}">
                <a16:creationId xmlns:a16="http://schemas.microsoft.com/office/drawing/2014/main" id="{E5D5A5B6-159D-4A92-8E5B-5B927A006CEE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5895975"/>
            <a:ext cx="1511300" cy="908050"/>
            <a:chOff x="2653" y="3748"/>
            <a:chExt cx="952" cy="572"/>
          </a:xfrm>
        </p:grpSpPr>
        <p:sp>
          <p:nvSpPr>
            <p:cNvPr id="92167" name="AutoShape 7">
              <a:hlinkClick r:id="rId2" action="ppaction://hlinksldjump"/>
              <a:extLst>
                <a:ext uri="{FF2B5EF4-FFF2-40B4-BE49-F238E27FC236}">
                  <a16:creationId xmlns:a16="http://schemas.microsoft.com/office/drawing/2014/main" id="{FC70FE4D-21D8-4960-A3E6-17A8FF240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168" name="AutoShape 8">
              <a:hlinkClick r:id="rId2" action="ppaction://hlinksldjump"/>
              <a:extLst>
                <a:ext uri="{FF2B5EF4-FFF2-40B4-BE49-F238E27FC236}">
                  <a16:creationId xmlns:a16="http://schemas.microsoft.com/office/drawing/2014/main" id="{CFEEEF08-E578-4391-84BB-A09CBBCD8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solidFill>
                  <a:schemeClr val="tx1"/>
                </a:solidFill>
              </a:rPr>
              <a:t>Отговор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bg-BG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8cm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F0FDE1-F00A-4D0E-9A68-7A2F93B93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781" y="980706"/>
            <a:ext cx="6994438" cy="3960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01045" y="852838"/>
            <a:ext cx="6292672" cy="9387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Намери обиколката на фигурата. </a:t>
            </a:r>
          </a:p>
          <a:p>
            <a:pPr algn="ctr"/>
            <a:r>
              <a:rPr lang="bg-BG" dirty="0"/>
              <a:t>Пресметни отговора с 1 знак след десетичната запетя.</a:t>
            </a: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90" name="Group 6">
            <a:extLst>
              <a:ext uri="{FF2B5EF4-FFF2-40B4-BE49-F238E27FC236}">
                <a16:creationId xmlns:a16="http://schemas.microsoft.com/office/drawing/2014/main" id="{69485AA6-059A-470A-8CF5-0C9A58DAAAE5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5895975"/>
            <a:ext cx="1511300" cy="908050"/>
            <a:chOff x="2653" y="3748"/>
            <a:chExt cx="952" cy="572"/>
          </a:xfrm>
        </p:grpSpPr>
        <p:sp>
          <p:nvSpPr>
            <p:cNvPr id="93191" name="AutoShape 7">
              <a:hlinkClick r:id="rId2" action="ppaction://hlinksldjump"/>
              <a:extLst>
                <a:ext uri="{FF2B5EF4-FFF2-40B4-BE49-F238E27FC236}">
                  <a16:creationId xmlns:a16="http://schemas.microsoft.com/office/drawing/2014/main" id="{E46CE355-A98B-4CF9-A916-86B607FE2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3192" name="AutoShape 8">
              <a:hlinkClick r:id="rId2" action="ppaction://hlinksldjump"/>
              <a:extLst>
                <a:ext uri="{FF2B5EF4-FFF2-40B4-BE49-F238E27FC236}">
                  <a16:creationId xmlns:a16="http://schemas.microsoft.com/office/drawing/2014/main" id="{0AF602C6-1A50-4641-8AA7-85A3F5105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solidFill>
                  <a:schemeClr val="tx1"/>
                </a:solidFill>
              </a:rPr>
              <a:t>Отговор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bg-BG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4cm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34B8D5-D658-43D1-AA4A-8D01DAD71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79" y="980706"/>
            <a:ext cx="7003442" cy="3960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65774" y="970404"/>
            <a:ext cx="6292672" cy="9387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Намери обиколката на фигурата. </a:t>
            </a:r>
          </a:p>
          <a:p>
            <a:pPr algn="ctr"/>
            <a:r>
              <a:rPr lang="bg-BG" dirty="0"/>
              <a:t>Пресметни отговора с 1 знак след десетичната запетя.</a:t>
            </a: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4" name="Group 6">
            <a:extLst>
              <a:ext uri="{FF2B5EF4-FFF2-40B4-BE49-F238E27FC236}">
                <a16:creationId xmlns:a16="http://schemas.microsoft.com/office/drawing/2014/main" id="{3CC90DE8-E4C1-4054-A64E-D8CF7D5FD9E7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5895975"/>
            <a:ext cx="1511300" cy="908050"/>
            <a:chOff x="2653" y="3748"/>
            <a:chExt cx="952" cy="572"/>
          </a:xfrm>
        </p:grpSpPr>
        <p:sp>
          <p:nvSpPr>
            <p:cNvPr id="94215" name="AutoShape 7">
              <a:hlinkClick r:id="rId2" action="ppaction://hlinksldjump"/>
              <a:extLst>
                <a:ext uri="{FF2B5EF4-FFF2-40B4-BE49-F238E27FC236}">
                  <a16:creationId xmlns:a16="http://schemas.microsoft.com/office/drawing/2014/main" id="{6063CD6E-ABA0-437B-91F6-8D372DE9B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216" name="AutoShape 8">
              <a:hlinkClick r:id="rId2" action="ppaction://hlinksldjump"/>
              <a:extLst>
                <a:ext uri="{FF2B5EF4-FFF2-40B4-BE49-F238E27FC236}">
                  <a16:creationId xmlns:a16="http://schemas.microsoft.com/office/drawing/2014/main" id="{90AF18E3-F57F-407B-9345-A3B7B7088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solidFill>
                  <a:schemeClr val="tx1"/>
                </a:solidFill>
              </a:rPr>
              <a:t>Отговор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bg-BG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0cm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E36F72-9175-421C-A5FD-C671ABAF0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39" y="980706"/>
            <a:ext cx="6982722" cy="3960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01045" y="942509"/>
            <a:ext cx="6292672" cy="9387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Намери обиколката на фигурата. </a:t>
            </a:r>
          </a:p>
          <a:p>
            <a:pPr algn="ctr"/>
            <a:r>
              <a:rPr lang="bg-BG" dirty="0" smtClean="0"/>
              <a:t>Запиши отговора с 1 знак след десетичната запетя (.)</a:t>
            </a: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8" name="Group 6">
            <a:extLst>
              <a:ext uri="{FF2B5EF4-FFF2-40B4-BE49-F238E27FC236}">
                <a16:creationId xmlns:a16="http://schemas.microsoft.com/office/drawing/2014/main" id="{64A179B3-CBA8-488F-B7AC-A840719CD275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5895975"/>
            <a:ext cx="1511300" cy="908050"/>
            <a:chOff x="2653" y="3748"/>
            <a:chExt cx="952" cy="572"/>
          </a:xfrm>
        </p:grpSpPr>
        <p:sp>
          <p:nvSpPr>
            <p:cNvPr id="95239" name="AutoShape 7">
              <a:hlinkClick r:id="rId2" action="ppaction://hlinksldjump"/>
              <a:extLst>
                <a:ext uri="{FF2B5EF4-FFF2-40B4-BE49-F238E27FC236}">
                  <a16:creationId xmlns:a16="http://schemas.microsoft.com/office/drawing/2014/main" id="{BE812E2A-91D3-4B7E-BA87-8D120FEB1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5240" name="AutoShape 8">
              <a:hlinkClick r:id="rId2" action="ppaction://hlinksldjump"/>
              <a:extLst>
                <a:ext uri="{FF2B5EF4-FFF2-40B4-BE49-F238E27FC236}">
                  <a16:creationId xmlns:a16="http://schemas.microsoft.com/office/drawing/2014/main" id="{D0FFD31A-E75B-49F3-9C1A-F4E690B7F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solidFill>
                  <a:schemeClr val="tx1"/>
                </a:solidFill>
              </a:rPr>
              <a:t>Отговор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63</a:t>
            </a:r>
            <a:r>
              <a:rPr lang="bg-BG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6cm</a:t>
            </a:r>
            <a:r>
              <a:rPr lang="en-GB" sz="440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= 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bg-BG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3cm</a:t>
            </a:r>
            <a:endParaRPr lang="en-GB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403BC-3A42-4B58-847F-8CDFE225F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79" y="980706"/>
            <a:ext cx="7003442" cy="3960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65774" y="970404"/>
            <a:ext cx="6292672" cy="9387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Намери лицето</a:t>
            </a:r>
            <a:r>
              <a:rPr lang="en-US" dirty="0" smtClean="0"/>
              <a:t> </a:t>
            </a:r>
            <a:r>
              <a:rPr lang="bg-BG" dirty="0" smtClean="0"/>
              <a:t>и обиколката на фигурата. </a:t>
            </a:r>
          </a:p>
          <a:p>
            <a:pPr algn="ctr"/>
            <a:r>
              <a:rPr lang="bg-BG" dirty="0"/>
              <a:t>Пресметни отговора с 1 знак след десетичната запетя.</a:t>
            </a: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62" name="Group 6">
            <a:extLst>
              <a:ext uri="{FF2B5EF4-FFF2-40B4-BE49-F238E27FC236}">
                <a16:creationId xmlns:a16="http://schemas.microsoft.com/office/drawing/2014/main" id="{5C3AF049-8A2D-45FA-93E4-59C895A65ED7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5895975"/>
            <a:ext cx="1511300" cy="908050"/>
            <a:chOff x="2653" y="3748"/>
            <a:chExt cx="952" cy="572"/>
          </a:xfrm>
        </p:grpSpPr>
        <p:sp>
          <p:nvSpPr>
            <p:cNvPr id="96263" name="AutoShape 7">
              <a:hlinkClick r:id="rId2" action="ppaction://hlinksldjump"/>
              <a:extLst>
                <a:ext uri="{FF2B5EF4-FFF2-40B4-BE49-F238E27FC236}">
                  <a16:creationId xmlns:a16="http://schemas.microsoft.com/office/drawing/2014/main" id="{DD6AD506-0DA7-4F8A-B881-2AFEC7AFF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64" name="AutoShape 8">
              <a:hlinkClick r:id="rId2" action="ppaction://hlinksldjump"/>
              <a:extLst>
                <a:ext uri="{FF2B5EF4-FFF2-40B4-BE49-F238E27FC236}">
                  <a16:creationId xmlns:a16="http://schemas.microsoft.com/office/drawing/2014/main" id="{B0B6AB5D-8C66-47B1-A43B-E5D53AF4C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solidFill>
                  <a:schemeClr val="tx1"/>
                </a:solidFill>
              </a:rPr>
              <a:t>Отговор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= </a:t>
            </a:r>
            <a:r>
              <a:rPr lang="en-GB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50.3cm</a:t>
            </a:r>
            <a:r>
              <a:rPr lang="en-GB" sz="4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GB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= 25.1cm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0C5797-2186-4AE6-97A8-FE5C586B4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781" y="980706"/>
            <a:ext cx="6994438" cy="3960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65774" y="970404"/>
            <a:ext cx="6292672" cy="9387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Намери лицето</a:t>
            </a:r>
            <a:r>
              <a:rPr lang="en-US" dirty="0" smtClean="0"/>
              <a:t> </a:t>
            </a:r>
            <a:r>
              <a:rPr lang="bg-BG" dirty="0" smtClean="0"/>
              <a:t>и обиколката на фигурата. </a:t>
            </a:r>
          </a:p>
          <a:p>
            <a:pPr algn="ctr"/>
            <a:r>
              <a:rPr lang="bg-BG" dirty="0"/>
              <a:t>Пресметни отговора с 1 знак след десетичната запетя.</a:t>
            </a: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6" name="Group 6">
            <a:extLst>
              <a:ext uri="{FF2B5EF4-FFF2-40B4-BE49-F238E27FC236}">
                <a16:creationId xmlns:a16="http://schemas.microsoft.com/office/drawing/2014/main" id="{6564AAC7-82DD-4DF2-B327-C601ACB08516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5895975"/>
            <a:ext cx="1511300" cy="908050"/>
            <a:chOff x="2653" y="3748"/>
            <a:chExt cx="952" cy="572"/>
          </a:xfrm>
        </p:grpSpPr>
        <p:sp>
          <p:nvSpPr>
            <p:cNvPr id="97287" name="AutoShape 7">
              <a:hlinkClick r:id="rId2" action="ppaction://hlinksldjump"/>
              <a:extLst>
                <a:ext uri="{FF2B5EF4-FFF2-40B4-BE49-F238E27FC236}">
                  <a16:creationId xmlns:a16="http://schemas.microsoft.com/office/drawing/2014/main" id="{E704EC04-C2A3-41F2-9239-0B1B8FF91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288" name="AutoShape 8">
              <a:hlinkClick r:id="rId2" action="ppaction://hlinksldjump"/>
              <a:extLst>
                <a:ext uri="{FF2B5EF4-FFF2-40B4-BE49-F238E27FC236}">
                  <a16:creationId xmlns:a16="http://schemas.microsoft.com/office/drawing/2014/main" id="{3ED3EC1C-A01D-4247-9D63-874FFB3FD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solidFill>
                  <a:schemeClr val="tx1"/>
                </a:solidFill>
              </a:rPr>
              <a:t>Отговор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bg-BG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3cm</a:t>
            </a:r>
            <a:r>
              <a:rPr lang="en-GB" sz="440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AE6E6F-88CC-4F0C-BEC1-2FE56ABDD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97" y="980706"/>
            <a:ext cx="6973805" cy="3960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65773" y="970404"/>
            <a:ext cx="5652593" cy="9387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Намери лицето на фигурата. </a:t>
            </a:r>
          </a:p>
          <a:p>
            <a:pPr algn="ctr"/>
            <a:r>
              <a:rPr lang="bg-BG" dirty="0"/>
              <a:t>Пресметни отговора с 1 знак след десетичната запетя.</a:t>
            </a: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335AA3-462A-4907-9555-95B0B0296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3769"/>
            <a:ext cx="9144000" cy="63304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9DD828-9816-48D5-8793-DAFED5357886}"/>
              </a:ext>
            </a:extLst>
          </p:cNvPr>
          <p:cNvSpPr/>
          <p:nvPr/>
        </p:nvSpPr>
        <p:spPr>
          <a:xfrm>
            <a:off x="117567" y="2314564"/>
            <a:ext cx="9144000" cy="2932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1450">
              <a:defRPr/>
            </a:pPr>
            <a:r>
              <a:rPr lang="ru-RU" sz="184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Тази игра е гъвкава и може да се изпълнява по различни начини</a:t>
            </a:r>
            <a:r>
              <a:rPr lang="ru-RU" sz="1846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defTabSz="441450">
              <a:defRPr/>
            </a:pPr>
            <a:endParaRPr lang="en-GB" sz="184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6531" indent="-316531" algn="ctr" defTabSz="441450">
              <a:buFontTx/>
              <a:buChar char="-"/>
              <a:defRPr/>
            </a:pPr>
            <a:r>
              <a:rPr lang="ru-RU" sz="184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Екипите могат да избират въпроси индивидуално, с възможност за</a:t>
            </a:r>
          </a:p>
          <a:p>
            <a:pPr marL="316531" indent="-316531" algn="ctr" defTabSz="441450">
              <a:buFontTx/>
              <a:buChar char="-"/>
              <a:defRPr/>
            </a:pPr>
            <a:r>
              <a:rPr lang="ru-RU" sz="184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другият екип да „открадне“, ако отговорът им е </a:t>
            </a:r>
            <a:r>
              <a:rPr lang="ru-RU" sz="1846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грешен</a:t>
            </a:r>
          </a:p>
          <a:p>
            <a:pPr marL="316531" indent="-316531" algn="ctr" defTabSz="441450">
              <a:buFontTx/>
              <a:buChar char="-"/>
              <a:defRPr/>
            </a:pPr>
            <a:r>
              <a:rPr lang="ru-RU" sz="1846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84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6531" indent="-316531" algn="ctr" defTabSz="441450">
              <a:buFontTx/>
              <a:buChar char="-"/>
              <a:defRPr/>
            </a:pPr>
            <a:r>
              <a:rPr lang="ru-RU" sz="184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Цял екип може да </a:t>
            </a:r>
            <a:r>
              <a:rPr lang="ru-RU" sz="1846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участва само с </a:t>
            </a:r>
            <a:r>
              <a:rPr lang="ru-RU" sz="184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 </a:t>
            </a:r>
            <a:r>
              <a:rPr lang="ru-RU" sz="1846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ученик, избран </a:t>
            </a:r>
            <a:r>
              <a:rPr lang="ru-RU" sz="184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sz="1846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отговаря</a:t>
            </a:r>
            <a:r>
              <a:rPr lang="en-GB" sz="1846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84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6531" indent="-316531" algn="ctr" defTabSz="441450">
              <a:buFontTx/>
              <a:buChar char="-"/>
              <a:defRPr/>
            </a:pPr>
            <a:endParaRPr lang="en-GB" sz="184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6531" indent="-316531" algn="ctr" defTabSz="441450">
              <a:buFontTx/>
              <a:buChar char="-"/>
              <a:defRPr/>
            </a:pPr>
            <a:r>
              <a:rPr lang="ru-RU" sz="184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Отделни ученици от всеки отбор могат да се </a:t>
            </a:r>
            <a:r>
              <a:rPr lang="ru-RU" sz="1846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състезават едновременно </a:t>
            </a:r>
            <a:r>
              <a:rPr lang="ru-RU" sz="184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846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най–бърз </a:t>
            </a:r>
            <a:r>
              <a:rPr lang="bg-BG" sz="1846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отговор</a:t>
            </a:r>
            <a:r>
              <a:rPr lang="en-GB" sz="1846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84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41450">
              <a:defRPr/>
            </a:pPr>
            <a:endParaRPr lang="en-GB" sz="184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10" name="Group 6">
            <a:extLst>
              <a:ext uri="{FF2B5EF4-FFF2-40B4-BE49-F238E27FC236}">
                <a16:creationId xmlns:a16="http://schemas.microsoft.com/office/drawing/2014/main" id="{D41F0699-B547-4DF9-AAC2-D757A7B8A06F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5895975"/>
            <a:ext cx="1511300" cy="908050"/>
            <a:chOff x="2653" y="3748"/>
            <a:chExt cx="952" cy="572"/>
          </a:xfrm>
        </p:grpSpPr>
        <p:sp>
          <p:nvSpPr>
            <p:cNvPr id="98311" name="AutoShape 7">
              <a:hlinkClick r:id="rId2" action="ppaction://hlinksldjump"/>
              <a:extLst>
                <a:ext uri="{FF2B5EF4-FFF2-40B4-BE49-F238E27FC236}">
                  <a16:creationId xmlns:a16="http://schemas.microsoft.com/office/drawing/2014/main" id="{7E0ED32C-0ED6-4261-AD16-6B3B603EC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8312" name="AutoShape 8">
              <a:hlinkClick r:id="rId2" action="ppaction://hlinksldjump"/>
              <a:extLst>
                <a:ext uri="{FF2B5EF4-FFF2-40B4-BE49-F238E27FC236}">
                  <a16:creationId xmlns:a16="http://schemas.microsoft.com/office/drawing/2014/main" id="{E4F094A1-4560-44DE-BB29-6066553BD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solidFill>
                  <a:schemeClr val="tx1"/>
                </a:solidFill>
              </a:rPr>
              <a:t>Отговор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78</a:t>
            </a:r>
            <a:r>
              <a:rPr lang="bg-BG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5cm</a:t>
            </a:r>
            <a:r>
              <a:rPr lang="en-GB" sz="440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CD0E36-A080-4802-891A-13B6B561D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49" y="980706"/>
            <a:ext cx="7041302" cy="3960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65772" y="970404"/>
            <a:ext cx="5992227" cy="9387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Намери лицето на фигурата. </a:t>
            </a:r>
          </a:p>
          <a:p>
            <a:pPr algn="ctr"/>
            <a:r>
              <a:rPr lang="bg-BG" dirty="0"/>
              <a:t>Пресметни отговора с 1 знак след десетичната запетя.</a:t>
            </a: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4" name="Group 6">
            <a:extLst>
              <a:ext uri="{FF2B5EF4-FFF2-40B4-BE49-F238E27FC236}">
                <a16:creationId xmlns:a16="http://schemas.microsoft.com/office/drawing/2014/main" id="{A7A792A6-3DC3-440F-AEBD-F6BF12FF2BAC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5895975"/>
            <a:ext cx="1511300" cy="908050"/>
            <a:chOff x="2653" y="3748"/>
            <a:chExt cx="952" cy="572"/>
          </a:xfrm>
        </p:grpSpPr>
        <p:sp>
          <p:nvSpPr>
            <p:cNvPr id="99335" name="AutoShape 7">
              <a:hlinkClick r:id="rId2" action="ppaction://hlinksldjump"/>
              <a:extLst>
                <a:ext uri="{FF2B5EF4-FFF2-40B4-BE49-F238E27FC236}">
                  <a16:creationId xmlns:a16="http://schemas.microsoft.com/office/drawing/2014/main" id="{F1D6C68E-AB50-4545-82F8-EC6DBA9D3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9336" name="AutoShape 8">
              <a:hlinkClick r:id="rId2" action="ppaction://hlinksldjump"/>
              <a:extLst>
                <a:ext uri="{FF2B5EF4-FFF2-40B4-BE49-F238E27FC236}">
                  <a16:creationId xmlns:a16="http://schemas.microsoft.com/office/drawing/2014/main" id="{11B331F1-E925-4859-9CF5-ED78106E0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solidFill>
                  <a:schemeClr val="tx1"/>
                </a:solidFill>
              </a:rPr>
              <a:t>Отговор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lang="bg-BG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3cm</a:t>
            </a:r>
            <a:r>
              <a:rPr lang="en-GB" sz="440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E25958-C76B-40D0-8A4B-394315903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781" y="980706"/>
            <a:ext cx="6994438" cy="3960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65774" y="970404"/>
            <a:ext cx="5900786" cy="9387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Намери лицето на фигурата. </a:t>
            </a:r>
          </a:p>
          <a:p>
            <a:pPr algn="ctr"/>
            <a:r>
              <a:rPr lang="bg-BG" dirty="0"/>
              <a:t>Пресметни отговора с 1 знак след десетичната запетя.</a:t>
            </a: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7B910B-C749-42FC-A390-4E0D54A9E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9DD828-9816-48D5-8793-DAFED5357886}"/>
              </a:ext>
            </a:extLst>
          </p:cNvPr>
          <p:cNvSpPr/>
          <p:nvPr/>
        </p:nvSpPr>
        <p:spPr>
          <a:xfrm>
            <a:off x="306977" y="1676483"/>
            <a:ext cx="8530046" cy="3330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1450">
              <a:defRPr/>
            </a:pPr>
            <a:r>
              <a:rPr lang="en-GB" sz="184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algn="ctr" defTabSz="441450">
              <a:defRPr/>
            </a:pPr>
            <a:r>
              <a:rPr lang="en-GB" sz="184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Comments?</a:t>
            </a:r>
          </a:p>
          <a:p>
            <a:pPr algn="ctr" defTabSz="441450">
              <a:defRPr/>
            </a:pPr>
            <a:r>
              <a:rPr lang="en-GB" sz="184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Suggestions?</a:t>
            </a:r>
          </a:p>
          <a:p>
            <a:pPr algn="ctr" defTabSz="441450">
              <a:defRPr/>
            </a:pPr>
            <a:endParaRPr lang="en-GB" sz="184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41450">
              <a:defRPr/>
            </a:pPr>
            <a:r>
              <a:rPr lang="en-GB" sz="184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…or have you found a mistake!?</a:t>
            </a:r>
          </a:p>
          <a:p>
            <a:pPr algn="ctr" defTabSz="441450">
              <a:defRPr/>
            </a:pPr>
            <a:endParaRPr lang="en-GB" sz="184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41450">
              <a:defRPr/>
            </a:pPr>
            <a:r>
              <a:rPr lang="en-GB" sz="184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feedback would be appreciated </a:t>
            </a:r>
            <a:r>
              <a:rPr lang="en-GB" sz="184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en-GB" sz="184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defTabSz="441450">
              <a:defRPr/>
            </a:pPr>
            <a:endParaRPr lang="en-GB" sz="184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41450">
              <a:defRPr/>
            </a:pPr>
            <a:r>
              <a:rPr lang="en-GB" sz="184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feel free to email:</a:t>
            </a:r>
          </a:p>
          <a:p>
            <a:pPr algn="ctr" defTabSz="441450">
              <a:defRPr/>
            </a:pPr>
            <a:endParaRPr lang="en-GB" sz="221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41450">
              <a:defRPr/>
            </a:pPr>
            <a:r>
              <a:rPr lang="en-GB" sz="22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tom@goteachmaths.co.uk</a:t>
            </a:r>
          </a:p>
        </p:txBody>
      </p:sp>
    </p:spTree>
    <p:extLst>
      <p:ext uri="{BB962C8B-B14F-4D97-AF65-F5344CB8AC3E}">
        <p14:creationId xmlns:p14="http://schemas.microsoft.com/office/powerpoint/2010/main" val="39829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76" name="Picture 8" descr="http://wallpaperblog.files.wordpress.com/2007/12/blue_sky_1920.jpg">
            <a:extLst>
              <a:ext uri="{FF2B5EF4-FFF2-40B4-BE49-F238E27FC236}">
                <a16:creationId xmlns:a16="http://schemas.microsoft.com/office/drawing/2014/main" id="{36268E47-A09C-4025-8F09-A23F5D8BE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6"/>
          <a:stretch/>
        </p:blipFill>
        <p:spPr bwMode="auto">
          <a:xfrm>
            <a:off x="-1" y="1"/>
            <a:ext cx="9159978" cy="333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Rectangle 7">
            <a:extLst>
              <a:ext uri="{FF2B5EF4-FFF2-40B4-BE49-F238E27FC236}">
                <a16:creationId xmlns:a16="http://schemas.microsoft.com/office/drawing/2014/main" id="{D1885F79-B343-426C-A943-C0F518B8B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89313"/>
            <a:ext cx="9144000" cy="3375806"/>
          </a:xfrm>
          <a:prstGeom prst="rect">
            <a:avLst/>
          </a:prstGeom>
          <a:solidFill>
            <a:schemeClr val="tx1"/>
          </a:solidFill>
          <a:ln w="38100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985"/>
          </a:p>
        </p:txBody>
      </p:sp>
      <p:sp>
        <p:nvSpPr>
          <p:cNvPr id="66568" name="Line 8">
            <a:extLst>
              <a:ext uri="{FF2B5EF4-FFF2-40B4-BE49-F238E27FC236}">
                <a16:creationId xmlns:a16="http://schemas.microsoft.com/office/drawing/2014/main" id="{969A2FD3-526C-4E50-B618-1CAE8FF0D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984" y="5159602"/>
            <a:ext cx="2059323" cy="0"/>
          </a:xfrm>
          <a:prstGeom prst="line">
            <a:avLst/>
          </a:prstGeom>
          <a:noFill/>
          <a:ln w="1143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985"/>
          </a:p>
        </p:txBody>
      </p:sp>
      <p:sp>
        <p:nvSpPr>
          <p:cNvPr id="66577" name="Rectangle 17">
            <a:extLst>
              <a:ext uri="{FF2B5EF4-FFF2-40B4-BE49-F238E27FC236}">
                <a16:creationId xmlns:a16="http://schemas.microsoft.com/office/drawing/2014/main" id="{21C915E1-0B83-41B2-8EC0-C20E43D3D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289434"/>
            <a:ext cx="9144001" cy="19987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0" algn="ctr">
                <a:solidFill>
                  <a:schemeClr val="bg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985"/>
          </a:p>
        </p:txBody>
      </p:sp>
      <p:pic>
        <p:nvPicPr>
          <p:cNvPr id="66582" name="Picture 22" descr="checkered-flag2">
            <a:extLst>
              <a:ext uri="{FF2B5EF4-FFF2-40B4-BE49-F238E27FC236}">
                <a16:creationId xmlns:a16="http://schemas.microsoft.com/office/drawing/2014/main" id="{BAD13BFE-21A6-4AF1-AD7C-E14330BD4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9624" y="450189"/>
            <a:ext cx="2591130" cy="26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202A185-292E-4864-B0FB-B4B55E161761}"/>
              </a:ext>
            </a:extLst>
          </p:cNvPr>
          <p:cNvGrpSpPr/>
          <p:nvPr/>
        </p:nvGrpSpPr>
        <p:grpSpPr>
          <a:xfrm>
            <a:off x="1013969" y="3937755"/>
            <a:ext cx="3175861" cy="892141"/>
            <a:chOff x="457200" y="201616"/>
            <a:chExt cx="684213" cy="292097"/>
          </a:xfrm>
        </p:grpSpPr>
        <p:sp>
          <p:nvSpPr>
            <p:cNvPr id="19" name="AutoShape 50">
              <a:extLst>
                <a:ext uri="{FF2B5EF4-FFF2-40B4-BE49-F238E27FC236}">
                  <a16:creationId xmlns:a16="http://schemas.microsoft.com/office/drawing/2014/main" id="{2D52F110-3BE1-4735-80D3-0A27416F9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206375"/>
              <a:ext cx="323850" cy="287338"/>
            </a:xfrm>
            <a:prstGeom prst="chevron">
              <a:avLst>
                <a:gd name="adj" fmla="val 2817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985"/>
            </a:p>
          </p:txBody>
        </p:sp>
        <p:sp>
          <p:nvSpPr>
            <p:cNvPr id="20" name="AutoShape 51">
              <a:extLst>
                <a:ext uri="{FF2B5EF4-FFF2-40B4-BE49-F238E27FC236}">
                  <a16:creationId xmlns:a16="http://schemas.microsoft.com/office/drawing/2014/main" id="{E6FE7F77-6C6A-4E6C-9C91-1D7A1204E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63" y="201616"/>
              <a:ext cx="323850" cy="287337"/>
            </a:xfrm>
            <a:prstGeom prst="chevron">
              <a:avLst>
                <a:gd name="adj" fmla="val 2817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985"/>
            </a:p>
          </p:txBody>
        </p:sp>
      </p:grpSp>
      <p:sp>
        <p:nvSpPr>
          <p:cNvPr id="13" name="Line 129">
            <a:extLst>
              <a:ext uri="{FF2B5EF4-FFF2-40B4-BE49-F238E27FC236}">
                <a16:creationId xmlns:a16="http://schemas.microsoft.com/office/drawing/2014/main" id="{00DA2089-7975-44F0-B86B-ACDCBF5505FF}"/>
              </a:ext>
            </a:extLst>
          </p:cNvPr>
          <p:cNvSpPr>
            <a:spLocks noChangeShapeType="1"/>
          </p:cNvSpPr>
          <p:nvPr/>
        </p:nvSpPr>
        <p:spPr bwMode="auto">
          <a:xfrm>
            <a:off x="888434" y="5159602"/>
            <a:ext cx="340859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4985"/>
          </a:p>
        </p:txBody>
      </p:sp>
      <p:sp>
        <p:nvSpPr>
          <p:cNvPr id="14" name="Rectangle 39">
            <a:extLst>
              <a:ext uri="{FF2B5EF4-FFF2-40B4-BE49-F238E27FC236}">
                <a16:creationId xmlns:a16="http://schemas.microsoft.com/office/drawing/2014/main" id="{D1CCFF66-6D96-4E9B-B4FA-BA7666D39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69" y="3570335"/>
            <a:ext cx="441228" cy="3141557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tx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662"/>
          </a:p>
        </p:txBody>
      </p:sp>
      <p:sp>
        <p:nvSpPr>
          <p:cNvPr id="15" name="Text Box 293">
            <a:extLst>
              <a:ext uri="{FF2B5EF4-FFF2-40B4-BE49-F238E27FC236}">
                <a16:creationId xmlns:a16="http://schemas.microsoft.com/office/drawing/2014/main" id="{712BBFB8-F4CE-414A-B389-D20A8B689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1142" y="3552817"/>
            <a:ext cx="1548437" cy="324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/>
            <a:r>
              <a:rPr lang="en-US" altLang="ko-KR" sz="8862" dirty="0">
                <a:solidFill>
                  <a:schemeClr val="bg1"/>
                </a:solidFill>
                <a:latin typeface="Impact" panose="020B0806030902050204" pitchFamily="34" charset="0"/>
                <a:ea typeface="굴림" panose="020B0600000101010101" pitchFamily="34" charset="-127"/>
              </a:rPr>
              <a:t>START</a:t>
            </a:r>
            <a:endParaRPr lang="en-US" altLang="en-US" sz="8862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239805-9FA4-4967-8B1C-2A822D6640CC}"/>
              </a:ext>
            </a:extLst>
          </p:cNvPr>
          <p:cNvGrpSpPr/>
          <p:nvPr/>
        </p:nvGrpSpPr>
        <p:grpSpPr>
          <a:xfrm>
            <a:off x="1013969" y="5502959"/>
            <a:ext cx="3175861" cy="892141"/>
            <a:chOff x="457200" y="201616"/>
            <a:chExt cx="684213" cy="292097"/>
          </a:xfrm>
        </p:grpSpPr>
        <p:sp>
          <p:nvSpPr>
            <p:cNvPr id="17" name="AutoShape 50">
              <a:extLst>
                <a:ext uri="{FF2B5EF4-FFF2-40B4-BE49-F238E27FC236}">
                  <a16:creationId xmlns:a16="http://schemas.microsoft.com/office/drawing/2014/main" id="{61F84928-BC2C-44E5-B917-C29EA3BEC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206375"/>
              <a:ext cx="323850" cy="287338"/>
            </a:xfrm>
            <a:prstGeom prst="chevron">
              <a:avLst>
                <a:gd name="adj" fmla="val 2817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985"/>
            </a:p>
          </p:txBody>
        </p:sp>
        <p:sp>
          <p:nvSpPr>
            <p:cNvPr id="18" name="AutoShape 51">
              <a:extLst>
                <a:ext uri="{FF2B5EF4-FFF2-40B4-BE49-F238E27FC236}">
                  <a16:creationId xmlns:a16="http://schemas.microsoft.com/office/drawing/2014/main" id="{7114FDAB-C8CA-45EF-B1DD-6AF269FBD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63" y="201616"/>
              <a:ext cx="323850" cy="287337"/>
            </a:xfrm>
            <a:prstGeom prst="chevron">
              <a:avLst>
                <a:gd name="adj" fmla="val 2817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985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671625B-EEAB-4811-BFA6-85ECE27B602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2" y="5203822"/>
            <a:ext cx="3060443" cy="1517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1823D7-DD5A-4225-89E4-144FFA12D99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2" y="3617744"/>
            <a:ext cx="3060443" cy="1517470"/>
          </a:xfrm>
          <a:prstGeom prst="rect">
            <a:avLst/>
          </a:prstGeom>
        </p:spPr>
      </p:pic>
      <p:pic>
        <p:nvPicPr>
          <p:cNvPr id="27" name="Picture 22" descr="checkered-flag2">
            <a:extLst>
              <a:ext uri="{FF2B5EF4-FFF2-40B4-BE49-F238E27FC236}">
                <a16:creationId xmlns:a16="http://schemas.microsoft.com/office/drawing/2014/main" id="{2C65C85F-D67E-400B-A62F-13E162C0E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9" y="450189"/>
            <a:ext cx="2591130" cy="26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78" name="WordArt 18">
            <a:extLst>
              <a:ext uri="{FF2B5EF4-FFF2-40B4-BE49-F238E27FC236}">
                <a16:creationId xmlns:a16="http://schemas.microsoft.com/office/drawing/2014/main" id="{04A52DC6-4EC9-4B91-90C2-8700BEECFDD7}"/>
              </a:ext>
            </a:extLst>
          </p:cNvPr>
          <p:cNvSpPr>
            <a:spLocks noChangeAspect="1" noChangeArrowheads="1" noChangeShapeType="1" noTextEdit="1"/>
          </p:cNvSpPr>
          <p:nvPr/>
        </p:nvSpPr>
        <p:spPr bwMode="auto">
          <a:xfrm>
            <a:off x="2215779" y="390039"/>
            <a:ext cx="5010267" cy="27289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852"/>
              </a:avLst>
            </a:prstTxWarp>
          </a:bodyPr>
          <a:lstStyle/>
          <a:p>
            <a:r>
              <a:rPr lang="en-GB" sz="3692" b="1" kern="10" dirty="0"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Car 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Picture 460">
            <a:extLst>
              <a:ext uri="{FF2B5EF4-FFF2-40B4-BE49-F238E27FC236}">
                <a16:creationId xmlns:a16="http://schemas.microsoft.com/office/drawing/2014/main" id="{0B87A8BA-A845-41FB-9942-DB55CEDA67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03" t="907" b="2335"/>
          <a:stretch/>
        </p:blipFill>
        <p:spPr>
          <a:xfrm>
            <a:off x="0" y="1"/>
            <a:ext cx="9117012" cy="6857999"/>
          </a:xfrm>
          <a:prstGeom prst="rect">
            <a:avLst/>
          </a:prstGeom>
        </p:spPr>
      </p:pic>
      <p:pic>
        <p:nvPicPr>
          <p:cNvPr id="28772" name="Picture 100">
            <a:extLst>
              <a:ext uri="{FF2B5EF4-FFF2-40B4-BE49-F238E27FC236}">
                <a16:creationId xmlns:a16="http://schemas.microsoft.com/office/drawing/2014/main" id="{B955FCBF-8B26-4F37-92E6-6D195A7BF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00" y="173785"/>
            <a:ext cx="704369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3" name="Picture 101">
            <a:extLst>
              <a:ext uri="{FF2B5EF4-FFF2-40B4-BE49-F238E27FC236}">
                <a16:creationId xmlns:a16="http://schemas.microsoft.com/office/drawing/2014/main" id="{6E6D27BE-A063-4FE7-B103-D79454533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39" y="696073"/>
            <a:ext cx="701167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82" name="WordArt 310">
            <a:extLst>
              <a:ext uri="{FF2B5EF4-FFF2-40B4-BE49-F238E27FC236}">
                <a16:creationId xmlns:a16="http://schemas.microsoft.com/office/drawing/2014/main" id="{7F68E793-0B1C-41DB-B8E0-A7F56CD0D8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793" y="1403350"/>
            <a:ext cx="4824413" cy="273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852"/>
              </a:avLst>
            </a:prstTxWarp>
          </a:bodyPr>
          <a:lstStyle/>
          <a:p>
            <a:pPr algn="ctr"/>
            <a:r>
              <a:rPr lang="en-GB" sz="3600" kern="10" dirty="0"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Ready?</a:t>
            </a:r>
          </a:p>
        </p:txBody>
      </p:sp>
      <p:grpSp>
        <p:nvGrpSpPr>
          <p:cNvPr id="29555" name="Group 883">
            <a:extLst>
              <a:ext uri="{FF2B5EF4-FFF2-40B4-BE49-F238E27FC236}">
                <a16:creationId xmlns:a16="http://schemas.microsoft.com/office/drawing/2014/main" id="{E98CDD4A-F70F-48AE-B28F-4419627774F5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-1611313"/>
            <a:ext cx="8208963" cy="1473200"/>
            <a:chOff x="340" y="-928"/>
            <a:chExt cx="5171" cy="928"/>
          </a:xfrm>
        </p:grpSpPr>
        <p:sp>
          <p:nvSpPr>
            <p:cNvPr id="29546" name="AutoShape 874">
              <a:extLst>
                <a:ext uri="{FF2B5EF4-FFF2-40B4-BE49-F238E27FC236}">
                  <a16:creationId xmlns:a16="http://schemas.microsoft.com/office/drawing/2014/main" id="{CDB58A1B-5EA1-4AF6-96C2-C19138CF5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-928"/>
              <a:ext cx="5171" cy="928"/>
            </a:xfrm>
            <a:prstGeom prst="ribbon">
              <a:avLst>
                <a:gd name="adj1" fmla="val 12500"/>
                <a:gd name="adj2" fmla="val 70213"/>
              </a:avLst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3300"/>
              </a:solidFill>
              <a:round/>
              <a:headEnd/>
              <a:tailEnd/>
            </a:ln>
            <a:effectLst>
              <a:outerShdw dist="35921" dir="2700000" algn="ctr" rotWithShape="0">
                <a:srgbClr val="990000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547" name="WordArt 875">
              <a:extLst>
                <a:ext uri="{FF2B5EF4-FFF2-40B4-BE49-F238E27FC236}">
                  <a16:creationId xmlns:a16="http://schemas.microsoft.com/office/drawing/2014/main" id="{FF6FE4FF-675E-411F-B733-1487EBD477D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28" y="-701"/>
              <a:ext cx="3039" cy="5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08"/>
                </a:avLst>
              </a:prstTxWarp>
            </a:bodyPr>
            <a:lstStyle/>
            <a:p>
              <a:r>
                <a:rPr lang="en-GB" sz="3600" kern="10"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Red Car WINS!</a:t>
              </a:r>
            </a:p>
          </p:txBody>
        </p:sp>
      </p:grpSp>
      <p:grpSp>
        <p:nvGrpSpPr>
          <p:cNvPr id="29554" name="Group 882">
            <a:extLst>
              <a:ext uri="{FF2B5EF4-FFF2-40B4-BE49-F238E27FC236}">
                <a16:creationId xmlns:a16="http://schemas.microsoft.com/office/drawing/2014/main" id="{4A803173-B437-49F6-9246-DF79680BAB50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-1611313"/>
            <a:ext cx="8208963" cy="1473200"/>
            <a:chOff x="295" y="-1424"/>
            <a:chExt cx="5171" cy="928"/>
          </a:xfrm>
        </p:grpSpPr>
        <p:sp>
          <p:nvSpPr>
            <p:cNvPr id="29548" name="AutoShape 876">
              <a:extLst>
                <a:ext uri="{FF2B5EF4-FFF2-40B4-BE49-F238E27FC236}">
                  <a16:creationId xmlns:a16="http://schemas.microsoft.com/office/drawing/2014/main" id="{CB0A42D6-5F52-46DC-80AF-D460B72AA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-1424"/>
              <a:ext cx="5171" cy="928"/>
            </a:xfrm>
            <a:prstGeom prst="ribbon">
              <a:avLst>
                <a:gd name="adj1" fmla="val 12500"/>
                <a:gd name="adj2" fmla="val 70213"/>
              </a:avLst>
            </a:prstGeom>
            <a:solidFill>
              <a:srgbClr val="0000FF"/>
            </a:solidFill>
            <a:ln w="38100">
              <a:solidFill>
                <a:srgbClr val="3366FF"/>
              </a:solidFill>
              <a:round/>
              <a:headEnd/>
              <a:tailEnd/>
            </a:ln>
            <a:effectLst>
              <a:outerShdw dist="35921" dir="2700000" algn="ctr" rotWithShape="0">
                <a:srgbClr val="990000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549" name="WordArt 877">
              <a:extLst>
                <a:ext uri="{FF2B5EF4-FFF2-40B4-BE49-F238E27FC236}">
                  <a16:creationId xmlns:a16="http://schemas.microsoft.com/office/drawing/2014/main" id="{E790C9E1-6D35-4399-A112-F113EC1DA5E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383" y="-1197"/>
              <a:ext cx="3039" cy="5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08"/>
                </a:avLst>
              </a:prstTxWarp>
            </a:bodyPr>
            <a:lstStyle/>
            <a:p>
              <a:r>
                <a:rPr lang="en-GB" sz="3600" kern="10" dirty="0"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Blue Car WINS!</a:t>
              </a:r>
            </a:p>
          </p:txBody>
        </p:sp>
      </p:grpSp>
      <p:pic>
        <p:nvPicPr>
          <p:cNvPr id="29552" name="Picture 880" descr="checkered-flag2">
            <a:extLst>
              <a:ext uri="{FF2B5EF4-FFF2-40B4-BE49-F238E27FC236}">
                <a16:creationId xmlns:a16="http://schemas.microsoft.com/office/drawing/2014/main" id="{3865A3FA-CF26-4D86-BD74-A6444F3EE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538" y="1403350"/>
            <a:ext cx="2043113" cy="20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53" name="Picture 881" descr="checkered-flag2">
            <a:extLst>
              <a:ext uri="{FF2B5EF4-FFF2-40B4-BE49-F238E27FC236}">
                <a16:creationId xmlns:a16="http://schemas.microsoft.com/office/drawing/2014/main" id="{663E2B7E-C24E-4C98-90AF-1F3D81CDF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404938"/>
            <a:ext cx="2112963" cy="216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6" name="WordArt 304">
            <a:extLst>
              <a:ext uri="{FF2B5EF4-FFF2-40B4-BE49-F238E27FC236}">
                <a16:creationId xmlns:a16="http://schemas.microsoft.com/office/drawing/2014/main" id="{81CA8C93-EB9E-40B0-A289-5FB670D8526D}"/>
              </a:ext>
            </a:extLst>
          </p:cNvPr>
          <p:cNvSpPr>
            <a:spLocks noChangeAspect="1" noChangeArrowheads="1" noChangeShapeType="1" noTextEdit="1"/>
          </p:cNvSpPr>
          <p:nvPr/>
        </p:nvSpPr>
        <p:spPr bwMode="auto">
          <a:xfrm>
            <a:off x="3096418" y="1934369"/>
            <a:ext cx="2951162" cy="167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852"/>
              </a:avLst>
            </a:prstTxWarp>
          </a:bodyPr>
          <a:lstStyle/>
          <a:p>
            <a:pPr algn="ctr"/>
            <a:r>
              <a:rPr lang="en-GB" sz="3600" kern="10" dirty="0"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8974" name="WordArt 302">
            <a:extLst>
              <a:ext uri="{FF2B5EF4-FFF2-40B4-BE49-F238E27FC236}">
                <a16:creationId xmlns:a16="http://schemas.microsoft.com/office/drawing/2014/main" id="{4480299B-A8A7-4A02-8A6D-D57C4C5AB945}"/>
              </a:ext>
            </a:extLst>
          </p:cNvPr>
          <p:cNvSpPr>
            <a:spLocks noChangeAspect="1" noChangeArrowheads="1" noChangeShapeType="1" noTextEdit="1"/>
          </p:cNvSpPr>
          <p:nvPr/>
        </p:nvSpPr>
        <p:spPr bwMode="auto">
          <a:xfrm>
            <a:off x="3096418" y="1934369"/>
            <a:ext cx="2951163" cy="167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852"/>
              </a:avLst>
            </a:prstTxWarp>
          </a:bodyPr>
          <a:lstStyle/>
          <a:p>
            <a:pPr algn="ctr"/>
            <a:r>
              <a:rPr lang="en-GB" sz="3600" kern="10" dirty="0"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8977" name="WordArt 305">
            <a:extLst>
              <a:ext uri="{FF2B5EF4-FFF2-40B4-BE49-F238E27FC236}">
                <a16:creationId xmlns:a16="http://schemas.microsoft.com/office/drawing/2014/main" id="{29815808-E3A8-459B-B5A6-A0E1EEB3C69B}"/>
              </a:ext>
            </a:extLst>
          </p:cNvPr>
          <p:cNvSpPr>
            <a:spLocks noChangeAspect="1" noChangeArrowheads="1" noChangeShapeType="1" noTextEdit="1"/>
          </p:cNvSpPr>
          <p:nvPr/>
        </p:nvSpPr>
        <p:spPr bwMode="auto">
          <a:xfrm>
            <a:off x="2771776" y="1945480"/>
            <a:ext cx="2951162" cy="167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852"/>
              </a:avLst>
            </a:prstTxWarp>
          </a:bodyPr>
          <a:lstStyle/>
          <a:p>
            <a:pPr algn="ctr"/>
            <a:r>
              <a:rPr lang="en-GB" sz="3600" kern="10" dirty="0"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8972" name="WordArt 300">
            <a:extLst>
              <a:ext uri="{FF2B5EF4-FFF2-40B4-BE49-F238E27FC236}">
                <a16:creationId xmlns:a16="http://schemas.microsoft.com/office/drawing/2014/main" id="{688B6363-B3FE-4319-A3C6-BDAD16FE4E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17031" y="1429030"/>
            <a:ext cx="4824413" cy="273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852"/>
              </a:avLst>
            </a:prstTxWarp>
          </a:bodyPr>
          <a:lstStyle/>
          <a:p>
            <a:pPr algn="ctr"/>
            <a:r>
              <a:rPr lang="en-GB" sz="3600" kern="10" dirty="0"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GO!</a:t>
            </a:r>
          </a:p>
        </p:txBody>
      </p:sp>
      <p:grpSp>
        <p:nvGrpSpPr>
          <p:cNvPr id="29565" name="Group 893">
            <a:extLst>
              <a:ext uri="{FF2B5EF4-FFF2-40B4-BE49-F238E27FC236}">
                <a16:creationId xmlns:a16="http://schemas.microsoft.com/office/drawing/2014/main" id="{29B38D09-1C60-4D38-AFAE-D29603B1B404}"/>
              </a:ext>
            </a:extLst>
          </p:cNvPr>
          <p:cNvGrpSpPr>
            <a:grpSpLocks/>
          </p:cNvGrpSpPr>
          <p:nvPr/>
        </p:nvGrpSpPr>
        <p:grpSpPr bwMode="auto">
          <a:xfrm>
            <a:off x="4211638" y="5949950"/>
            <a:ext cx="1511300" cy="908050"/>
            <a:chOff x="2653" y="3748"/>
            <a:chExt cx="952" cy="572"/>
          </a:xfrm>
        </p:grpSpPr>
        <p:sp>
          <p:nvSpPr>
            <p:cNvPr id="29562" name="AutoShape 890">
              <a:hlinkClick r:id="rId14" action="ppaction://hlinksldjump"/>
              <a:extLst>
                <a:ext uri="{FF2B5EF4-FFF2-40B4-BE49-F238E27FC236}">
                  <a16:creationId xmlns:a16="http://schemas.microsoft.com/office/drawing/2014/main" id="{1F370FB4-DBC6-4C3B-821B-E91747D3D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563" name="AutoShape 891">
              <a:hlinkClick r:id="rId14" action="ppaction://hlinksldjump"/>
              <a:extLst>
                <a:ext uri="{FF2B5EF4-FFF2-40B4-BE49-F238E27FC236}">
                  <a16:creationId xmlns:a16="http://schemas.microsoft.com/office/drawing/2014/main" id="{A274F2D4-1E2D-46DA-9624-ED9B73628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29551" name="Picture 879" descr="cup2">
            <a:extLst>
              <a:ext uri="{FF2B5EF4-FFF2-40B4-BE49-F238E27FC236}">
                <a16:creationId xmlns:a16="http://schemas.microsoft.com/office/drawing/2014/main" id="{46546AE0-0BD5-4BE5-BEBB-78CBD35D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9999CC"/>
              </a:clrFrom>
              <a:clrTo>
                <a:srgbClr val="9999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6858000"/>
            <a:ext cx="23145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 intro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8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8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8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8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8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8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2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7 C 0.03907 0.0007 0.18629 0.0007 0.23525 0.0007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C 0.03281 0.00116 0.05712 -3.7037E-7 0.10209 -3.7037E-7 C 0.14705 -3.7037E-7 0.23472 -0.00023 0.26979 -0.00023 " pathEditMode="relative" rAng="0" ptsTypes="AAA">
                                      <p:cBhvr>
                                        <p:cTn id="60" dur="15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8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8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25 0.0007 C 0.25053 0.00278 0.29219 0.00556 0.32657 0.01528 C 0.36129 0.02477 0.39462 0.04838 0.44219 0.05811 C 0.49011 0.06783 0.57917 0.072 0.61476 0.075 " pathEditMode="relative" rAng="0" ptsTypes="AAAA">
                                      <p:cBhvr>
                                        <p:cTn id="68" dur="3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76" y="3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76 0.075 C 0.65573 0.07385 0.81216 0.04121 0.8625 0.07014 C 0.91285 0.09931 0.90747 0.18889 0.91667 0.2507 C 0.92587 0.31227 0.90591 0.40116 0.90608 0.44121 " pathEditMode="relative" rAng="0" ptsTypes="AAAA">
                                      <p:cBhvr>
                                        <p:cTn id="72" dur="3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74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u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8" presetClass="emp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5400000">
                                      <p:cBhvr>
                                        <p:cTn id="74" dur="15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0608 0.4412 C 0.89219 0.47037 0.86737 0.58588 0.83698 0.61643 C 0.80643 0.64722 0.74757 0.63704 0.72292 0.62592 C 0.69792 0.61435 0.68907 0.58125 0.68768 0.54884 C 0.68698 0.5162 0.71598 0.47454 0.71598 0.43079 C 0.71632 0.38704 0.70868 0.32268 0.68907 0.2875 C 0.66893 0.25255 0.62796 0.23819 0.59792 0.21967 C 0.56806 0.20092 0.52622 0.18518 0.50782 0.17685 " pathEditMode="relative" rAng="0" ptsTypes="AAAAAAAA">
                                      <p:cBhvr>
                                        <p:cTn id="78" dur="3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13" y="-3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u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0800000">
                                      <p:cBhvr>
                                        <p:cTn id="80" dur="9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5400000">
                                      <p:cBhvr>
                                        <p:cTn id="82" dur="6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782 0.17801 C 0.48125 0.17639 0.40243 0.16436 0.34879 0.1676 C 0.29514 0.17084 0.2382 0.17662 0.18629 0.19723 C 0.13438 0.21783 0.06945 0.24375 0.03768 0.29167 C 0.00591 0.33959 0.00434 0.44399 -0.00434 0.48403 " pathEditMode="relative" rAng="0" ptsTypes="AAAAA">
                                      <p:cBhvr>
                                        <p:cTn id="86" dur="3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147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-5400000">
                                      <p:cBhvr>
                                        <p:cTn id="88" dur="11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48403 C -0.00086 0.52338 -0.00052 0.6632 0.01754 0.71806 C 0.03542 0.77292 0.05539 0.7926 0.10382 0.81297 C 0.15243 0.83311 0.26771 0.83889 0.31059 0.84445 " pathEditMode="relative" rAng="0" ptsTypes="AAAA">
                                      <p:cBhvr>
                                        <p:cTn id="92" dur="3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180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u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-5400000">
                                      <p:cBhvr>
                                        <p:cTn id="94" dur="9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6 0.84445 C 0.32987 0.8419 0.40712 0.87454 0.42275 0.85209 C 0.43855 0.82963 0.43369 0.74375 0.40504 0.70996 C 0.37639 0.67593 0.29185 0.67963 0.25105 0.64861 C 0.21007 0.6176 0.16876 0.56621 0.15973 0.52315 C 0.1507 0.4801 0.17431 0.41945 0.19723 0.38982 C 0.22014 0.35973 0.27639 0.35348 0.29705 0.34398 " pathEditMode="relative" rAng="0" ptsTypes="AAAAAAA">
                                      <p:cBhvr>
                                        <p:cTn id="98" dur="34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-242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-10800000">
                                      <p:cBhvr>
                                        <p:cTn id="100" dur="7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10800000">
                                      <p:cBhvr>
                                        <p:cTn id="102" dur="1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5 0.34375 C 0.31754 0.34352 0.38264 0.33889 0.41546 0.34075 C 0.44827 0.3426 0.47431 0.34746 0.49462 0.35556 C 0.51493 0.36366 0.53282 0.37639 0.5375 0.38936 C 0.54219 0.40232 0.53143 0.41922 0.5224 0.4338 C 0.51337 0.44838 0.48855 0.4595 0.48299 0.47639 C 0.47743 0.49329 0.47639 0.52315 0.48907 0.53496 C 0.50174 0.54676 0.53993 0.53959 0.55868 0.547 C 0.57743 0.5544 0.59271 0.57246 0.60174 0.57917 " pathEditMode="relative" rAng="0" ptsTypes="AAAAAAAAA">
                                      <p:cBhvr>
                                        <p:cTn id="106" dur="37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1" y="1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u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0200000">
                                      <p:cBhvr>
                                        <p:cTn id="108" dur="6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8700000">
                                      <p:cBhvr>
                                        <p:cTn id="110" dur="4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Rot by="3900000">
                                      <p:cBhvr>
                                        <p:cTn id="112" dur="5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174 0.57917 C 0.60174 0.59977 0.57257 0.73681 0.57327 0.77987 C 0.57379 0.82315 0.57622 0.84977 0.604 0.86436 C 0.6316 0.87917 0.69115 0.86713 0.73941 0.86852 C 0.78768 0.86945 0.86303 0.85 0.89566 0.84514 " pathEditMode="relative" rAng="0" ptsTypes="AAAAA">
                                      <p:cBhvr>
                                        <p:cTn id="116" dur="3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4" y="14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5700000">
                                      <p:cBhvr>
                                        <p:cTn id="118" dur="5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4200000">
                                      <p:cBhvr>
                                        <p:cTn id="120" dur="8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2.5E-6 0.40695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9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anf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0.29253 0.0004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95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23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28975 0.00602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9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00729 -0.5504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9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7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79 -0.00023 C 0.31181 -0.01227 0.46841 -0.06065 0.52084 -0.07569 " pathEditMode="relative" rAng="0" ptsTypes="AA">
                                      <p:cBhvr>
                                        <p:cTn id="135" dur="3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-3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084 -0.07569 C 0.54601 -0.07454 0.62275 -0.07593 0.67327 -0.06782 C 0.72379 -0.05949 0.79184 -0.06458 0.82396 -0.02639 C 0.85608 0.01181 0.85764 0.12222 0.8665 0.16157 " pathEditMode="relative" rAng="0" ptsTypes="AAAA">
                                      <p:cBhvr>
                                        <p:cTn id="139" dur="3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4" y="11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u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141" dur="8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65 0.16157 C 0.86615 0.17755 0.86563 0.22315 0.8658 0.25787 C 0.86615 0.29236 0.87066 0.31898 0.86823 0.36875 C 0.8658 0.41852 0.87361 0.52292 0.85139 0.55671 C 0.82952 0.59051 0.76424 0.58403 0.73611 0.57153 C 0.70781 0.55903 0.68802 0.5169 0.68125 0.48194 C 0.67431 0.44699 0.69132 0.40069 0.6941 0.36157 C 0.6974 0.32245 0.70573 0.27732 0.69913 0.24676 C 0.69288 0.2162 0.67188 0.19097 0.65625 0.17824 C 0.64045 0.16528 0.63108 0.17083 0.60469 0.16898 C 0.57865 0.16667 0.53577 0.16713 0.49913 0.16574 C 0.46233 0.16435 0.40781 0.15857 0.38386 0.15764 " pathEditMode="relative" rAng="0" ptsTypes="AAAAAAAAAAAA">
                                      <p:cBhvr>
                                        <p:cTn id="145" dur="53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20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10800000">
                                      <p:cBhvr>
                                        <p:cTn id="147" dur="6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8" presetClass="emph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Rot by="-5400000">
                                      <p:cBhvr>
                                        <p:cTn id="149" dur="6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385 0.15764 C 0.36128 0.15301 0.28402 0.13287 0.24774 0.1294 C 0.21163 0.12592 0.19236 0.12916 0.16597 0.1368 C 0.13923 0.14444 0.1059 0.16111 0.08819 0.17569 C 0.07013 0.19028 0.06579 0.20648 0.05885 0.22384 C 0.05191 0.2412 0.04895 0.25972 0.04635 0.27916 C 0.04375 0.29884 0.04409 0.31412 0.04357 0.34213 C 0.04305 0.37014 0.0427 0.41875 0.04357 0.44768 C 0.04444 0.47662 0.04132 0.51157 0.04253 0.52569 " pathEditMode="relative" rAng="0" ptsTypes="AAAAAAAAA">
                                      <p:cBhvr>
                                        <p:cTn id="153" dur="3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16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5400000">
                                      <p:cBhvr>
                                        <p:cTn id="155" dur="7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53 0.52569 C 0.04201 0.54306 0.04392 0.59051 0.04514 0.6213 C 0.04635 0.65093 0.05677 0.70949 0.06163 0.7294 C 0.08021 0.7581 0.13385 0.78079 0.15625 0.79352 C 0.16805 0.79769 0.18785 0.80301 0.19618 0.80486 " pathEditMode="relative" rAng="0" ptsTypes="AAAAA">
                                      <p:cBhvr>
                                        <p:cTn id="159" dur="3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13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u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100000">
                                      <p:cBhvr>
                                        <p:cTn id="161" dur="2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18 0.80486 C 0.21302 0.80764 0.28733 0.8206 0.32396 0.82176 C 0.36025 0.82315 0.39202 0.82616 0.41511 0.8125 C 0.43837 0.79907 0.45938 0.7743 0.46302 0.74074 C 0.46667 0.70694 0.45278 0.63819 0.43733 0.61018 C 0.42188 0.58287 0.39306 0.57893 0.37014 0.57384 C 0.34722 0.56898 0.32101 0.57986 0.29983 0.57986 C 0.2783 0.57986 0.26025 0.58241 0.24167 0.57384 C 0.22309 0.56574 0.20035 0.54398 0.1882 0.53148 C 0.17604 0.51852 0.17413 0.50995 0.16841 0.49768 C 0.16268 0.48565 0.15538 0.47153 0.154 0.45532 C 0.15261 0.43912 0.15347 0.41667 0.16042 0.40023 C 0.16736 0.38403 0.18403 0.36805 0.19531 0.3581 C 0.2066 0.34768 0.21459 0.34398 0.22865 0.33912 C 0.24271 0.33356 0.26545 0.32917 0.28004 0.32755 C 0.29427 0.32639 0.29931 0.32824 0.31563 0.32986 C 0.33195 0.33102 0.36493 0.3338 0.37795 0.33542 " pathEditMode="relative" rAng="0" ptsTypes="AAAAAAAAAAAAAAAAA">
                                      <p:cBhvr>
                                        <p:cTn id="165" dur="57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3" y="-22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8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-10800000">
                                      <p:cBhvr>
                                        <p:cTn id="167" dur="12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10500000">
                                      <p:cBhvr>
                                        <p:cTn id="169" dur="12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13 0.33542 C 0.38924 0.33588 0.43629 0.32454 0.44688 0.33773 C 0.45781 0.35092 0.4441 0.39329 0.44288 0.41505 C 0.44184 0.4368 0.43542 0.45463 0.44028 0.46805 C 0.44514 0.48148 0.45747 0.48912 0.47222 0.49606 C 0.48681 0.50324 0.51754 0.49722 0.52865 0.51111 C 0.53959 0.52523 0.53403 0.56204 0.53854 0.58055 " pathEditMode="relative" rAng="0" ptsTypes="AAAAAAA">
                                      <p:cBhvr>
                                        <p:cTn id="173" dur="31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12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u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7200000">
                                      <p:cBhvr>
                                        <p:cTn id="175" dur="11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8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-10500000">
                                      <p:cBhvr>
                                        <p:cTn id="177" dur="5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8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9000000">
                                      <p:cBhvr>
                                        <p:cTn id="179" dur="7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854 0.58056 C 0.53733 0.5963 0.53108 0.64583 0.53177 0.67546 C 0.53247 0.70509 0.5316 0.73472 0.54288 0.7588 C 0.55417 0.78287 0.56927 0.8125 0.59983 0.81991 C 0.63038 0.82731 0.67952 0.81134 0.72622 0.80324 C 0.77292 0.79514 0.84809 0.77801 0.88004 0.7713 " pathEditMode="relative" rAng="0" ptsTypes="AAAAAA">
                                      <p:cBhvr>
                                        <p:cTn id="183" dur="3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12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u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700000">
                                      <p:cBhvr>
                                        <p:cTn id="185" dur="11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8" presetClass="emph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5700000">
                                      <p:cBhvr>
                                        <p:cTn id="187" dur="7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2.5E-6 0.40695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29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anf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0.29253 0.00046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295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23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28975 0.00602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29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6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00729 -0.56088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29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80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7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heckered-flag2">
            <a:extLst>
              <a:ext uri="{FF2B5EF4-FFF2-40B4-BE49-F238E27FC236}">
                <a16:creationId xmlns:a16="http://schemas.microsoft.com/office/drawing/2014/main" id="{9D73BC30-6F02-4104-9E16-F5E545113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0" y="5008563"/>
            <a:ext cx="1538287" cy="15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Oval 3">
            <a:hlinkClick r:id="rId3" action="ppaction://hlinksldjump"/>
            <a:extLst>
              <a:ext uri="{FF2B5EF4-FFF2-40B4-BE49-F238E27FC236}">
                <a16:creationId xmlns:a16="http://schemas.microsoft.com/office/drawing/2014/main" id="{DFD611A8-08BC-4CBA-95C5-AC358B0E2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977" y="5438777"/>
            <a:ext cx="765175" cy="7207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>
                <a:solidFill>
                  <a:schemeClr val="tx1"/>
                </a:solidFill>
                <a:latin typeface="Impact" panose="020B0806030902050204" pitchFamily="34" charset="0"/>
              </a:rPr>
              <a:t>11</a:t>
            </a:r>
            <a:endParaRPr lang="en-US" altLang="en-US" sz="400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0356" name="Picture 4" descr="checkered-flag2">
            <a:extLst>
              <a:ext uri="{FF2B5EF4-FFF2-40B4-BE49-F238E27FC236}">
                <a16:creationId xmlns:a16="http://schemas.microsoft.com/office/drawing/2014/main" id="{C2F158AC-B2A2-47A0-BF9B-AAA077BA5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90" y="5008563"/>
            <a:ext cx="1538287" cy="15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7" name="Oval 5">
            <a:hlinkClick r:id="rId4" action="ppaction://hlinksldjump"/>
            <a:extLst>
              <a:ext uri="{FF2B5EF4-FFF2-40B4-BE49-F238E27FC236}">
                <a16:creationId xmlns:a16="http://schemas.microsoft.com/office/drawing/2014/main" id="{A9753721-702B-4709-B3F1-122787154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527" y="5438777"/>
            <a:ext cx="765175" cy="7207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>
                <a:solidFill>
                  <a:schemeClr val="tx1"/>
                </a:solidFill>
                <a:latin typeface="Impact" panose="020B0806030902050204" pitchFamily="34" charset="0"/>
              </a:rPr>
              <a:t>14</a:t>
            </a:r>
            <a:endParaRPr lang="en-US" altLang="en-US" sz="400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0358" name="Picture 6" descr="checkered-flag2">
            <a:extLst>
              <a:ext uri="{FF2B5EF4-FFF2-40B4-BE49-F238E27FC236}">
                <a16:creationId xmlns:a16="http://schemas.microsoft.com/office/drawing/2014/main" id="{C1BAB965-9A98-41D6-84B2-BE3B28A2D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5" y="5008563"/>
            <a:ext cx="1538287" cy="15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9" name="Oval 7">
            <a:hlinkClick r:id="rId5" action="ppaction://hlinksldjump"/>
            <a:extLst>
              <a:ext uri="{FF2B5EF4-FFF2-40B4-BE49-F238E27FC236}">
                <a16:creationId xmlns:a16="http://schemas.microsoft.com/office/drawing/2014/main" id="{7E0AF744-4406-420F-9927-7DB4894B0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202" y="5438777"/>
            <a:ext cx="765175" cy="7207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>
                <a:solidFill>
                  <a:schemeClr val="tx1"/>
                </a:solidFill>
                <a:latin typeface="Impact" panose="020B0806030902050204" pitchFamily="34" charset="0"/>
              </a:rPr>
              <a:t>5</a:t>
            </a:r>
            <a:endParaRPr lang="en-US" altLang="en-US" sz="400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0360" name="Picture 8" descr="checkered-flag2">
            <a:extLst>
              <a:ext uri="{FF2B5EF4-FFF2-40B4-BE49-F238E27FC236}">
                <a16:creationId xmlns:a16="http://schemas.microsoft.com/office/drawing/2014/main" id="{422621DA-BCA7-4EC6-85E7-7DBEA50F7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5008563"/>
            <a:ext cx="1538288" cy="15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61" name="Oval 9">
            <a:hlinkClick r:id="rId6" action="ppaction://hlinksldjump"/>
            <a:extLst>
              <a:ext uri="{FF2B5EF4-FFF2-40B4-BE49-F238E27FC236}">
                <a16:creationId xmlns:a16="http://schemas.microsoft.com/office/drawing/2014/main" id="{143B3287-0BA8-4AB3-A592-C6AE0F0E1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590" y="5438777"/>
            <a:ext cx="765175" cy="7207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>
                <a:solidFill>
                  <a:schemeClr val="tx1"/>
                </a:solidFill>
                <a:latin typeface="Impact" panose="020B0806030902050204" pitchFamily="34" charset="0"/>
              </a:rPr>
              <a:t>9</a:t>
            </a:r>
            <a:endParaRPr lang="en-US" altLang="en-US" sz="400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0362" name="Picture 10" descr="checkered-flag2">
            <a:extLst>
              <a:ext uri="{FF2B5EF4-FFF2-40B4-BE49-F238E27FC236}">
                <a16:creationId xmlns:a16="http://schemas.microsoft.com/office/drawing/2014/main" id="{A29DE24C-8292-465A-86F9-FC77AC4B4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40" y="3429002"/>
            <a:ext cx="1538287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63" name="Oval 11">
            <a:hlinkClick r:id="rId7" action="ppaction://hlinksldjump"/>
            <a:extLst>
              <a:ext uri="{FF2B5EF4-FFF2-40B4-BE49-F238E27FC236}">
                <a16:creationId xmlns:a16="http://schemas.microsoft.com/office/drawing/2014/main" id="{971BD871-760D-477E-BBAE-4A14D885B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7" y="3859215"/>
            <a:ext cx="765175" cy="7207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>
                <a:solidFill>
                  <a:schemeClr val="tx1"/>
                </a:solidFill>
                <a:latin typeface="Impact" panose="020B0806030902050204" pitchFamily="34" charset="0"/>
              </a:rPr>
              <a:t>7</a:t>
            </a:r>
            <a:endParaRPr lang="en-US" altLang="en-US" sz="400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0364" name="Picture 12" descr="checkered-flag2">
            <a:extLst>
              <a:ext uri="{FF2B5EF4-FFF2-40B4-BE49-F238E27FC236}">
                <a16:creationId xmlns:a16="http://schemas.microsoft.com/office/drawing/2014/main" id="{944CB5D2-B401-4B60-957C-290DE7946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90" y="3429002"/>
            <a:ext cx="1538287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65" name="Oval 13">
            <a:hlinkClick r:id="rId8" action="ppaction://hlinksldjump"/>
            <a:extLst>
              <a:ext uri="{FF2B5EF4-FFF2-40B4-BE49-F238E27FC236}">
                <a16:creationId xmlns:a16="http://schemas.microsoft.com/office/drawing/2014/main" id="{D033F99A-DCD1-49D5-926B-BD6C0F9E3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227" y="3859215"/>
            <a:ext cx="765175" cy="7207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>
                <a:solidFill>
                  <a:schemeClr val="tx1"/>
                </a:solidFill>
                <a:latin typeface="Impact" panose="020B0806030902050204" pitchFamily="34" charset="0"/>
              </a:rPr>
              <a:t>3</a:t>
            </a:r>
            <a:endParaRPr lang="en-US" altLang="en-US" sz="400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0366" name="Picture 14" descr="checkered-flag2">
            <a:extLst>
              <a:ext uri="{FF2B5EF4-FFF2-40B4-BE49-F238E27FC236}">
                <a16:creationId xmlns:a16="http://schemas.microsoft.com/office/drawing/2014/main" id="{1DC078F2-6199-4078-AF00-5883865B7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5" y="3429002"/>
            <a:ext cx="1538287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67" name="Oval 15">
            <a:hlinkClick r:id="rId9" action="ppaction://hlinksldjump"/>
            <a:extLst>
              <a:ext uri="{FF2B5EF4-FFF2-40B4-BE49-F238E27FC236}">
                <a16:creationId xmlns:a16="http://schemas.microsoft.com/office/drawing/2014/main" id="{0110D5D7-DD5E-468D-8DDC-16D0B7623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902" y="3859215"/>
            <a:ext cx="765175" cy="7207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 dirty="0">
                <a:solidFill>
                  <a:schemeClr val="tx1"/>
                </a:solidFill>
                <a:latin typeface="Impact" panose="020B0806030902050204" pitchFamily="34" charset="0"/>
              </a:rPr>
              <a:t>16</a:t>
            </a:r>
            <a:endParaRPr lang="en-US" altLang="en-US" sz="40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0368" name="Picture 16" descr="checkered-flag2">
            <a:extLst>
              <a:ext uri="{FF2B5EF4-FFF2-40B4-BE49-F238E27FC236}">
                <a16:creationId xmlns:a16="http://schemas.microsoft.com/office/drawing/2014/main" id="{CCBA1D4A-3AAE-4F79-A080-1724DFC89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3429002"/>
            <a:ext cx="1538288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69" name="Oval 17">
            <a:hlinkClick r:id="rId10" action="ppaction://hlinksldjump"/>
            <a:extLst>
              <a:ext uri="{FF2B5EF4-FFF2-40B4-BE49-F238E27FC236}">
                <a16:creationId xmlns:a16="http://schemas.microsoft.com/office/drawing/2014/main" id="{68454CD2-1072-46E3-BDED-626BD78D3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6290" y="3859215"/>
            <a:ext cx="765175" cy="7207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>
                <a:solidFill>
                  <a:schemeClr val="tx1"/>
                </a:solidFill>
                <a:latin typeface="Impact" panose="020B0806030902050204" pitchFamily="34" charset="0"/>
              </a:rPr>
              <a:t>2</a:t>
            </a:r>
            <a:endParaRPr lang="en-US" altLang="en-US" sz="400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0370" name="Picture 18" descr="checkered-flag2">
            <a:extLst>
              <a:ext uri="{FF2B5EF4-FFF2-40B4-BE49-F238E27FC236}">
                <a16:creationId xmlns:a16="http://schemas.microsoft.com/office/drawing/2014/main" id="{7F212313-1E14-45B3-BA0F-3DBAEE9F1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5" y="1849438"/>
            <a:ext cx="1538287" cy="15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71" name="Oval 19">
            <a:hlinkClick r:id="rId11" action="ppaction://hlinksldjump"/>
            <a:extLst>
              <a:ext uri="{FF2B5EF4-FFF2-40B4-BE49-F238E27FC236}">
                <a16:creationId xmlns:a16="http://schemas.microsoft.com/office/drawing/2014/main" id="{9F31F091-7A7A-4BC3-B88D-F0147AE48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02" y="2279652"/>
            <a:ext cx="765175" cy="7207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>
                <a:solidFill>
                  <a:schemeClr val="tx1"/>
                </a:solidFill>
                <a:latin typeface="Impact" panose="020B0806030902050204" pitchFamily="34" charset="0"/>
              </a:rPr>
              <a:t>4</a:t>
            </a:r>
            <a:endParaRPr lang="en-US" altLang="en-US" sz="400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0372" name="Picture 20" descr="checkered-flag2">
            <a:extLst>
              <a:ext uri="{FF2B5EF4-FFF2-40B4-BE49-F238E27FC236}">
                <a16:creationId xmlns:a16="http://schemas.microsoft.com/office/drawing/2014/main" id="{38AA43B7-8C71-4B5A-ABC9-D80B49675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5" y="1849438"/>
            <a:ext cx="1538287" cy="15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73" name="Oval 21">
            <a:hlinkClick r:id="rId12" action="ppaction://hlinksldjump"/>
            <a:extLst>
              <a:ext uri="{FF2B5EF4-FFF2-40B4-BE49-F238E27FC236}">
                <a16:creationId xmlns:a16="http://schemas.microsoft.com/office/drawing/2014/main" id="{F9A21A5E-7D9B-4670-904F-9296E4301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352" y="2279652"/>
            <a:ext cx="765175" cy="7207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>
                <a:solidFill>
                  <a:schemeClr val="tx1"/>
                </a:solidFill>
                <a:latin typeface="Impact" panose="020B0806030902050204" pitchFamily="34" charset="0"/>
              </a:rPr>
              <a:t>1</a:t>
            </a:r>
            <a:endParaRPr lang="en-US" altLang="en-US" sz="400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0374" name="Picture 22" descr="checkered-flag2">
            <a:extLst>
              <a:ext uri="{FF2B5EF4-FFF2-40B4-BE49-F238E27FC236}">
                <a16:creationId xmlns:a16="http://schemas.microsoft.com/office/drawing/2014/main" id="{A2AF9B9D-9C3B-40C7-BE79-270517C91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90" y="1849438"/>
            <a:ext cx="1538287" cy="15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75" name="Oval 23">
            <a:hlinkClick r:id="rId13" action="ppaction://hlinksldjump"/>
            <a:extLst>
              <a:ext uri="{FF2B5EF4-FFF2-40B4-BE49-F238E27FC236}">
                <a16:creationId xmlns:a16="http://schemas.microsoft.com/office/drawing/2014/main" id="{82A89031-1CBA-4FB6-A3A3-5EFCAC019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27" y="2279652"/>
            <a:ext cx="765175" cy="7207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>
                <a:solidFill>
                  <a:schemeClr val="tx1"/>
                </a:solidFill>
                <a:latin typeface="Impact" panose="020B0806030902050204" pitchFamily="34" charset="0"/>
              </a:rPr>
              <a:t>12</a:t>
            </a:r>
            <a:endParaRPr lang="en-US" altLang="en-US" sz="400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0376" name="Picture 24" descr="checkered-flag2">
            <a:extLst>
              <a:ext uri="{FF2B5EF4-FFF2-40B4-BE49-F238E27FC236}">
                <a16:creationId xmlns:a16="http://schemas.microsoft.com/office/drawing/2014/main" id="{648C2F55-0BA9-44A7-B264-52B8104B5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1849438"/>
            <a:ext cx="1538288" cy="15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77" name="Oval 25">
            <a:hlinkClick r:id="rId14" action="ppaction://hlinksldjump"/>
            <a:extLst>
              <a:ext uri="{FF2B5EF4-FFF2-40B4-BE49-F238E27FC236}">
                <a16:creationId xmlns:a16="http://schemas.microsoft.com/office/drawing/2014/main" id="{C0C2A289-3473-43DB-B84A-145B6B3C2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0415" y="2279652"/>
            <a:ext cx="765175" cy="7207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>
                <a:solidFill>
                  <a:schemeClr val="tx1"/>
                </a:solidFill>
                <a:latin typeface="Impact" panose="020B0806030902050204" pitchFamily="34" charset="0"/>
              </a:rPr>
              <a:t>6</a:t>
            </a:r>
            <a:endParaRPr lang="en-US" altLang="en-US" sz="400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0378" name="Picture 26" descr="checkered-flag2">
            <a:extLst>
              <a:ext uri="{FF2B5EF4-FFF2-40B4-BE49-F238E27FC236}">
                <a16:creationId xmlns:a16="http://schemas.microsoft.com/office/drawing/2014/main" id="{A0C94275-2091-44DC-A5B2-64EFA7F86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5" y="269877"/>
            <a:ext cx="1538287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79" name="Oval 27">
            <a:hlinkClick r:id="rId15" action="ppaction://hlinksldjump"/>
            <a:extLst>
              <a:ext uri="{FF2B5EF4-FFF2-40B4-BE49-F238E27FC236}">
                <a16:creationId xmlns:a16="http://schemas.microsoft.com/office/drawing/2014/main" id="{DA2C55F0-2BAC-4BFC-BD16-B143E9293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2" y="700090"/>
            <a:ext cx="765175" cy="7207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>
                <a:solidFill>
                  <a:schemeClr val="tx1"/>
                </a:solidFill>
                <a:latin typeface="Impact" panose="020B0806030902050204" pitchFamily="34" charset="0"/>
              </a:rPr>
              <a:t>13</a:t>
            </a:r>
            <a:endParaRPr lang="en-US" altLang="en-US" sz="400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0380" name="Picture 28" descr="checkered-flag2">
            <a:extLst>
              <a:ext uri="{FF2B5EF4-FFF2-40B4-BE49-F238E27FC236}">
                <a16:creationId xmlns:a16="http://schemas.microsoft.com/office/drawing/2014/main" id="{24FBF952-AEE5-40F2-9EBC-83E342464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5" y="269877"/>
            <a:ext cx="1538287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81" name="Oval 29">
            <a:hlinkClick r:id="rId16" action="ppaction://hlinksldjump"/>
            <a:extLst>
              <a:ext uri="{FF2B5EF4-FFF2-40B4-BE49-F238E27FC236}">
                <a16:creationId xmlns:a16="http://schemas.microsoft.com/office/drawing/2014/main" id="{7AC008DD-854A-465B-9DC7-6F837D770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52" y="700090"/>
            <a:ext cx="765175" cy="7207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 dirty="0">
                <a:solidFill>
                  <a:schemeClr val="tx1"/>
                </a:solidFill>
                <a:latin typeface="Impact" panose="020B0806030902050204" pitchFamily="34" charset="0"/>
              </a:rPr>
              <a:t>10</a:t>
            </a:r>
            <a:endParaRPr lang="en-US" altLang="en-US" sz="40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0382" name="Picture 30" descr="checkered-flag2">
            <a:extLst>
              <a:ext uri="{FF2B5EF4-FFF2-40B4-BE49-F238E27FC236}">
                <a16:creationId xmlns:a16="http://schemas.microsoft.com/office/drawing/2014/main" id="{A4470D7F-4565-4888-8316-13F0F145B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90" y="269877"/>
            <a:ext cx="1538287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83" name="Oval 31">
            <a:hlinkClick r:id="rId17" action="ppaction://hlinksldjump"/>
            <a:extLst>
              <a:ext uri="{FF2B5EF4-FFF2-40B4-BE49-F238E27FC236}">
                <a16:creationId xmlns:a16="http://schemas.microsoft.com/office/drawing/2014/main" id="{BF81EEDC-0FFB-4E24-A56F-A9DDC2D46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7" y="700090"/>
            <a:ext cx="765175" cy="7207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>
                <a:solidFill>
                  <a:schemeClr val="tx1"/>
                </a:solidFill>
                <a:latin typeface="Impact" panose="020B0806030902050204" pitchFamily="34" charset="0"/>
              </a:rPr>
              <a:t>8</a:t>
            </a:r>
            <a:endParaRPr lang="en-US" altLang="en-US" sz="400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0384" name="Picture 32" descr="checkered-flag2">
            <a:extLst>
              <a:ext uri="{FF2B5EF4-FFF2-40B4-BE49-F238E27FC236}">
                <a16:creationId xmlns:a16="http://schemas.microsoft.com/office/drawing/2014/main" id="{EFC0718F-864D-4E19-BDE8-D1EBDB4B7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269877"/>
            <a:ext cx="1538288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85" name="Oval 33">
            <a:hlinkClick r:id="rId18" action="ppaction://hlinksldjump"/>
            <a:extLst>
              <a:ext uri="{FF2B5EF4-FFF2-40B4-BE49-F238E27FC236}">
                <a16:creationId xmlns:a16="http://schemas.microsoft.com/office/drawing/2014/main" id="{29A0F7AC-CC81-42E8-9082-DB0D47A27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115" y="700090"/>
            <a:ext cx="765175" cy="7207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>
                <a:solidFill>
                  <a:schemeClr val="tx1"/>
                </a:solidFill>
                <a:latin typeface="Impact" panose="020B0806030902050204" pitchFamily="34" charset="0"/>
              </a:rPr>
              <a:t>15</a:t>
            </a:r>
            <a:endParaRPr lang="en-US" altLang="en-US" sz="400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0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0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0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0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6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0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6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0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6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0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6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0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6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0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7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0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7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0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7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0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7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0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7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0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 nodeType="clickPar">
                      <p:stCondLst>
                        <p:cond delay="0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8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00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8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00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 nodeType="clickPar">
                      <p:stCondLst>
                        <p:cond delay="0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85"/>
                  </p:tgtEl>
                </p:cond>
              </p:nextCondLst>
            </p:seq>
          </p:childTnLst>
        </p:cTn>
      </p:par>
    </p:tnLst>
    <p:bldLst>
      <p:bldP spid="100355" grpId="0" animBg="1"/>
      <p:bldP spid="100357" grpId="0" animBg="1"/>
      <p:bldP spid="100359" grpId="0" animBg="1"/>
      <p:bldP spid="100361" grpId="0" animBg="1"/>
      <p:bldP spid="100363" grpId="0" animBg="1"/>
      <p:bldP spid="100365" grpId="0" animBg="1"/>
      <p:bldP spid="100367" grpId="0" animBg="1"/>
      <p:bldP spid="100369" grpId="0" animBg="1"/>
      <p:bldP spid="100371" grpId="0" animBg="1"/>
      <p:bldP spid="100373" grpId="0" animBg="1"/>
      <p:bldP spid="100375" grpId="0" animBg="1"/>
      <p:bldP spid="100377" grpId="0" animBg="1"/>
      <p:bldP spid="100379" grpId="0" animBg="1"/>
      <p:bldP spid="100381" grpId="0" animBg="1"/>
      <p:bldP spid="100383" grpId="0" animBg="1"/>
      <p:bldP spid="1003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grpSp>
        <p:nvGrpSpPr>
          <p:cNvPr id="65550" name="Group 14">
            <a:extLst>
              <a:ext uri="{FF2B5EF4-FFF2-40B4-BE49-F238E27FC236}">
                <a16:creationId xmlns:a16="http://schemas.microsoft.com/office/drawing/2014/main" id="{0D53CF11-39B1-4B60-A3BF-CF240EAFCA05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5895975"/>
            <a:ext cx="1511300" cy="908050"/>
            <a:chOff x="2653" y="3748"/>
            <a:chExt cx="952" cy="572"/>
          </a:xfrm>
        </p:grpSpPr>
        <p:sp>
          <p:nvSpPr>
            <p:cNvPr id="65551" name="AutoShape 15">
              <a:hlinkClick r:id="rId2" action="ppaction://hlinksldjump"/>
              <a:extLst>
                <a:ext uri="{FF2B5EF4-FFF2-40B4-BE49-F238E27FC236}">
                  <a16:creationId xmlns:a16="http://schemas.microsoft.com/office/drawing/2014/main" id="{054AA6CC-907A-48A3-95E9-CB0DDFDAD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52" name="AutoShape 16">
              <a:hlinkClick r:id="rId2" action="ppaction://hlinksldjump"/>
              <a:extLst>
                <a:ext uri="{FF2B5EF4-FFF2-40B4-BE49-F238E27FC236}">
                  <a16:creationId xmlns:a16="http://schemas.microsoft.com/office/drawing/2014/main" id="{E0E338C7-DE56-4BBE-8359-F52169EE7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solidFill>
                  <a:schemeClr val="tx1"/>
                </a:solidFill>
              </a:rPr>
              <a:t>Отговор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bg-BG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1cm</a:t>
            </a:r>
            <a:r>
              <a:rPr lang="en-GB" sz="440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 = 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bg-BG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7cm</a:t>
            </a:r>
            <a:endParaRPr lang="en-GB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A8F9F6-1417-4CB5-BB9C-6A971A18E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23" y="980706"/>
            <a:ext cx="7006154" cy="3960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01045" y="955572"/>
            <a:ext cx="6292672" cy="9387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Намери лицето</a:t>
            </a:r>
            <a:r>
              <a:rPr lang="en-US" dirty="0" smtClean="0"/>
              <a:t> </a:t>
            </a:r>
            <a:r>
              <a:rPr lang="bg-BG" dirty="0" smtClean="0"/>
              <a:t>и обиколката на фигурата. </a:t>
            </a:r>
          </a:p>
          <a:p>
            <a:pPr algn="ctr"/>
            <a:r>
              <a:rPr lang="bg-BG" dirty="0"/>
              <a:t>Пресметни отговора с 1 знак след десетичната запетя.</a:t>
            </a: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9" name="Group 7">
            <a:extLst>
              <a:ext uri="{FF2B5EF4-FFF2-40B4-BE49-F238E27FC236}">
                <a16:creationId xmlns:a16="http://schemas.microsoft.com/office/drawing/2014/main" id="{E2399743-21D9-4DA1-9726-F1791F799B5C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5895975"/>
            <a:ext cx="1511300" cy="908050"/>
            <a:chOff x="2653" y="3748"/>
            <a:chExt cx="952" cy="572"/>
          </a:xfrm>
        </p:grpSpPr>
        <p:sp>
          <p:nvSpPr>
            <p:cNvPr id="85000" name="AutoShape 8">
              <a:hlinkClick r:id="rId2" action="ppaction://hlinksldjump"/>
              <a:extLst>
                <a:ext uri="{FF2B5EF4-FFF2-40B4-BE49-F238E27FC236}">
                  <a16:creationId xmlns:a16="http://schemas.microsoft.com/office/drawing/2014/main" id="{B6D88DE6-0291-4E9D-BE67-0E12F89AB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5001" name="AutoShape 9">
              <a:hlinkClick r:id="rId2" action="ppaction://hlinksldjump"/>
              <a:extLst>
                <a:ext uri="{FF2B5EF4-FFF2-40B4-BE49-F238E27FC236}">
                  <a16:creationId xmlns:a16="http://schemas.microsoft.com/office/drawing/2014/main" id="{722A1056-B7EF-4C97-87A0-7079A4BB6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solidFill>
                  <a:schemeClr val="tx1"/>
                </a:solidFill>
              </a:rPr>
              <a:t>Отговор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GB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</a:t>
            </a:r>
            <a:r>
              <a:rPr lang="bg-BG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3cm</a:t>
            </a:r>
            <a:r>
              <a:rPr lang="en-GB" sz="440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 = 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bg-BG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7cm</a:t>
            </a:r>
            <a:endParaRPr lang="en-GB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B9DF7A-D2AE-4DAE-B433-A47CE19B5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575" y="980706"/>
            <a:ext cx="7008850" cy="3960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01045" y="980706"/>
            <a:ext cx="6292672" cy="9387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Намери лицето</a:t>
            </a:r>
            <a:r>
              <a:rPr lang="en-US" dirty="0" smtClean="0"/>
              <a:t> </a:t>
            </a:r>
            <a:r>
              <a:rPr lang="bg-BG" dirty="0" smtClean="0"/>
              <a:t>и обиколката на фигурата. </a:t>
            </a:r>
          </a:p>
          <a:p>
            <a:pPr algn="ctr"/>
            <a:r>
              <a:rPr lang="bg-BG" dirty="0"/>
              <a:t>Пресметни отговора с 1 знак след десетичната запетя.</a:t>
            </a: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22" name="Group 6">
            <a:extLst>
              <a:ext uri="{FF2B5EF4-FFF2-40B4-BE49-F238E27FC236}">
                <a16:creationId xmlns:a16="http://schemas.microsoft.com/office/drawing/2014/main" id="{48B4E553-6C1F-4264-9671-0291FFCF1973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5895975"/>
            <a:ext cx="1511300" cy="908050"/>
            <a:chOff x="2653" y="3748"/>
            <a:chExt cx="952" cy="572"/>
          </a:xfrm>
        </p:grpSpPr>
        <p:sp>
          <p:nvSpPr>
            <p:cNvPr id="86023" name="AutoShape 7">
              <a:hlinkClick r:id="rId2" action="ppaction://hlinksldjump"/>
              <a:extLst>
                <a:ext uri="{FF2B5EF4-FFF2-40B4-BE49-F238E27FC236}">
                  <a16:creationId xmlns:a16="http://schemas.microsoft.com/office/drawing/2014/main" id="{D8385C5B-51F4-4BAB-B210-73B57ACE1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24" name="AutoShape 8">
              <a:hlinkClick r:id="rId2" action="ppaction://hlinksldjump"/>
              <a:extLst>
                <a:ext uri="{FF2B5EF4-FFF2-40B4-BE49-F238E27FC236}">
                  <a16:creationId xmlns:a16="http://schemas.microsoft.com/office/drawing/2014/main" id="{ABB41248-2991-4586-9BDC-28147A780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solidFill>
                  <a:schemeClr val="tx1"/>
                </a:solidFill>
              </a:rPr>
              <a:t>Отговор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bg-BG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1cm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78538E-2A54-4D00-90DF-04591A25E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02" y="980706"/>
            <a:ext cx="7015193" cy="3960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13522" y="980706"/>
            <a:ext cx="6292672" cy="9387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Намери обиколката на фигурата. </a:t>
            </a:r>
          </a:p>
          <a:p>
            <a:pPr algn="ctr"/>
            <a:r>
              <a:rPr lang="bg-BG" dirty="0"/>
              <a:t>Пресметни отговора с 1 знак след десетичната запетя.</a:t>
            </a: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6" name="Group 6">
            <a:extLst>
              <a:ext uri="{FF2B5EF4-FFF2-40B4-BE49-F238E27FC236}">
                <a16:creationId xmlns:a16="http://schemas.microsoft.com/office/drawing/2014/main" id="{9EA40428-BC2E-4F50-9228-CAEF418F094B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5895975"/>
            <a:ext cx="1511300" cy="908050"/>
            <a:chOff x="2653" y="3748"/>
            <a:chExt cx="952" cy="572"/>
          </a:xfrm>
        </p:grpSpPr>
        <p:sp>
          <p:nvSpPr>
            <p:cNvPr id="87047" name="AutoShape 7">
              <a:hlinkClick r:id="rId2" action="ppaction://hlinksldjump"/>
              <a:extLst>
                <a:ext uri="{FF2B5EF4-FFF2-40B4-BE49-F238E27FC236}">
                  <a16:creationId xmlns:a16="http://schemas.microsoft.com/office/drawing/2014/main" id="{A08F882C-3B9D-4770-B39B-261DD13EF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48" name="AutoShape 8">
              <a:hlinkClick r:id="rId2" action="ppaction://hlinksldjump"/>
              <a:extLst>
                <a:ext uri="{FF2B5EF4-FFF2-40B4-BE49-F238E27FC236}">
                  <a16:creationId xmlns:a16="http://schemas.microsoft.com/office/drawing/2014/main" id="{E83E718F-9750-4765-B85E-00A86964E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solidFill>
                  <a:schemeClr val="tx1"/>
                </a:solidFill>
              </a:rPr>
              <a:t>Отговор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bg-BG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0cm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BD92DB-A6CE-456B-9E7A-50E3D7C14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03" y="980706"/>
            <a:ext cx="7015193" cy="3960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01045" y="968635"/>
            <a:ext cx="6292672" cy="9387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Намери обиколката на фигурата. </a:t>
            </a:r>
          </a:p>
          <a:p>
            <a:pPr algn="ctr"/>
            <a:r>
              <a:rPr lang="bg-BG" dirty="0"/>
              <a:t>Пресметни отговора с 1 знак след десетичната запетя.</a:t>
            </a: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10395</TotalTime>
  <Words>529</Words>
  <Application>Microsoft Office PowerPoint</Application>
  <PresentationFormat>On-screen Show (4:3)</PresentationFormat>
  <Paragraphs>119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Wingdings</vt:lpstr>
      <vt:lpstr>Impact</vt:lpstr>
      <vt:lpstr>Arial</vt:lpstr>
      <vt:lpstr>Calibri Light</vt:lpstr>
      <vt:lpstr>굴림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Kite</dc:creator>
  <cp:lastModifiedBy>PC-1</cp:lastModifiedBy>
  <cp:revision>479</cp:revision>
  <cp:lastPrinted>2017-12-31T22:38:51Z</cp:lastPrinted>
  <dcterms:created xsi:type="dcterms:W3CDTF">2017-01-17T16:57:04Z</dcterms:created>
  <dcterms:modified xsi:type="dcterms:W3CDTF">2021-09-03T07:48:34Z</dcterms:modified>
</cp:coreProperties>
</file>