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371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8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881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90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0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15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606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115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17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054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33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D83F-D5F5-4807-94AC-1D8F2185B5C4}" type="datetimeFigureOut">
              <a:rPr lang="bg-BG" smtClean="0"/>
              <a:pPr/>
              <a:t>30.10.2019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00D4-E4E4-450F-B3FE-BFBD3A82082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35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843808" y="2996952"/>
            <a:ext cx="3528392" cy="1472184"/>
          </a:xfrm>
        </p:spPr>
        <p:txBody>
          <a:bodyPr/>
          <a:lstStyle/>
          <a:p>
            <a:pPr algn="ctr"/>
            <a:r>
              <a:rPr lang="bg-BG" dirty="0" smtClean="0"/>
              <a:t>Отношение</a:t>
            </a:r>
            <a:br>
              <a:rPr lang="bg-BG" dirty="0" smtClean="0"/>
            </a:br>
            <a:r>
              <a:rPr lang="bg-BG" dirty="0" smtClean="0"/>
              <a:t> на обеми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аво съединение 19"/>
          <p:cNvCxnSpPr/>
          <p:nvPr/>
        </p:nvCxnSpPr>
        <p:spPr>
          <a:xfrm>
            <a:off x="6516216" y="5445224"/>
            <a:ext cx="0" cy="864096"/>
          </a:xfrm>
          <a:prstGeom prst="line">
            <a:avLst/>
          </a:prstGeom>
          <a:ln w="82550">
            <a:solidFill>
              <a:srgbClr val="0070C0"/>
            </a:solidFill>
            <a:head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Блоксхема: обединяване 10"/>
          <p:cNvSpPr/>
          <p:nvPr/>
        </p:nvSpPr>
        <p:spPr>
          <a:xfrm>
            <a:off x="5148064" y="4293096"/>
            <a:ext cx="2736304" cy="1296144"/>
          </a:xfrm>
          <a:prstGeom prst="flowChartMerg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-1260648" y="737126"/>
            <a:ext cx="8229600" cy="1143000"/>
          </a:xfrm>
        </p:spPr>
        <p:txBody>
          <a:bodyPr/>
          <a:lstStyle/>
          <a:p>
            <a:pPr algn="ctr"/>
            <a:r>
              <a:rPr lang="bg-BG" dirty="0" smtClean="0"/>
              <a:t>Задача: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1562522"/>
            <a:ext cx="8229600" cy="3096344"/>
          </a:xfrm>
        </p:spPr>
        <p:txBody>
          <a:bodyPr/>
          <a:lstStyle/>
          <a:p>
            <a:r>
              <a:rPr lang="bg-BG" dirty="0" smtClean="0"/>
              <a:t>Две чаши, едната с формата на полукълбо, а другата с форма на конус имат отвори с равни радиуси. Дълбочината на конусовидната чаша е 4/3 от радиуса на отвора ѝ. Намерете отношението на вместимостите на двете чаши. </a:t>
            </a:r>
            <a:endParaRPr lang="bg-BG" dirty="0"/>
          </a:p>
        </p:txBody>
      </p:sp>
      <p:cxnSp>
        <p:nvCxnSpPr>
          <p:cNvPr id="15" name="Право съединение 14"/>
          <p:cNvCxnSpPr>
            <a:endCxn id="8" idx="0"/>
          </p:cNvCxnSpPr>
          <p:nvPr/>
        </p:nvCxnSpPr>
        <p:spPr>
          <a:xfrm flipV="1">
            <a:off x="6516216" y="6237312"/>
            <a:ext cx="36004" cy="21602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796136" y="6237312"/>
            <a:ext cx="151216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8" name="Право съединение 17"/>
          <p:cNvCxnSpPr/>
          <p:nvPr/>
        </p:nvCxnSpPr>
        <p:spPr>
          <a:xfrm>
            <a:off x="2627784" y="5373216"/>
            <a:ext cx="0" cy="864096"/>
          </a:xfrm>
          <a:prstGeom prst="line">
            <a:avLst/>
          </a:prstGeom>
          <a:ln w="82550">
            <a:solidFill>
              <a:srgbClr val="0070C0"/>
            </a:solidFill>
            <a:head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437112"/>
            <a:ext cx="25431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259632" y="4149080"/>
            <a:ext cx="2520280" cy="5760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Овал 16"/>
          <p:cNvSpPr/>
          <p:nvPr/>
        </p:nvSpPr>
        <p:spPr>
          <a:xfrm>
            <a:off x="1907704" y="6237312"/>
            <a:ext cx="151216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1" name="Овал 20"/>
          <p:cNvSpPr/>
          <p:nvPr/>
        </p:nvSpPr>
        <p:spPr>
          <a:xfrm>
            <a:off x="5148064" y="4005064"/>
            <a:ext cx="2736304" cy="5760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Намерете в интернет отговори на въпросите: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2420888"/>
            <a:ext cx="7498080" cy="5149552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Какво е конус? Кои формули може да ползвате?</a:t>
            </a:r>
            <a:endParaRPr lang="bg-BG" sz="2800" dirty="0"/>
          </a:p>
          <a:p>
            <a:r>
              <a:rPr lang="bg-BG" sz="2800" dirty="0" smtClean="0"/>
              <a:t>Какво е кълбо? Кои формули може да ползвате?</a:t>
            </a:r>
          </a:p>
          <a:p>
            <a:r>
              <a:rPr lang="bg-BG" sz="2800" dirty="0" smtClean="0"/>
              <a:t>Какво означава вместимост?</a:t>
            </a:r>
          </a:p>
          <a:p>
            <a:r>
              <a:rPr lang="bg-BG" sz="2800" dirty="0" smtClean="0"/>
              <a:t>Какво е отношение?</a:t>
            </a:r>
          </a:p>
          <a:p>
            <a:r>
              <a:rPr lang="bg-BG" sz="2800" dirty="0" smtClean="0"/>
              <a:t>Отговорите на въпросите,  формулите и решението на задачата направете под формата на проект.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Създайте документ в </a:t>
            </a:r>
            <a:r>
              <a:rPr lang="en-US" dirty="0" smtClean="0"/>
              <a:t>Word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3918803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На тема </a:t>
            </a:r>
            <a:r>
              <a:rPr lang="bg-BG" b="1" dirty="0" smtClean="0"/>
              <a:t>Какви чаши е по-добре да използваме – стъклени или пластмасови? </a:t>
            </a:r>
          </a:p>
          <a:p>
            <a:r>
              <a:rPr lang="bg-BG" dirty="0" smtClean="0"/>
              <a:t>Заглавие – </a:t>
            </a:r>
            <a:r>
              <a:rPr lang="en-US" dirty="0" smtClean="0"/>
              <a:t>Times New Roman, 20 pt, Bold, </a:t>
            </a:r>
            <a:r>
              <a:rPr lang="bg-BG" dirty="0" smtClean="0"/>
              <a:t>центрирано, разстояние 18 </a:t>
            </a:r>
            <a:r>
              <a:rPr lang="en-US" dirty="0" smtClean="0"/>
              <a:t>pt </a:t>
            </a:r>
            <a:r>
              <a:rPr lang="bg-BG" dirty="0" smtClean="0"/>
              <a:t>след него</a:t>
            </a:r>
          </a:p>
          <a:p>
            <a:r>
              <a:rPr lang="bg-BG" dirty="0" smtClean="0"/>
              <a:t>Абзаците да са с шрифт </a:t>
            </a:r>
            <a:r>
              <a:rPr lang="en-US" dirty="0" smtClean="0"/>
              <a:t>Georgia, 14 pt, </a:t>
            </a:r>
            <a:r>
              <a:rPr lang="bg-BG" dirty="0" smtClean="0"/>
              <a:t>междуредие 1,15, отстъп на първи ред 1,2</a:t>
            </a:r>
            <a:r>
              <a:rPr lang="en-US" dirty="0" smtClean="0"/>
              <a:t>, </a:t>
            </a:r>
            <a:r>
              <a:rPr lang="bg-BG" dirty="0" smtClean="0"/>
              <a:t>двустранно подравнени, разстояние между абзаците 6 </a:t>
            </a:r>
            <a:r>
              <a:rPr lang="en-US" dirty="0" smtClean="0"/>
              <a:t>pt.</a:t>
            </a:r>
          </a:p>
          <a:p>
            <a:r>
              <a:rPr lang="bg-BG" dirty="0" smtClean="0"/>
              <a:t>Името, класа и номера – дясно подравнени, наклонени, 12 </a:t>
            </a:r>
            <a:r>
              <a:rPr lang="en-US" dirty="0" smtClean="0"/>
              <a:t>pt. </a:t>
            </a:r>
            <a:r>
              <a:rPr lang="bg-BG" dirty="0" smtClean="0"/>
              <a:t>Шрифт по избор.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498080" cy="1143000"/>
          </a:xfrm>
        </p:spPr>
        <p:txBody>
          <a:bodyPr/>
          <a:lstStyle/>
          <a:p>
            <a:pPr algn="ctr"/>
            <a:r>
              <a:rPr lang="bg-BG" dirty="0" smtClean="0"/>
              <a:t>Срок 4.11.2019г</a:t>
            </a:r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97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2972</Template>
  <TotalTime>42</TotalTime>
  <Words>177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2972</vt:lpstr>
      <vt:lpstr>Отношение  на обеми</vt:lpstr>
      <vt:lpstr>Задача:</vt:lpstr>
      <vt:lpstr>Намерете в интернет отговори на въпросите:</vt:lpstr>
      <vt:lpstr>Създайте документ в Word</vt:lpstr>
      <vt:lpstr>Срок 4.11.2019г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 задача</dc:title>
  <dc:creator>Даниел</dc:creator>
  <cp:lastModifiedBy>PC-1</cp:lastModifiedBy>
  <cp:revision>7</cp:revision>
  <dcterms:created xsi:type="dcterms:W3CDTF">2019-09-13T17:49:53Z</dcterms:created>
  <dcterms:modified xsi:type="dcterms:W3CDTF">2019-10-30T13:15:35Z</dcterms:modified>
</cp:coreProperties>
</file>