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520" y="2381537"/>
            <a:ext cx="8640960" cy="1080120"/>
          </a:xfrm>
        </p:spPr>
        <p:txBody>
          <a:bodyPr/>
          <a:lstStyle>
            <a:lvl1pPr>
              <a:defRPr b="1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AC692981-78DB-48CF-A339-8F17801ED64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18D0CBD9-7AAE-4FF3-B335-0DD22322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11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C692981-78DB-48CF-A339-8F17801ED64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18D0CBD9-7AAE-4FF3-B335-0DD22322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13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C692981-78DB-48CF-A339-8F17801ED64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18D0CBD9-7AAE-4FF3-B335-0DD22322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10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2981-78DB-48CF-A339-8F17801ED64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CBD9-7AAE-4FF3-B335-0DD22322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87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C692981-78DB-48CF-A339-8F17801ED64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18D0CBD9-7AAE-4FF3-B335-0DD22322548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Номер слайда 5"/>
          <p:cNvSpPr txBox="1">
            <a:spLocks/>
          </p:cNvSpPr>
          <p:nvPr/>
        </p:nvSpPr>
        <p:spPr>
          <a:xfrm>
            <a:off x="8940800" y="65087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255573" y="191549"/>
            <a:ext cx="979308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2255573" y="1556792"/>
            <a:ext cx="9793088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426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5733" y="4406901"/>
            <a:ext cx="7630551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95733" y="2906713"/>
            <a:ext cx="76305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C692981-78DB-48CF-A339-8F17801ED64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8D0CBD9-7AAE-4FF3-B335-0DD22322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01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39349" y="2060848"/>
            <a:ext cx="576064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2011" y="2071390"/>
            <a:ext cx="576064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C692981-78DB-48CF-A339-8F17801ED64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8D0CBD9-7AAE-4FF3-B335-0DD22322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8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360" y="1916832"/>
            <a:ext cx="556861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5360" y="2556594"/>
            <a:ext cx="5568619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88022" y="1934294"/>
            <a:ext cx="566462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88022" y="2574056"/>
            <a:ext cx="5664629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833747" y="6410897"/>
            <a:ext cx="162065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C692981-78DB-48CF-A339-8F17801ED64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538912" y="6356351"/>
            <a:ext cx="2199456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961747" y="6356351"/>
            <a:ext cx="162065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18D0CBD9-7AAE-4FF3-B335-0DD22322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0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C692981-78DB-48CF-A339-8F17801ED64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18D0CBD9-7AAE-4FF3-B335-0DD22322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91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C692981-78DB-48CF-A339-8F17801ED64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18D0CBD9-7AAE-4FF3-B335-0DD22322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96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C692981-78DB-48CF-A339-8F17801ED64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18D0CBD9-7AAE-4FF3-B335-0DD22322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32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C692981-78DB-48CF-A339-8F17801ED64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18D0CBD9-7AAE-4FF3-B335-0DD223225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30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5573" y="191549"/>
            <a:ext cx="979308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55573" y="1556792"/>
            <a:ext cx="9793088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AC692981-78DB-48CF-A339-8F17801ED642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fld id="{18D0CBD9-7AAE-4FF3-B335-0DD2232254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3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40000"/>
              <a:lumOff val="6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g-BG" b="1" dirty="0" smtClean="0">
                <a:ln/>
                <a:solidFill>
                  <a:schemeClr val="accent3"/>
                </a:solidFill>
                <a:effectLst/>
              </a:rPr>
              <a:t>Симетрала. </a:t>
            </a:r>
            <a:br>
              <a:rPr lang="bg-BG" b="1" dirty="0" smtClean="0">
                <a:ln/>
                <a:solidFill>
                  <a:schemeClr val="accent3"/>
                </a:solidFill>
                <a:effectLst/>
              </a:rPr>
            </a:br>
            <a:r>
              <a:rPr lang="bg-BG" b="1" dirty="0" smtClean="0">
                <a:ln/>
                <a:solidFill>
                  <a:schemeClr val="accent3"/>
                </a:solidFill>
                <a:effectLst/>
              </a:rPr>
              <a:t>Основни задачи</a:t>
            </a:r>
            <a:endParaRPr lang="en-US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4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Определение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55573" y="1556792"/>
            <a:ext cx="5765021" cy="4680520"/>
          </a:xfrm>
        </p:spPr>
        <p:txBody>
          <a:bodyPr>
            <a:normAutofit lnSpcReduction="10000"/>
          </a:bodyPr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Симетрала на отсечка </a:t>
            </a:r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 се наприча права, минаваща през нейната среда и перпендикулярна </a:t>
            </a:r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дадената отсечка</a:t>
            </a:r>
          </a:p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Всяка точка </a:t>
            </a:r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от симетралата е на </a:t>
            </a:r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равни разстояния </a:t>
            </a:r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от краищата на отсечката (получаваме равнобедрен триъгълнник)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 descr="Резултат с изображение за „Серединный перпендикуляр gif animated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" t="50491" r="2802" b="14833"/>
          <a:stretch/>
        </p:blipFill>
        <p:spPr bwMode="auto">
          <a:xfrm>
            <a:off x="8389551" y="4123441"/>
            <a:ext cx="2390503" cy="211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Резултат с изображение за „Серединный перпендикуляр gif animated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8" b="66040"/>
          <a:stretch/>
        </p:blipFill>
        <p:spPr bwMode="auto">
          <a:xfrm>
            <a:off x="8298928" y="1841862"/>
            <a:ext cx="2571750" cy="195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23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Построяване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s://upload.wikimedia.org/wikipedia/commons/4/45/Perpendicular_bisecto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3887" y="1415685"/>
            <a:ext cx="3353798" cy="510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564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Задача 1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183" y="1415685"/>
            <a:ext cx="4255742" cy="460629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652" y="5590628"/>
            <a:ext cx="1924319" cy="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86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Задача 2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862" y="1237067"/>
            <a:ext cx="3469617" cy="389908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791" y="5365919"/>
            <a:ext cx="1762371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90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444" y="803617"/>
            <a:ext cx="5064842" cy="470219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96" y="4391499"/>
            <a:ext cx="1905266" cy="6573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Задача 3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95005" y="5791604"/>
            <a:ext cx="6818811" cy="794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/>
              <a:t>Извод</a:t>
            </a:r>
            <a:r>
              <a:rPr lang="bg-BG" dirty="0" smtClean="0"/>
              <a:t>: Ако симетралите на двете страни</a:t>
            </a:r>
            <a:r>
              <a:rPr lang="en-US" dirty="0" smtClean="0"/>
              <a:t> </a:t>
            </a:r>
            <a:r>
              <a:rPr lang="bg-BG" dirty="0" smtClean="0"/>
              <a:t>на триъгълник се пресичат върху третата му страна</a:t>
            </a:r>
            <a:r>
              <a:rPr lang="en-US" dirty="0" smtClean="0"/>
              <a:t> </a:t>
            </a:r>
            <a:r>
              <a:rPr lang="bg-BG" dirty="0" smtClean="0"/>
              <a:t>, то триъгълникът е правоъгълен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7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Задача 4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5"/>
          <a:stretch/>
        </p:blipFill>
        <p:spPr>
          <a:xfrm>
            <a:off x="3213463" y="1415685"/>
            <a:ext cx="3938654" cy="453253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048" y="5481430"/>
            <a:ext cx="3562847" cy="93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497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2">
                    <a:lumMod val="50000"/>
                  </a:schemeClr>
                </a:solidFill>
              </a:rPr>
              <a:t>Задача 5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666" y="1593670"/>
            <a:ext cx="4958255" cy="456995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242" y="967452"/>
            <a:ext cx="1673071" cy="53722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72" y="3280704"/>
            <a:ext cx="3715268" cy="16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8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rozovie-rombi</Template>
  <TotalTime>40</TotalTime>
  <Words>67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Симетрала.  Основни задачи</vt:lpstr>
      <vt:lpstr>Определение</vt:lpstr>
      <vt:lpstr>Построяване</vt:lpstr>
      <vt:lpstr>Задача 1</vt:lpstr>
      <vt:lpstr>Задача 2</vt:lpstr>
      <vt:lpstr>Задача 3</vt:lpstr>
      <vt:lpstr>Задача 4</vt:lpstr>
      <vt:lpstr>Задача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Симетрала.  Основни задачи</dc:title>
  <dc:creator>Maria</dc:creator>
  <cp:lastModifiedBy>Maria</cp:lastModifiedBy>
  <cp:revision>10</cp:revision>
  <dcterms:created xsi:type="dcterms:W3CDTF">2020-03-25T15:47:39Z</dcterms:created>
  <dcterms:modified xsi:type="dcterms:W3CDTF">2020-03-25T16:28:25Z</dcterms:modified>
</cp:coreProperties>
</file>