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3/1/2019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2564" y="3658569"/>
            <a:ext cx="7766936" cy="1646302"/>
          </a:xfrm>
        </p:spPr>
        <p:txBody>
          <a:bodyPr/>
          <a:lstStyle/>
          <a:p>
            <a:r>
              <a:rPr lang="ru-RU" sz="4000" i="1" dirty="0">
                <a:solidFill>
                  <a:srgbClr val="0070C0"/>
                </a:solidFill>
              </a:rPr>
              <a:t>Степенуване – числови изрази, намиране на неизвестни компоненти при действие степенуване, умножение на степени с равни основи</a:t>
            </a:r>
            <a:endParaRPr lang="bg-BG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80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61"/>
          <a:stretch/>
        </p:blipFill>
        <p:spPr>
          <a:xfrm>
            <a:off x="1201783" y="464736"/>
            <a:ext cx="7405086" cy="576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37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874" y="436868"/>
            <a:ext cx="6479225" cy="642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59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536" y="2036445"/>
            <a:ext cx="7672481" cy="221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8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722" y="923009"/>
            <a:ext cx="6961125" cy="522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34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86" y="900522"/>
            <a:ext cx="7208384" cy="574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6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289" y="914400"/>
            <a:ext cx="8261488" cy="457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3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72" y="1332411"/>
            <a:ext cx="8982251" cy="404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2192"/>
          <a:stretch/>
        </p:blipFill>
        <p:spPr>
          <a:xfrm>
            <a:off x="1351220" y="502840"/>
            <a:ext cx="7164370" cy="495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07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</TotalTime>
  <Words>19</Words>
  <Application>Microsoft Office PowerPoint</Application>
  <PresentationFormat>Widescreen</PresentationFormat>
  <Paragraphs>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Facet</vt:lpstr>
      <vt:lpstr>Степенуване – числови изрази, намиране на неизвестни компоненти при действие степенуване, умножение на степени с равни основи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Степени</dc:title>
  <dc:creator>PC-1</dc:creator>
  <cp:lastModifiedBy>PC-1</cp:lastModifiedBy>
  <cp:revision>6</cp:revision>
  <dcterms:created xsi:type="dcterms:W3CDTF">2019-02-28T10:03:53Z</dcterms:created>
  <dcterms:modified xsi:type="dcterms:W3CDTF">2019-03-01T09:01:49Z</dcterms:modified>
</cp:coreProperties>
</file>