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9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95536" y="404664"/>
            <a:ext cx="8352928" cy="6120680"/>
          </a:xfrm>
          <a:prstGeom prst="round2DiagRect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66326180_00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8468" y="0"/>
            <a:ext cx="3145532" cy="18611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AB633-0504-4C23-8917-E9B0A15DBD18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C08AB-C176-4724-922B-9C3B5D81A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audio" Target="../media/audio1.wav"/><Relationship Id="rId4" Type="http://schemas.openxmlformats.org/officeDocument/2006/relationships/image" Target="../media/image28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audio" Target="../media/audio1.wav"/><Relationship Id="rId4" Type="http://schemas.openxmlformats.org/officeDocument/2006/relationships/image" Target="../media/image28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audio" Target="../media/audio1.wav"/><Relationship Id="rId4" Type="http://schemas.openxmlformats.org/officeDocument/2006/relationships/image" Target="../media/image28.gif"/><Relationship Id="rId9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8.gif"/><Relationship Id="rId7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slide" Target="slide2.xml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Таблично умножение и деление</a:t>
            </a:r>
            <a:endParaRPr lang="ru-RU" dirty="0"/>
          </a:p>
        </p:txBody>
      </p:sp>
      <p:sp>
        <p:nvSpPr>
          <p:cNvPr id="5" name="Управляющая кнопка: сведения 4">
            <a:hlinkClick r:id="" action="ppaction://hlinkshowjump?jump=lastslide" highlightClick="1"/>
          </p:cNvPr>
          <p:cNvSpPr/>
          <p:nvPr/>
        </p:nvSpPr>
        <p:spPr>
          <a:xfrm>
            <a:off x="7429520" y="5857892"/>
            <a:ext cx="432000" cy="428628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6715140" y="5857892"/>
            <a:ext cx="428628" cy="428628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85be0a30752415926e57cd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500042"/>
            <a:ext cx="4078674" cy="5929330"/>
          </a:xfrm>
          <a:prstGeom prst="rect">
            <a:avLst/>
          </a:prstGeom>
        </p:spPr>
      </p:pic>
      <p:pic>
        <p:nvPicPr>
          <p:cNvPr id="5" name="Рисунок 4" descr="hello_html_799c31f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3929066"/>
            <a:ext cx="2509838" cy="250983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500826" y="4786322"/>
            <a:ext cx="1643074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21:3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143504" y="1928802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43768" y="1928802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15074" y="2928934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Рисунок 10" descr="christmas_PNG37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7" y="3786190"/>
            <a:ext cx="582842" cy="716410"/>
          </a:xfrm>
          <a:prstGeom prst="rect">
            <a:avLst/>
          </a:prstGeom>
        </p:spPr>
      </p:pic>
      <p:pic>
        <p:nvPicPr>
          <p:cNvPr id="10" name="Рисунок 9" descr="christmas_PNG37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4500570"/>
            <a:ext cx="582842" cy="716410"/>
          </a:xfrm>
          <a:prstGeom prst="rect">
            <a:avLst/>
          </a:prstGeom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7572396" y="5857892"/>
            <a:ext cx="571504" cy="35719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christmas_PNG37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2428868"/>
            <a:ext cx="582842" cy="716410"/>
          </a:xfrm>
          <a:prstGeom prst="rect">
            <a:avLst/>
          </a:prstGeom>
        </p:spPr>
      </p:pic>
      <p:pic>
        <p:nvPicPr>
          <p:cNvPr id="15" name="Рисунок 14" descr="118675204_kellju_toy1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57356" y="2714620"/>
            <a:ext cx="861782" cy="851643"/>
          </a:xfrm>
          <a:prstGeom prst="rect">
            <a:avLst/>
          </a:prstGeom>
        </p:spPr>
      </p:pic>
      <p:pic>
        <p:nvPicPr>
          <p:cNvPr id="14" name="Рисунок 13" descr="118675204_kellju_toy1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14546" y="4572008"/>
            <a:ext cx="861782" cy="851643"/>
          </a:xfrm>
          <a:prstGeom prst="rect">
            <a:avLst/>
          </a:prstGeom>
        </p:spPr>
      </p:pic>
      <p:pic>
        <p:nvPicPr>
          <p:cNvPr id="16" name="Рисунок 15" descr="118675216_kellju_toy1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3500438"/>
            <a:ext cx="795447" cy="786089"/>
          </a:xfrm>
          <a:prstGeom prst="rect">
            <a:avLst/>
          </a:prstGeom>
        </p:spPr>
      </p:pic>
      <p:pic>
        <p:nvPicPr>
          <p:cNvPr id="17" name="Рисунок 16" descr="118675216_kellju_toy1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5984" y="1500174"/>
            <a:ext cx="795447" cy="786089"/>
          </a:xfrm>
          <a:prstGeom prst="rect">
            <a:avLst/>
          </a:prstGeom>
        </p:spPr>
      </p:pic>
      <p:pic>
        <p:nvPicPr>
          <p:cNvPr id="20" name="Рисунок 19" descr="0_6e5ba_c3dab28a_XXXL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60819">
            <a:off x="1638826" y="3142774"/>
            <a:ext cx="1939456" cy="138532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85be0a30752415926e57cd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500042"/>
            <a:ext cx="4078674" cy="5929330"/>
          </a:xfrm>
          <a:prstGeom prst="rect">
            <a:avLst/>
          </a:prstGeom>
        </p:spPr>
      </p:pic>
      <p:pic>
        <p:nvPicPr>
          <p:cNvPr id="5" name="Рисунок 4" descr="hello_html_799c31f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3929066"/>
            <a:ext cx="2509838" cy="250983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500826" y="4786322"/>
            <a:ext cx="1643074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7х9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143504" y="1928802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72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43768" y="1928802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63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15074" y="2928934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56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Рисунок 10" descr="christmas_PNG37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7" y="3786190"/>
            <a:ext cx="582842" cy="716410"/>
          </a:xfrm>
          <a:prstGeom prst="rect">
            <a:avLst/>
          </a:prstGeom>
        </p:spPr>
      </p:pic>
      <p:pic>
        <p:nvPicPr>
          <p:cNvPr id="10" name="Рисунок 9" descr="christmas_PNG37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4500570"/>
            <a:ext cx="582842" cy="716410"/>
          </a:xfrm>
          <a:prstGeom prst="rect">
            <a:avLst/>
          </a:prstGeom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7572396" y="5857892"/>
            <a:ext cx="571504" cy="35719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christmas_PNG37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2428868"/>
            <a:ext cx="582842" cy="716410"/>
          </a:xfrm>
          <a:prstGeom prst="rect">
            <a:avLst/>
          </a:prstGeom>
        </p:spPr>
      </p:pic>
      <p:pic>
        <p:nvPicPr>
          <p:cNvPr id="15" name="Рисунок 14" descr="118675204_kellju_toy1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57356" y="2714620"/>
            <a:ext cx="861782" cy="851643"/>
          </a:xfrm>
          <a:prstGeom prst="rect">
            <a:avLst/>
          </a:prstGeom>
        </p:spPr>
      </p:pic>
      <p:pic>
        <p:nvPicPr>
          <p:cNvPr id="14" name="Рисунок 13" descr="118675204_kellju_toy1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14546" y="4572008"/>
            <a:ext cx="861782" cy="851643"/>
          </a:xfrm>
          <a:prstGeom prst="rect">
            <a:avLst/>
          </a:prstGeom>
        </p:spPr>
      </p:pic>
      <p:pic>
        <p:nvPicPr>
          <p:cNvPr id="16" name="Рисунок 15" descr="118675216_kellju_toy1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3500438"/>
            <a:ext cx="795447" cy="786089"/>
          </a:xfrm>
          <a:prstGeom prst="rect">
            <a:avLst/>
          </a:prstGeom>
        </p:spPr>
      </p:pic>
      <p:pic>
        <p:nvPicPr>
          <p:cNvPr id="17" name="Рисунок 16" descr="118675216_kellju_toy1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5984" y="1500174"/>
            <a:ext cx="795447" cy="786089"/>
          </a:xfrm>
          <a:prstGeom prst="rect">
            <a:avLst/>
          </a:prstGeom>
        </p:spPr>
      </p:pic>
      <p:pic>
        <p:nvPicPr>
          <p:cNvPr id="20" name="Рисунок 19" descr="0_6e5ba_c3dab28a_XXXL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60819">
            <a:off x="1638826" y="3142774"/>
            <a:ext cx="1939456" cy="1385327"/>
          </a:xfrm>
          <a:prstGeom prst="rect">
            <a:avLst/>
          </a:prstGeom>
        </p:spPr>
      </p:pic>
      <p:pic>
        <p:nvPicPr>
          <p:cNvPr id="18" name="Рисунок 17" descr="0_6e5ba_c3dab28a_XXX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760819">
            <a:off x="1900601" y="2105662"/>
            <a:ext cx="1604059" cy="114575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85be0a30752415926e57cd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500042"/>
            <a:ext cx="4078674" cy="5929330"/>
          </a:xfrm>
          <a:prstGeom prst="rect">
            <a:avLst/>
          </a:prstGeom>
        </p:spPr>
      </p:pic>
      <p:pic>
        <p:nvPicPr>
          <p:cNvPr id="5" name="Рисунок 4" descr="hello_html_799c31f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3929066"/>
            <a:ext cx="2509838" cy="250983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500826" y="4786322"/>
            <a:ext cx="1643074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28:7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143504" y="1928802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43768" y="1928802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15074" y="2928934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Рисунок 10" descr="christmas_PNG37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7" y="3786190"/>
            <a:ext cx="582842" cy="716410"/>
          </a:xfrm>
          <a:prstGeom prst="rect">
            <a:avLst/>
          </a:prstGeom>
        </p:spPr>
      </p:pic>
      <p:pic>
        <p:nvPicPr>
          <p:cNvPr id="10" name="Рисунок 9" descr="christmas_PNG37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4500570"/>
            <a:ext cx="582842" cy="716410"/>
          </a:xfrm>
          <a:prstGeom prst="rect">
            <a:avLst/>
          </a:prstGeom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7572396" y="5857892"/>
            <a:ext cx="571504" cy="35719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christmas_PNG37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2428868"/>
            <a:ext cx="582842" cy="716410"/>
          </a:xfrm>
          <a:prstGeom prst="rect">
            <a:avLst/>
          </a:prstGeom>
        </p:spPr>
      </p:pic>
      <p:pic>
        <p:nvPicPr>
          <p:cNvPr id="15" name="Рисунок 14" descr="118675204_kellju_toy1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57356" y="2714620"/>
            <a:ext cx="861782" cy="851643"/>
          </a:xfrm>
          <a:prstGeom prst="rect">
            <a:avLst/>
          </a:prstGeom>
        </p:spPr>
      </p:pic>
      <p:pic>
        <p:nvPicPr>
          <p:cNvPr id="14" name="Рисунок 13" descr="118675204_kellju_toy1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14546" y="4572008"/>
            <a:ext cx="861782" cy="851643"/>
          </a:xfrm>
          <a:prstGeom prst="rect">
            <a:avLst/>
          </a:prstGeom>
        </p:spPr>
      </p:pic>
      <p:pic>
        <p:nvPicPr>
          <p:cNvPr id="16" name="Рисунок 15" descr="118675216_kellju_toy1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3500438"/>
            <a:ext cx="795447" cy="786089"/>
          </a:xfrm>
          <a:prstGeom prst="rect">
            <a:avLst/>
          </a:prstGeom>
        </p:spPr>
      </p:pic>
      <p:pic>
        <p:nvPicPr>
          <p:cNvPr id="17" name="Рисунок 16" descr="118675216_kellju_toy1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5984" y="1500174"/>
            <a:ext cx="795447" cy="786089"/>
          </a:xfrm>
          <a:prstGeom prst="rect">
            <a:avLst/>
          </a:prstGeom>
        </p:spPr>
      </p:pic>
      <p:pic>
        <p:nvPicPr>
          <p:cNvPr id="20" name="Рисунок 19" descr="0_6e5ba_c3dab28a_XXXL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60819">
            <a:off x="1638826" y="3142774"/>
            <a:ext cx="1939456" cy="1385327"/>
          </a:xfrm>
          <a:prstGeom prst="rect">
            <a:avLst/>
          </a:prstGeom>
        </p:spPr>
      </p:pic>
      <p:pic>
        <p:nvPicPr>
          <p:cNvPr id="18" name="Рисунок 17" descr="0_6e5ba_c3dab28a_XXX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760819">
            <a:off x="1900601" y="2105662"/>
            <a:ext cx="1604059" cy="1145757"/>
          </a:xfrm>
          <a:prstGeom prst="rect">
            <a:avLst/>
          </a:prstGeom>
        </p:spPr>
      </p:pic>
      <p:pic>
        <p:nvPicPr>
          <p:cNvPr id="19" name="Рисунок 18" descr="0_6e5ba_c3dab28a_XXXL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94349">
            <a:off x="1329165" y="4942257"/>
            <a:ext cx="2444456" cy="174604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85be0a30752415926e57cd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500042"/>
            <a:ext cx="4078674" cy="5929330"/>
          </a:xfrm>
          <a:prstGeom prst="rect">
            <a:avLst/>
          </a:prstGeom>
        </p:spPr>
      </p:pic>
      <p:pic>
        <p:nvPicPr>
          <p:cNvPr id="5" name="Рисунок 4" descr="hello_html_799c31f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3929066"/>
            <a:ext cx="2509838" cy="250983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500826" y="4786322"/>
            <a:ext cx="1643074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8х3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143504" y="1928802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24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43768" y="1928802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27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15074" y="2928934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32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Рисунок 10" descr="christmas_PNG37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7" y="3786190"/>
            <a:ext cx="582842" cy="716410"/>
          </a:xfrm>
          <a:prstGeom prst="rect">
            <a:avLst/>
          </a:prstGeom>
        </p:spPr>
      </p:pic>
      <p:pic>
        <p:nvPicPr>
          <p:cNvPr id="10" name="Рисунок 9" descr="christmas_PNG37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4500570"/>
            <a:ext cx="582842" cy="716410"/>
          </a:xfrm>
          <a:prstGeom prst="rect">
            <a:avLst/>
          </a:prstGeom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7572396" y="5857892"/>
            <a:ext cx="571504" cy="35719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christmas_PNG37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2428868"/>
            <a:ext cx="582842" cy="716410"/>
          </a:xfrm>
          <a:prstGeom prst="rect">
            <a:avLst/>
          </a:prstGeom>
        </p:spPr>
      </p:pic>
      <p:pic>
        <p:nvPicPr>
          <p:cNvPr id="15" name="Рисунок 14" descr="118675204_kellju_toy1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57356" y="2714620"/>
            <a:ext cx="861782" cy="851643"/>
          </a:xfrm>
          <a:prstGeom prst="rect">
            <a:avLst/>
          </a:prstGeom>
        </p:spPr>
      </p:pic>
      <p:pic>
        <p:nvPicPr>
          <p:cNvPr id="14" name="Рисунок 13" descr="118675204_kellju_toy1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14546" y="4572008"/>
            <a:ext cx="861782" cy="851643"/>
          </a:xfrm>
          <a:prstGeom prst="rect">
            <a:avLst/>
          </a:prstGeom>
        </p:spPr>
      </p:pic>
      <p:pic>
        <p:nvPicPr>
          <p:cNvPr id="16" name="Рисунок 15" descr="118675216_kellju_toy1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3500438"/>
            <a:ext cx="795447" cy="786089"/>
          </a:xfrm>
          <a:prstGeom prst="rect">
            <a:avLst/>
          </a:prstGeom>
        </p:spPr>
      </p:pic>
      <p:pic>
        <p:nvPicPr>
          <p:cNvPr id="17" name="Рисунок 16" descr="118675216_kellju_toy1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5984" y="1500174"/>
            <a:ext cx="795447" cy="786089"/>
          </a:xfrm>
          <a:prstGeom prst="rect">
            <a:avLst/>
          </a:prstGeom>
        </p:spPr>
      </p:pic>
      <p:pic>
        <p:nvPicPr>
          <p:cNvPr id="20" name="Рисунок 19" descr="0_6e5ba_c3dab28a_XXXL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60819">
            <a:off x="1638826" y="3142774"/>
            <a:ext cx="1939456" cy="1385327"/>
          </a:xfrm>
          <a:prstGeom prst="rect">
            <a:avLst/>
          </a:prstGeom>
        </p:spPr>
      </p:pic>
      <p:pic>
        <p:nvPicPr>
          <p:cNvPr id="18" name="Рисунок 17" descr="0_6e5ba_c3dab28a_XXX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760819">
            <a:off x="1900601" y="2105662"/>
            <a:ext cx="1604059" cy="1145757"/>
          </a:xfrm>
          <a:prstGeom prst="rect">
            <a:avLst/>
          </a:prstGeom>
        </p:spPr>
      </p:pic>
      <p:pic>
        <p:nvPicPr>
          <p:cNvPr id="19" name="Рисунок 18" descr="0_6e5ba_c3dab28a_XXXL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94349">
            <a:off x="1329165" y="4942257"/>
            <a:ext cx="2444456" cy="1746042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1428728" y="1000108"/>
            <a:ext cx="2714957" cy="5194482"/>
            <a:chOff x="1428728" y="1000108"/>
            <a:chExt cx="2714957" cy="5194482"/>
          </a:xfrm>
        </p:grpSpPr>
        <p:pic>
          <p:nvPicPr>
            <p:cNvPr id="21" name="Рисунок 20" descr="16726456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28728" y="4643446"/>
              <a:ext cx="630126" cy="693888"/>
            </a:xfrm>
            <a:prstGeom prst="rect">
              <a:avLst/>
            </a:prstGeom>
          </p:spPr>
        </p:pic>
        <p:pic>
          <p:nvPicPr>
            <p:cNvPr id="22" name="Рисунок 21" descr="16726456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71670" y="4071942"/>
              <a:ext cx="500379" cy="551012"/>
            </a:xfrm>
            <a:prstGeom prst="rect">
              <a:avLst/>
            </a:prstGeom>
          </p:spPr>
        </p:pic>
        <p:pic>
          <p:nvPicPr>
            <p:cNvPr id="23" name="Рисунок 22" descr="16726456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71802" y="4357694"/>
              <a:ext cx="630126" cy="693888"/>
            </a:xfrm>
            <a:prstGeom prst="rect">
              <a:avLst/>
            </a:prstGeom>
          </p:spPr>
        </p:pic>
        <p:pic>
          <p:nvPicPr>
            <p:cNvPr id="24" name="Рисунок 23" descr="16726456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14612" y="2928934"/>
              <a:ext cx="500379" cy="551012"/>
            </a:xfrm>
            <a:prstGeom prst="rect">
              <a:avLst/>
            </a:prstGeom>
          </p:spPr>
        </p:pic>
        <p:pic>
          <p:nvPicPr>
            <p:cNvPr id="25" name="Рисунок 24" descr="16726456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00298" y="1000108"/>
              <a:ext cx="435506" cy="479574"/>
            </a:xfrm>
            <a:prstGeom prst="rect">
              <a:avLst/>
            </a:prstGeom>
          </p:spPr>
        </p:pic>
        <p:pic>
          <p:nvPicPr>
            <p:cNvPr id="26" name="Рисунок 25" descr="16726456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28794" y="1714488"/>
              <a:ext cx="435506" cy="479574"/>
            </a:xfrm>
            <a:prstGeom prst="rect">
              <a:avLst/>
            </a:prstGeom>
          </p:spPr>
        </p:pic>
        <p:pic>
          <p:nvPicPr>
            <p:cNvPr id="27" name="Рисунок 26" descr="16726456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43306" y="5286388"/>
              <a:ext cx="500379" cy="551012"/>
            </a:xfrm>
            <a:prstGeom prst="rect">
              <a:avLst/>
            </a:prstGeom>
          </p:spPr>
        </p:pic>
        <p:pic>
          <p:nvPicPr>
            <p:cNvPr id="28" name="Рисунок 27" descr="16726456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71802" y="1714488"/>
              <a:ext cx="435506" cy="479574"/>
            </a:xfrm>
            <a:prstGeom prst="rect">
              <a:avLst/>
            </a:prstGeom>
          </p:spPr>
        </p:pic>
        <p:pic>
          <p:nvPicPr>
            <p:cNvPr id="29" name="Рисунок 28" descr="16726456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00232" y="5643578"/>
              <a:ext cx="500379" cy="551012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85be0a30752415926e57cd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500042"/>
            <a:ext cx="4078674" cy="5929330"/>
          </a:xfrm>
          <a:prstGeom prst="rect">
            <a:avLst/>
          </a:prstGeom>
        </p:spPr>
      </p:pic>
      <p:pic>
        <p:nvPicPr>
          <p:cNvPr id="5" name="Рисунок 4" descr="hello_html_799c31f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3929066"/>
            <a:ext cx="2509838" cy="250983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500826" y="4786322"/>
            <a:ext cx="2071702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Браво!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Рисунок 10" descr="christmas_PNG375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7" y="3786190"/>
            <a:ext cx="582842" cy="716410"/>
          </a:xfrm>
          <a:prstGeom prst="rect">
            <a:avLst/>
          </a:prstGeom>
        </p:spPr>
      </p:pic>
      <p:pic>
        <p:nvPicPr>
          <p:cNvPr id="10" name="Рисунок 9" descr="christmas_PNG375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4500570"/>
            <a:ext cx="582842" cy="716410"/>
          </a:xfrm>
          <a:prstGeom prst="rect">
            <a:avLst/>
          </a:prstGeom>
        </p:spPr>
      </p:pic>
      <p:sp>
        <p:nvSpPr>
          <p:cNvPr id="12" name="Стрелка вправо 11">
            <a:hlinkClick r:id="rId6" action="ppaction://hlinksldjump"/>
          </p:cNvPr>
          <p:cNvSpPr/>
          <p:nvPr/>
        </p:nvSpPr>
        <p:spPr>
          <a:xfrm>
            <a:off x="7572396" y="5857892"/>
            <a:ext cx="571504" cy="35719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christmas_PNG375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2428868"/>
            <a:ext cx="582842" cy="716410"/>
          </a:xfrm>
          <a:prstGeom prst="rect">
            <a:avLst/>
          </a:prstGeom>
        </p:spPr>
      </p:pic>
      <p:pic>
        <p:nvPicPr>
          <p:cNvPr id="15" name="Рисунок 14" descr="118675204_kellju_toy1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57356" y="2714620"/>
            <a:ext cx="861782" cy="851643"/>
          </a:xfrm>
          <a:prstGeom prst="rect">
            <a:avLst/>
          </a:prstGeom>
        </p:spPr>
      </p:pic>
      <p:pic>
        <p:nvPicPr>
          <p:cNvPr id="14" name="Рисунок 13" descr="118675204_kellju_toy1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14546" y="4572008"/>
            <a:ext cx="861782" cy="851643"/>
          </a:xfrm>
          <a:prstGeom prst="rect">
            <a:avLst/>
          </a:prstGeom>
        </p:spPr>
      </p:pic>
      <p:pic>
        <p:nvPicPr>
          <p:cNvPr id="16" name="Рисунок 15" descr="118675216_kellju_toy1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3500438"/>
            <a:ext cx="795447" cy="786089"/>
          </a:xfrm>
          <a:prstGeom prst="rect">
            <a:avLst/>
          </a:prstGeom>
        </p:spPr>
      </p:pic>
      <p:pic>
        <p:nvPicPr>
          <p:cNvPr id="17" name="Рисунок 16" descr="118675216_kellju_toy1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5984" y="1500174"/>
            <a:ext cx="795447" cy="786089"/>
          </a:xfrm>
          <a:prstGeom prst="rect">
            <a:avLst/>
          </a:prstGeom>
        </p:spPr>
      </p:pic>
      <p:pic>
        <p:nvPicPr>
          <p:cNvPr id="20" name="Рисунок 19" descr="0_6e5ba_c3dab28a_XXXL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60819">
            <a:off x="1638826" y="3142774"/>
            <a:ext cx="1939456" cy="1385327"/>
          </a:xfrm>
          <a:prstGeom prst="rect">
            <a:avLst/>
          </a:prstGeom>
        </p:spPr>
      </p:pic>
      <p:pic>
        <p:nvPicPr>
          <p:cNvPr id="18" name="Рисунок 17" descr="0_6e5ba_c3dab28a_XXX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760819">
            <a:off x="1900601" y="2105662"/>
            <a:ext cx="1604059" cy="1145757"/>
          </a:xfrm>
          <a:prstGeom prst="rect">
            <a:avLst/>
          </a:prstGeom>
        </p:spPr>
      </p:pic>
      <p:pic>
        <p:nvPicPr>
          <p:cNvPr id="19" name="Рисунок 18" descr="0_6e5ba_c3dab28a_XXXL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94349">
            <a:off x="1329165" y="4942257"/>
            <a:ext cx="2444456" cy="1746042"/>
          </a:xfrm>
          <a:prstGeom prst="rect">
            <a:avLst/>
          </a:prstGeom>
        </p:spPr>
      </p:pic>
      <p:grpSp>
        <p:nvGrpSpPr>
          <p:cNvPr id="2" name="Группа 36"/>
          <p:cNvGrpSpPr/>
          <p:nvPr/>
        </p:nvGrpSpPr>
        <p:grpSpPr>
          <a:xfrm>
            <a:off x="1428728" y="1000108"/>
            <a:ext cx="2714957" cy="5194482"/>
            <a:chOff x="1428728" y="1000108"/>
            <a:chExt cx="2714957" cy="5194482"/>
          </a:xfrm>
        </p:grpSpPr>
        <p:pic>
          <p:nvPicPr>
            <p:cNvPr id="21" name="Рисунок 20" descr="16726456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28728" y="4643446"/>
              <a:ext cx="630126" cy="693888"/>
            </a:xfrm>
            <a:prstGeom prst="rect">
              <a:avLst/>
            </a:prstGeom>
          </p:spPr>
        </p:pic>
        <p:pic>
          <p:nvPicPr>
            <p:cNvPr id="22" name="Рисунок 21" descr="16726456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71670" y="4071942"/>
              <a:ext cx="500379" cy="551012"/>
            </a:xfrm>
            <a:prstGeom prst="rect">
              <a:avLst/>
            </a:prstGeom>
          </p:spPr>
        </p:pic>
        <p:pic>
          <p:nvPicPr>
            <p:cNvPr id="23" name="Рисунок 22" descr="16726456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71802" y="4357694"/>
              <a:ext cx="630126" cy="693888"/>
            </a:xfrm>
            <a:prstGeom prst="rect">
              <a:avLst/>
            </a:prstGeom>
          </p:spPr>
        </p:pic>
        <p:pic>
          <p:nvPicPr>
            <p:cNvPr id="24" name="Рисунок 23" descr="16726456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14612" y="2928934"/>
              <a:ext cx="500379" cy="551012"/>
            </a:xfrm>
            <a:prstGeom prst="rect">
              <a:avLst/>
            </a:prstGeom>
          </p:spPr>
        </p:pic>
        <p:pic>
          <p:nvPicPr>
            <p:cNvPr id="25" name="Рисунок 24" descr="16726456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00298" y="1000108"/>
              <a:ext cx="435506" cy="479574"/>
            </a:xfrm>
            <a:prstGeom prst="rect">
              <a:avLst/>
            </a:prstGeom>
          </p:spPr>
        </p:pic>
        <p:pic>
          <p:nvPicPr>
            <p:cNvPr id="26" name="Рисунок 25" descr="16726456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28794" y="1714488"/>
              <a:ext cx="435506" cy="479574"/>
            </a:xfrm>
            <a:prstGeom prst="rect">
              <a:avLst/>
            </a:prstGeom>
          </p:spPr>
        </p:pic>
        <p:pic>
          <p:nvPicPr>
            <p:cNvPr id="27" name="Рисунок 26" descr="16726456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43306" y="5286388"/>
              <a:ext cx="500379" cy="551012"/>
            </a:xfrm>
            <a:prstGeom prst="rect">
              <a:avLst/>
            </a:prstGeom>
          </p:spPr>
        </p:pic>
        <p:pic>
          <p:nvPicPr>
            <p:cNvPr id="28" name="Рисунок 27" descr="16726456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71802" y="1714488"/>
              <a:ext cx="435506" cy="479574"/>
            </a:xfrm>
            <a:prstGeom prst="rect">
              <a:avLst/>
            </a:prstGeom>
          </p:spPr>
        </p:pic>
        <p:pic>
          <p:nvPicPr>
            <p:cNvPr id="29" name="Рисунок 28" descr="16726456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00232" y="5643578"/>
              <a:ext cx="500379" cy="551012"/>
            </a:xfrm>
            <a:prstGeom prst="rect">
              <a:avLst/>
            </a:prstGeom>
          </p:spPr>
        </p:pic>
      </p:grpSp>
      <p:pic>
        <p:nvPicPr>
          <p:cNvPr id="30" name="Рисунок 29" descr="13484980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14810" y="1928802"/>
            <a:ext cx="4336744" cy="221437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6166_winter-themed-wallpapers-wallpapers-cave_2560x1600_h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1477850"/>
            <a:ext cx="8286808" cy="4661330"/>
          </a:xfrm>
          <a:prstGeom prst="rect">
            <a:avLst/>
          </a:prstGeom>
        </p:spPr>
      </p:pic>
      <p:pic>
        <p:nvPicPr>
          <p:cNvPr id="3" name="Рисунок 2" descr="hello_html_77db6c4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2214554"/>
            <a:ext cx="2005770" cy="200577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57290" y="571480"/>
            <a:ext cx="1571636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72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:9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6-конечная звезда 5"/>
          <p:cNvSpPr/>
          <p:nvPr/>
        </p:nvSpPr>
        <p:spPr>
          <a:xfrm>
            <a:off x="4286248" y="1142984"/>
            <a:ext cx="785818" cy="857256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6-конечная звезда 6"/>
          <p:cNvSpPr/>
          <p:nvPr/>
        </p:nvSpPr>
        <p:spPr>
          <a:xfrm>
            <a:off x="3357554" y="571480"/>
            <a:ext cx="785818" cy="857256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6-конечная звезда 7"/>
          <p:cNvSpPr/>
          <p:nvPr/>
        </p:nvSpPr>
        <p:spPr>
          <a:xfrm>
            <a:off x="5214942" y="571480"/>
            <a:ext cx="785818" cy="857256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7072330" y="6072206"/>
            <a:ext cx="500066" cy="35719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C -0.08403 0.02569 -0.16789 0.05162 -0.22813 0.0875 C -0.28837 0.12338 -0.32223 0.18819 -0.36146 0.21528 C -0.4007 0.24236 -0.42709 0.24792 -0.46354 0.25 C -0.5 0.25208 -0.56441 0.23079 -0.58021 0.22778 C -0.59601 0.22477 -0.56198 0.23125 -0.55834 0.23194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6166_winter-themed-wallpapers-wallpapers-cave_2560x1600_h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1477850"/>
            <a:ext cx="8286808" cy="466133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57290" y="571480"/>
            <a:ext cx="1571636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64:8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6-конечная звезда 5"/>
          <p:cNvSpPr/>
          <p:nvPr/>
        </p:nvSpPr>
        <p:spPr>
          <a:xfrm>
            <a:off x="4286248" y="1142984"/>
            <a:ext cx="785818" cy="857256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6-конечная звезда 6"/>
          <p:cNvSpPr/>
          <p:nvPr/>
        </p:nvSpPr>
        <p:spPr>
          <a:xfrm>
            <a:off x="3357554" y="571480"/>
            <a:ext cx="785818" cy="857256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6-конечная звезда 7"/>
          <p:cNvSpPr/>
          <p:nvPr/>
        </p:nvSpPr>
        <p:spPr>
          <a:xfrm>
            <a:off x="5214942" y="571480"/>
            <a:ext cx="785818" cy="857256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7072330" y="6072206"/>
            <a:ext cx="500066" cy="35719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snowman_PNG99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3564">
            <a:off x="6858016" y="2143116"/>
            <a:ext cx="1880350" cy="201466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5.18519E-6 C -0.09202 0.04143 -0.18386 0.08286 -0.23959 0.11527 C -0.29532 0.14768 -0.3066 0.17569 -0.33438 0.19444 C -0.36216 0.21319 -0.37431 0.2199 -0.40625 0.22777 C -0.4382 0.23564 -0.49341 0.2456 -0.52605 0.24166 C -0.55869 0.23773 -0.59549 0.20624 -0.60209 0.20416 C -0.60869 0.20208 -0.57153 0.22499 -0.56563 0.22916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6166_winter-themed-wallpapers-wallpapers-cave_2560x1600_h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1477850"/>
            <a:ext cx="8286808" cy="466133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57290" y="571480"/>
            <a:ext cx="1571636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42:6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6-конечная звезда 5"/>
          <p:cNvSpPr/>
          <p:nvPr/>
        </p:nvSpPr>
        <p:spPr>
          <a:xfrm>
            <a:off x="4286248" y="1142984"/>
            <a:ext cx="785818" cy="857256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6-конечная звезда 6"/>
          <p:cNvSpPr/>
          <p:nvPr/>
        </p:nvSpPr>
        <p:spPr>
          <a:xfrm>
            <a:off x="3357554" y="571480"/>
            <a:ext cx="785818" cy="857256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6-конечная звезда 7"/>
          <p:cNvSpPr/>
          <p:nvPr/>
        </p:nvSpPr>
        <p:spPr>
          <a:xfrm>
            <a:off x="5214942" y="571480"/>
            <a:ext cx="785818" cy="857256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7072330" y="6072206"/>
            <a:ext cx="500066" cy="35719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7dfeeac5617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76837">
            <a:off x="6539839" y="1712306"/>
            <a:ext cx="2228707" cy="278588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C -0.0842 0.02732 -0.1684 0.05486 -0.21979 0.07778 C -0.27118 0.1007 -0.27812 0.11574 -0.30833 0.1375 C -0.33854 0.15926 -0.37118 0.19514 -0.40104 0.20834 C -0.4309 0.22153 -0.45434 0.22037 -0.4875 0.21667 C -0.52066 0.21297 -0.58524 0.18889 -0.6 0.18611 C -0.61475 0.18334 -0.59548 0.19167 -0.57604 0.2 " pathEditMode="relative" ptsTypes="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6166_winter-themed-wallpapers-wallpapers-cave_2560x1600_h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1477850"/>
            <a:ext cx="8286808" cy="466133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57290" y="571480"/>
            <a:ext cx="1571636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48:6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6-конечная звезда 5"/>
          <p:cNvSpPr/>
          <p:nvPr/>
        </p:nvSpPr>
        <p:spPr>
          <a:xfrm>
            <a:off x="4286248" y="1142984"/>
            <a:ext cx="785818" cy="857256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6-конечная звезда 6"/>
          <p:cNvSpPr/>
          <p:nvPr/>
        </p:nvSpPr>
        <p:spPr>
          <a:xfrm>
            <a:off x="3357554" y="571480"/>
            <a:ext cx="785818" cy="857256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6-конечная звезда 7"/>
          <p:cNvSpPr/>
          <p:nvPr/>
        </p:nvSpPr>
        <p:spPr>
          <a:xfrm>
            <a:off x="5214942" y="571480"/>
            <a:ext cx="785818" cy="857256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7072330" y="6072206"/>
            <a:ext cx="500066" cy="35719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santa-cliparts-114225-679107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1857364"/>
            <a:ext cx="3414056" cy="233192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17 0.02778 C 0.02396 0.0581 -0.02726 0.08843 -0.06649 0.11111 C -0.10573 0.1338 -0.13438 0.1463 -0.16024 0.16389 C -0.18629 0.18148 -0.19931 0.2 -0.22274 0.21667 C -0.24618 0.23333 -0.27274 0.25278 -0.30087 0.26389 C -0.32899 0.275 -0.36615 0.28241 -0.39149 0.28333 C -0.41684 0.28426 -0.42899 0.2757 -0.45295 0.26945 C -0.47691 0.2632 -0.51684 0.25278 -0.53524 0.24583 C -0.55365 0.23889 -0.56389 0.22708 -0.56337 0.22778 C -0.56285 0.22847 -0.54757 0.23912 -0.53212 0.25 " pathEditMode="relative" rAng="0" ptsTypes="aaaaaaaa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0" y="1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6166_winter-themed-wallpapers-wallpapers-cave_2560x1600_h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1477850"/>
            <a:ext cx="8286808" cy="466133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57290" y="571480"/>
            <a:ext cx="1571636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81:9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6-конечная звезда 5"/>
          <p:cNvSpPr/>
          <p:nvPr/>
        </p:nvSpPr>
        <p:spPr>
          <a:xfrm>
            <a:off x="4286248" y="1142984"/>
            <a:ext cx="785818" cy="857256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6-конечная звезда 6"/>
          <p:cNvSpPr/>
          <p:nvPr/>
        </p:nvSpPr>
        <p:spPr>
          <a:xfrm>
            <a:off x="3357554" y="571480"/>
            <a:ext cx="785818" cy="857256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6-конечная звезда 7"/>
          <p:cNvSpPr/>
          <p:nvPr/>
        </p:nvSpPr>
        <p:spPr>
          <a:xfrm>
            <a:off x="5214942" y="571480"/>
            <a:ext cx="785818" cy="857256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7072330" y="6072206"/>
            <a:ext cx="500066" cy="35719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9bf04c62aab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24329">
            <a:off x="7048044" y="1970120"/>
            <a:ext cx="1503506" cy="221569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C -0.05607 0.0213 -0.11198 0.04259 -0.14791 0.05972 C -0.18385 0.07685 -0.19427 0.08796 -0.21562 0.10278 C -0.23698 0.11759 -0.25434 0.13264 -0.27604 0.14861 C -0.29774 0.16458 -0.32291 0.18472 -0.34583 0.19861 C -0.36875 0.2125 -0.38715 0.22338 -0.41354 0.23194 C -0.43993 0.24051 -0.48142 0.25092 -0.50416 0.25 C -0.52691 0.24907 -0.53576 0.23264 -0.55 0.22639 C -0.56423 0.22014 -0.58576 0.21342 -0.58958 0.2125 C -0.5934 0.21157 -0.57552 0.21921 -0.57291 0.22083 " pathEditMode="relative" ptsTypes="aaaaa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2627784" y="1988841"/>
            <a:ext cx="398565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Украсяване на елха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1775252" y="3493511"/>
            <a:ext cx="483818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Пързаляме се в планината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Управляющая кнопка: возврат 4">
            <a:hlinkClick r:id="" action="ppaction://hlinkshowjump?jump=endshow" highlightClick="1"/>
          </p:cNvPr>
          <p:cNvSpPr/>
          <p:nvPr/>
        </p:nvSpPr>
        <p:spPr>
          <a:xfrm>
            <a:off x="1071538" y="714356"/>
            <a:ext cx="500066" cy="500066"/>
          </a:xfrm>
          <a:prstGeom prst="actionButtonRetur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2777129" y="4814424"/>
            <a:ext cx="3836307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Превим снежен човек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11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643702" y="2928934"/>
            <a:ext cx="1214446" cy="1315649"/>
          </a:xfrm>
          <a:prstGeom prst="rect">
            <a:avLst/>
          </a:prstGeom>
        </p:spPr>
      </p:pic>
      <p:pic>
        <p:nvPicPr>
          <p:cNvPr id="9" name="Рисунок 8" descr="585be0a30752415926e57cd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1604" y="1714488"/>
            <a:ext cx="786237" cy="1142984"/>
          </a:xfrm>
          <a:prstGeom prst="rect">
            <a:avLst/>
          </a:prstGeom>
        </p:spPr>
      </p:pic>
      <p:pic>
        <p:nvPicPr>
          <p:cNvPr id="10" name="Рисунок 9" descr="0_a881a_eb8df1ca_ori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4414" y="4572008"/>
            <a:ext cx="1231268" cy="15001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43240" y="928670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Избери игра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6166_winter-themed-wallpapers-wallpapers-cave_2560x1600_h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1477850"/>
            <a:ext cx="8286808" cy="466133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57290" y="571480"/>
            <a:ext cx="1571636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54:9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6-конечная звезда 5"/>
          <p:cNvSpPr/>
          <p:nvPr/>
        </p:nvSpPr>
        <p:spPr>
          <a:xfrm>
            <a:off x="4286248" y="1142984"/>
            <a:ext cx="785818" cy="857256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6-конечная звезда 6"/>
          <p:cNvSpPr/>
          <p:nvPr/>
        </p:nvSpPr>
        <p:spPr>
          <a:xfrm>
            <a:off x="3357554" y="571480"/>
            <a:ext cx="785818" cy="857256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6-конечная звезда 7"/>
          <p:cNvSpPr/>
          <p:nvPr/>
        </p:nvSpPr>
        <p:spPr>
          <a:xfrm>
            <a:off x="5214942" y="571480"/>
            <a:ext cx="785818" cy="857256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7072330" y="6072206"/>
            <a:ext cx="500066" cy="35719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e5be4ff33dbf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2285992"/>
            <a:ext cx="2864138" cy="202399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4.07407E-6 C -0.04513 0.00579 -0.09027 0.01158 -0.12083 0.02361 C -0.15138 0.03565 -0.1592 0.05255 -0.18333 0.07222 C -0.20746 0.0919 -0.24218 0.12431 -0.26562 0.14167 C -0.28906 0.15903 -0.30381 0.16574 -0.32395 0.17639 C -0.34409 0.18704 -0.3644 0.19838 -0.38645 0.20556 C -0.4085 0.21273 -0.4342 0.21945 -0.45624 0.21945 C -0.47829 0.21945 -0.49947 0.21181 -0.51874 0.20556 C -0.53802 0.19931 -0.56614 0.18472 -0.57187 0.18195 C -0.5776 0.17917 -0.55607 0.1875 -0.55312 0.18889 " pathEditMode="relative" ptsTypes="aaaaaaaa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6166_winter-themed-wallpapers-wallpapers-cave_2560x1600_h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1477850"/>
            <a:ext cx="8286808" cy="466133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57290" y="571480"/>
            <a:ext cx="1571636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24:3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6-конечная звезда 5"/>
          <p:cNvSpPr/>
          <p:nvPr/>
        </p:nvSpPr>
        <p:spPr>
          <a:xfrm>
            <a:off x="4286248" y="1142984"/>
            <a:ext cx="785818" cy="857256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6-конечная звезда 6"/>
          <p:cNvSpPr/>
          <p:nvPr/>
        </p:nvSpPr>
        <p:spPr>
          <a:xfrm>
            <a:off x="3357554" y="571480"/>
            <a:ext cx="785818" cy="857256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6-конечная звезда 7"/>
          <p:cNvSpPr/>
          <p:nvPr/>
        </p:nvSpPr>
        <p:spPr>
          <a:xfrm>
            <a:off x="5214942" y="571480"/>
            <a:ext cx="785818" cy="857256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7072330" y="6072206"/>
            <a:ext cx="500066" cy="35719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1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6017" flipH="1">
            <a:off x="6858015" y="1774020"/>
            <a:ext cx="1869431" cy="202521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C -0.02761 0.01157 -0.05521 0.02315 -0.0823 0.03611 C -0.10938 0.04907 -0.13369 0.06296 -0.1625 0.07778 C -0.19132 0.09259 -0.22709 0.10648 -0.25521 0.125 C -0.28334 0.14352 -0.30886 0.17292 -0.33125 0.18889 C -0.35365 0.20486 -0.36546 0.21481 -0.38959 0.22083 C -0.41372 0.22685 -0.44705 0.22731 -0.47605 0.225 C -0.50504 0.22268 -0.54375 0.2125 -0.56355 0.20694 C -0.58334 0.20139 -0.59375 0.19167 -0.5948 0.19167 C -0.59584 0.19167 -0.58282 0.1993 -0.5698 0.20694 " pathEditMode="relative" ptsTypes="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6166_winter-themed-wallpapers-wallpapers-cave_2560x1600_h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1477850"/>
            <a:ext cx="8286808" cy="466133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57290" y="571480"/>
            <a:ext cx="1571636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30:6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6-конечная звезда 5"/>
          <p:cNvSpPr/>
          <p:nvPr/>
        </p:nvSpPr>
        <p:spPr>
          <a:xfrm>
            <a:off x="4286248" y="1142984"/>
            <a:ext cx="785818" cy="857256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6-конечная звезда 6"/>
          <p:cNvSpPr/>
          <p:nvPr/>
        </p:nvSpPr>
        <p:spPr>
          <a:xfrm>
            <a:off x="3357554" y="571480"/>
            <a:ext cx="785818" cy="857256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6-конечная звезда 7"/>
          <p:cNvSpPr/>
          <p:nvPr/>
        </p:nvSpPr>
        <p:spPr>
          <a:xfrm>
            <a:off x="5214942" y="571480"/>
            <a:ext cx="785818" cy="857256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7072330" y="6072206"/>
            <a:ext cx="500066" cy="35719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2429319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57681">
            <a:off x="6394004" y="1308977"/>
            <a:ext cx="2639575" cy="304800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C -0.02865 0.00833 -0.05712 0.0169 -0.07917 0.02639 C -0.10122 0.03588 -0.11441 0.04676 -0.13229 0.05695 C -0.15017 0.06713 -0.16736 0.07593 -0.18646 0.0875 C -0.20556 0.09908 -0.22778 0.11343 -0.24687 0.12639 C -0.26597 0.13935 -0.28437 0.15208 -0.30104 0.16528 C -0.31771 0.17847 -0.32708 0.19236 -0.34687 0.20556 C -0.36667 0.21875 -0.39705 0.2382 -0.41979 0.24445 C -0.44253 0.2507 -0.46337 0.24398 -0.48333 0.24306 C -0.5033 0.24213 -0.52222 0.24352 -0.53958 0.23889 C -0.55694 0.23426 -0.57361 0.22269 -0.5875 0.21528 C -0.60139 0.20787 -0.62031 0.19607 -0.62292 0.19445 C -0.62552 0.19283 -0.60642 0.2037 -0.60312 0.20556 " pathEditMode="relative" ptsTypes="aaaaaaaaaaa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6166_winter-themed-wallpapers-wallpapers-cave_2560x1600_h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1477850"/>
            <a:ext cx="8286808" cy="466133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57290" y="571480"/>
            <a:ext cx="1571636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54:9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6-конечная звезда 5"/>
          <p:cNvSpPr/>
          <p:nvPr/>
        </p:nvSpPr>
        <p:spPr>
          <a:xfrm>
            <a:off x="4286248" y="1142984"/>
            <a:ext cx="785818" cy="857256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6-конечная звезда 6"/>
          <p:cNvSpPr/>
          <p:nvPr/>
        </p:nvSpPr>
        <p:spPr>
          <a:xfrm>
            <a:off x="3357554" y="571480"/>
            <a:ext cx="785818" cy="857256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6-конечная звезда 7"/>
          <p:cNvSpPr/>
          <p:nvPr/>
        </p:nvSpPr>
        <p:spPr>
          <a:xfrm>
            <a:off x="5214942" y="571480"/>
            <a:ext cx="785818" cy="857256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7072330" y="6072206"/>
            <a:ext cx="500066" cy="35719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2070352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60167">
            <a:off x="6125945" y="1482483"/>
            <a:ext cx="2814869" cy="281486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5.92593E-6 C -0.05086 0.02522 -0.10155 0.05069 -0.13437 0.06666 C -0.16718 0.08263 -0.17291 0.08194 -0.19687 0.09583 C -0.22082 0.10971 -0.25346 0.13263 -0.27812 0.14999 C -0.30277 0.16735 -0.31701 0.1861 -0.34478 0.19999 C -0.37256 0.21388 -0.41405 0.23032 -0.44478 0.23333 C -0.47551 0.23633 -0.50572 0.22499 -0.52916 0.21805 C -0.5526 0.2111 -0.58107 0.19351 -0.58541 0.19166 C -0.58975 0.18981 -0.57256 0.19837 -0.5552 0.20694 " pathEditMode="relative" ptsTypes="aaaaaaa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6166_winter-themed-wallpapers-wallpapers-cave_2560x1600_h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1477850"/>
            <a:ext cx="8286808" cy="466133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57290" y="571480"/>
            <a:ext cx="1571636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36:4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6-конечная звезда 5"/>
          <p:cNvSpPr/>
          <p:nvPr/>
        </p:nvSpPr>
        <p:spPr>
          <a:xfrm>
            <a:off x="4286248" y="1142984"/>
            <a:ext cx="785818" cy="857256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6-конечная звезда 6"/>
          <p:cNvSpPr/>
          <p:nvPr/>
        </p:nvSpPr>
        <p:spPr>
          <a:xfrm>
            <a:off x="3357554" y="571480"/>
            <a:ext cx="785818" cy="857256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6-конечная звезда 7"/>
          <p:cNvSpPr/>
          <p:nvPr/>
        </p:nvSpPr>
        <p:spPr>
          <a:xfrm>
            <a:off x="5214942" y="571480"/>
            <a:ext cx="785818" cy="857256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7072330" y="6072206"/>
            <a:ext cx="500066" cy="35719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d94b259779fc27acfa02236e40ecaefc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433731">
            <a:off x="6500826" y="1643050"/>
            <a:ext cx="2509636" cy="272971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-0.05764 0.01875 -0.11528 0.03773 -0.16459 0.06389 C -0.21389 0.09005 -0.26233 0.13565 -0.29584 0.15694 C -0.32934 0.17824 -0.33368 0.17639 -0.36563 0.19167 C -0.39757 0.20694 -0.45486 0.24236 -0.4875 0.24861 C -0.52014 0.25486 -0.54167 0.23773 -0.56146 0.22917 C -0.58125 0.2206 -0.6033 0.19907 -0.60625 0.19722 C -0.6092 0.19537 -0.58351 0.21458 -0.57917 0.21806 " pathEditMode="relative" ptsTypes="aaaaaa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26166_winter-themed-wallpapers-wallpapers-cave_2560x1600_h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1477850"/>
            <a:ext cx="8286808" cy="466133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428860" y="642918"/>
            <a:ext cx="3214710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Браво!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7072330" y="6072206"/>
            <a:ext cx="500066" cy="35719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1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000372"/>
            <a:ext cx="1419874" cy="1538196"/>
          </a:xfrm>
          <a:prstGeom prst="rect">
            <a:avLst/>
          </a:prstGeom>
        </p:spPr>
      </p:pic>
      <p:pic>
        <p:nvPicPr>
          <p:cNvPr id="12" name="Рисунок 11" descr="9bf04c62aab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3385">
            <a:off x="3545820" y="4225806"/>
            <a:ext cx="1384376" cy="2040133"/>
          </a:xfrm>
          <a:prstGeom prst="rect">
            <a:avLst/>
          </a:prstGeom>
        </p:spPr>
      </p:pic>
      <p:pic>
        <p:nvPicPr>
          <p:cNvPr id="14" name="Рисунок 13" descr="hello_html_77db6c4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2285992"/>
            <a:ext cx="2005770" cy="2005770"/>
          </a:xfrm>
          <a:prstGeom prst="rect">
            <a:avLst/>
          </a:prstGeom>
        </p:spPr>
      </p:pic>
      <p:pic>
        <p:nvPicPr>
          <p:cNvPr id="17" name="Рисунок 16" descr="24100456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620" y="428579"/>
            <a:ext cx="8036776" cy="642942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09425910182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753725"/>
            <a:ext cx="8286807" cy="4760798"/>
          </a:xfrm>
          <a:prstGeom prst="rect">
            <a:avLst/>
          </a:prstGeom>
        </p:spPr>
      </p:pic>
      <p:pic>
        <p:nvPicPr>
          <p:cNvPr id="7" name="Рисунок 6" descr="882dd8e9b0588b7b7c1069d111f0ab1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3571876"/>
            <a:ext cx="2286016" cy="228601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142976" y="714356"/>
            <a:ext cx="1571636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45:5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00364" y="571480"/>
            <a:ext cx="857256" cy="7858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Овал 11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4071934" y="1142984"/>
            <a:ext cx="857256" cy="7858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143504" y="642918"/>
            <a:ext cx="857256" cy="7858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09425910182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753725"/>
            <a:ext cx="8286807" cy="476079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142976" y="714356"/>
            <a:ext cx="1571636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3х9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Овал 10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3000364" y="571480"/>
            <a:ext cx="857256" cy="7858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27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071934" y="1142984"/>
            <a:ext cx="857256" cy="7858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28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143504" y="642918"/>
            <a:ext cx="857256" cy="7858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24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Рисунок 9" descr="2377041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4071942"/>
            <a:ext cx="2457680" cy="2457680"/>
          </a:xfrm>
          <a:prstGeom prst="rect">
            <a:avLst/>
          </a:prstGeom>
        </p:spPr>
      </p:pic>
      <p:pic>
        <p:nvPicPr>
          <p:cNvPr id="14" name="Рисунок 13" descr="882dd8e9b0588b7b7c1069d111f0ab1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2" y="3571876"/>
            <a:ext cx="2286016" cy="228601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09425910182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753725"/>
            <a:ext cx="8286807" cy="476079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142976" y="714356"/>
            <a:ext cx="1571636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8х4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00364" y="571480"/>
            <a:ext cx="857256" cy="7858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36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Овал 11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4071934" y="1142984"/>
            <a:ext cx="857256" cy="7858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32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143504" y="642918"/>
            <a:ext cx="857256" cy="7858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24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" name="Рисунок 15" descr="odlfbj35v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794" y="3500438"/>
            <a:ext cx="2655249" cy="265524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09425910182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753725"/>
            <a:ext cx="8286807" cy="476079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142976" y="714356"/>
            <a:ext cx="1571636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12:4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Овал 10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3000364" y="571480"/>
            <a:ext cx="857256" cy="7858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071934" y="1142984"/>
            <a:ext cx="857256" cy="7858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143504" y="642918"/>
            <a:ext cx="857256" cy="7858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Рисунок 7" descr="jd7jb9k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3357562"/>
            <a:ext cx="3226753" cy="322675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85be0a30752415926e57cd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500042"/>
            <a:ext cx="4078674" cy="5929330"/>
          </a:xfrm>
          <a:prstGeom prst="rect">
            <a:avLst/>
          </a:prstGeom>
        </p:spPr>
      </p:pic>
      <p:pic>
        <p:nvPicPr>
          <p:cNvPr id="5" name="Рисунок 4" descr="hello_html_799c31f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3929066"/>
            <a:ext cx="2509838" cy="250983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500826" y="4786322"/>
            <a:ext cx="1643074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7х5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143504" y="1928802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35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43768" y="1928802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45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15074" y="2928934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30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Рисунок 10" descr="christmas_PNG37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7" y="3786190"/>
            <a:ext cx="582842" cy="716410"/>
          </a:xfrm>
          <a:prstGeom prst="rect">
            <a:avLst/>
          </a:prstGeom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7572396" y="5929330"/>
            <a:ext cx="571504" cy="35719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09425910182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753725"/>
            <a:ext cx="8286807" cy="476079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142976" y="714356"/>
            <a:ext cx="1571636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28:4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00364" y="571480"/>
            <a:ext cx="857256" cy="7858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071934" y="1142984"/>
            <a:ext cx="857256" cy="7858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Овал 12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143504" y="642918"/>
            <a:ext cx="857256" cy="7858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Рисунок 9" descr="0_a881a_eb8df1ca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3214686"/>
            <a:ext cx="2521188" cy="307181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09425910182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753725"/>
            <a:ext cx="8286807" cy="476079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142976" y="714356"/>
            <a:ext cx="1571636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63:9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00364" y="571480"/>
            <a:ext cx="857256" cy="7858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071934" y="1142984"/>
            <a:ext cx="857256" cy="7858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Овал 12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143504" y="642918"/>
            <a:ext cx="857256" cy="7858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Рисунок 9" descr="0_a881a_eb8df1ca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3214686"/>
            <a:ext cx="2521188" cy="3071810"/>
          </a:xfrm>
          <a:prstGeom prst="rect">
            <a:avLst/>
          </a:prstGeom>
        </p:spPr>
      </p:pic>
      <p:pic>
        <p:nvPicPr>
          <p:cNvPr id="8" name="Рисунок 7" descr="11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4214810" y="3143248"/>
            <a:ext cx="3214686" cy="321468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09425910182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753725"/>
            <a:ext cx="8286807" cy="4760798"/>
          </a:xfrm>
          <a:prstGeom prst="rect">
            <a:avLst/>
          </a:prstGeom>
        </p:spPr>
      </p:pic>
      <p:pic>
        <p:nvPicPr>
          <p:cNvPr id="15" name="Рисунок 14" descr="2410045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428604"/>
            <a:ext cx="7191412" cy="575313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142976" y="714356"/>
            <a:ext cx="1571636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56:7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Овал 10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3000364" y="571480"/>
            <a:ext cx="857256" cy="7858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071934" y="1142984"/>
            <a:ext cx="857256" cy="7858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143504" y="642918"/>
            <a:ext cx="857256" cy="7858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Рисунок 9" descr="0_a881a_eb8df1ca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80" y="3214686"/>
            <a:ext cx="2521188" cy="3071810"/>
          </a:xfrm>
          <a:prstGeom prst="rect">
            <a:avLst/>
          </a:prstGeom>
        </p:spPr>
      </p:pic>
      <p:pic>
        <p:nvPicPr>
          <p:cNvPr id="8" name="Рисунок 7" descr="11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4214810" y="3143248"/>
            <a:ext cx="3214686" cy="321468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09425910182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753725"/>
            <a:ext cx="8286807" cy="4760798"/>
          </a:xfrm>
          <a:prstGeom prst="rect">
            <a:avLst/>
          </a:prstGeom>
        </p:spPr>
      </p:pic>
      <p:pic>
        <p:nvPicPr>
          <p:cNvPr id="15" name="Рисунок 14" descr="2410045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428604"/>
            <a:ext cx="7191412" cy="575313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142976" y="714356"/>
            <a:ext cx="1571636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7х4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00364" y="571480"/>
            <a:ext cx="857256" cy="7858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32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Овал 11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4071934" y="1142984"/>
            <a:ext cx="857256" cy="7858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28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143504" y="642918"/>
            <a:ext cx="857256" cy="7858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27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Рисунок 9" descr="0_a881a_eb8df1ca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80" y="3214686"/>
            <a:ext cx="2521188" cy="3071810"/>
          </a:xfrm>
          <a:prstGeom prst="rect">
            <a:avLst/>
          </a:prstGeom>
        </p:spPr>
      </p:pic>
      <p:pic>
        <p:nvPicPr>
          <p:cNvPr id="8" name="Рисунок 7" descr="11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4214810" y="3143248"/>
            <a:ext cx="3214686" cy="3214686"/>
          </a:xfrm>
          <a:prstGeom prst="rect">
            <a:avLst/>
          </a:prstGeom>
        </p:spPr>
      </p:pic>
      <p:pic>
        <p:nvPicPr>
          <p:cNvPr id="14" name="Рисунок 13" descr="ptic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161389" y="1500174"/>
            <a:ext cx="1161389" cy="102421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6.2963E-6 C 0.05955 -0.00278 0.1191 -0.00556 0.16355 -6.2963E-6 C 0.20799 0.00555 0.22414 0.02476 0.26667 0.03333 C 0.3092 0.04189 0.37518 0.03587 0.41875 0.05138 C 0.46233 0.06689 0.51025 0.0868 0.52813 0.12638 C 0.54601 0.16597 0.52917 0.25485 0.52605 0.28888 C 0.52292 0.32291 0.51615 0.32661 0.50938 0.33055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09425910182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753725"/>
            <a:ext cx="8286807" cy="4760798"/>
          </a:xfrm>
          <a:prstGeom prst="rect">
            <a:avLst/>
          </a:prstGeom>
        </p:spPr>
      </p:pic>
      <p:pic>
        <p:nvPicPr>
          <p:cNvPr id="15" name="Рисунок 14" descr="2410045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428604"/>
            <a:ext cx="7191412" cy="575313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142976" y="714356"/>
            <a:ext cx="1571636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5х6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00364" y="571480"/>
            <a:ext cx="857256" cy="7858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35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071934" y="1142984"/>
            <a:ext cx="857256" cy="7858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40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Овал 12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5143504" y="642918"/>
            <a:ext cx="857256" cy="7858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30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Рисунок 9" descr="0_a881a_eb8df1ca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80" y="3214686"/>
            <a:ext cx="2521188" cy="3071810"/>
          </a:xfrm>
          <a:prstGeom prst="rect">
            <a:avLst/>
          </a:prstGeom>
        </p:spPr>
      </p:pic>
      <p:pic>
        <p:nvPicPr>
          <p:cNvPr id="8" name="Рисунок 7" descr="11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4214810" y="3143248"/>
            <a:ext cx="3214686" cy="3214686"/>
          </a:xfrm>
          <a:prstGeom prst="rect">
            <a:avLst/>
          </a:prstGeom>
        </p:spPr>
      </p:pic>
      <p:pic>
        <p:nvPicPr>
          <p:cNvPr id="14" name="Рисунок 13" descr="ptic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8992" y="3643314"/>
            <a:ext cx="1161389" cy="1024217"/>
          </a:xfrm>
          <a:prstGeom prst="rect">
            <a:avLst/>
          </a:prstGeom>
        </p:spPr>
      </p:pic>
      <p:pic>
        <p:nvPicPr>
          <p:cNvPr id="16" name="Рисунок 15" descr="bird-cartoon-png-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44000" y="1571612"/>
            <a:ext cx="824926" cy="90594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8.67362E-19 C -0.06372 0.00324 -0.12744 0.00671 -0.17709 0.02083 C -0.22674 0.03495 -0.26372 0.07338 -0.29792 0.08472 C -0.33212 0.09606 -0.36459 0.06736 -0.3823 0.08889 C -0.4 0.11042 -0.40209 0.16204 -0.40417 0.21389 " pathEditMode="relative" ptsTypes="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09425910182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753725"/>
            <a:ext cx="8286807" cy="4760798"/>
          </a:xfrm>
          <a:prstGeom prst="rect">
            <a:avLst/>
          </a:prstGeom>
        </p:spPr>
      </p:pic>
      <p:pic>
        <p:nvPicPr>
          <p:cNvPr id="15" name="Рисунок 14" descr="2410045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28604"/>
            <a:ext cx="7191412" cy="5753130"/>
          </a:xfrm>
          <a:prstGeom prst="rect">
            <a:avLst/>
          </a:prstGeom>
        </p:spPr>
      </p:pic>
      <p:pic>
        <p:nvPicPr>
          <p:cNvPr id="10" name="Рисунок 9" descr="0_a881a_eb8df1ca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3214686"/>
            <a:ext cx="2521188" cy="3071810"/>
          </a:xfrm>
          <a:prstGeom prst="rect">
            <a:avLst/>
          </a:prstGeom>
        </p:spPr>
      </p:pic>
      <p:pic>
        <p:nvPicPr>
          <p:cNvPr id="8" name="Рисунок 7" descr="1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214810" y="3143248"/>
            <a:ext cx="3214686" cy="3214686"/>
          </a:xfrm>
          <a:prstGeom prst="rect">
            <a:avLst/>
          </a:prstGeom>
        </p:spPr>
      </p:pic>
      <p:pic>
        <p:nvPicPr>
          <p:cNvPr id="14" name="Рисунок 13" descr="ptic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3643314"/>
            <a:ext cx="1161389" cy="1024217"/>
          </a:xfrm>
          <a:prstGeom prst="rect">
            <a:avLst/>
          </a:prstGeom>
        </p:spPr>
      </p:pic>
      <p:pic>
        <p:nvPicPr>
          <p:cNvPr id="16" name="Рисунок 15" descr="bird-cartoon-png-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57818" y="3143248"/>
            <a:ext cx="824926" cy="905946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071670" y="714356"/>
            <a:ext cx="3000396" cy="9286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Браво!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" name="Рисунок 17" descr="0_1b5963_7584f2b3_ori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768" y="4857760"/>
            <a:ext cx="1457613" cy="1356671"/>
          </a:xfrm>
          <a:prstGeom prst="rect">
            <a:avLst/>
          </a:prstGeom>
        </p:spPr>
      </p:pic>
      <p:pic>
        <p:nvPicPr>
          <p:cNvPr id="19" name="Рисунок 18" descr="564988935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472" y="4786322"/>
            <a:ext cx="1249017" cy="1571750"/>
          </a:xfrm>
          <a:prstGeom prst="rect">
            <a:avLst/>
          </a:prstGeom>
        </p:spPr>
      </p:pic>
      <p:sp>
        <p:nvSpPr>
          <p:cNvPr id="20" name="Стрелка вправо 19">
            <a:hlinkClick r:id="rId10" action="ppaction://hlinksldjump"/>
          </p:cNvPr>
          <p:cNvSpPr/>
          <p:nvPr/>
        </p:nvSpPr>
        <p:spPr>
          <a:xfrm>
            <a:off x="4286248" y="6072206"/>
            <a:ext cx="571504" cy="35719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85be0a30752415926e57cd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500042"/>
            <a:ext cx="4078674" cy="5929330"/>
          </a:xfrm>
          <a:prstGeom prst="rect">
            <a:avLst/>
          </a:prstGeom>
        </p:spPr>
      </p:pic>
      <p:pic>
        <p:nvPicPr>
          <p:cNvPr id="5" name="Рисунок 4" descr="hello_html_799c31f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3929066"/>
            <a:ext cx="2509838" cy="250983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500826" y="4786322"/>
            <a:ext cx="1643074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40:8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143504" y="1928802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43768" y="1928802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15074" y="2928934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Рисунок 10" descr="christmas_PNG37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7" y="3786190"/>
            <a:ext cx="582842" cy="716410"/>
          </a:xfrm>
          <a:prstGeom prst="rect">
            <a:avLst/>
          </a:prstGeom>
        </p:spPr>
      </p:pic>
      <p:pic>
        <p:nvPicPr>
          <p:cNvPr id="10" name="Рисунок 9" descr="christmas_PNG37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4500570"/>
            <a:ext cx="582842" cy="716410"/>
          </a:xfrm>
          <a:prstGeom prst="rect">
            <a:avLst/>
          </a:prstGeom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7572396" y="5929330"/>
            <a:ext cx="571504" cy="35719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85be0a30752415926e57cd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500042"/>
            <a:ext cx="4078674" cy="5929330"/>
          </a:xfrm>
          <a:prstGeom prst="rect">
            <a:avLst/>
          </a:prstGeom>
        </p:spPr>
      </p:pic>
      <p:pic>
        <p:nvPicPr>
          <p:cNvPr id="5" name="Рисунок 4" descr="hello_html_799c31f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3929066"/>
            <a:ext cx="2509838" cy="250983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500826" y="4786322"/>
            <a:ext cx="1643074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4х9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143504" y="1928802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32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43768" y="1928802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42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15074" y="2928934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36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Рисунок 10" descr="christmas_PNG37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7" y="3786190"/>
            <a:ext cx="582842" cy="716410"/>
          </a:xfrm>
          <a:prstGeom prst="rect">
            <a:avLst/>
          </a:prstGeom>
        </p:spPr>
      </p:pic>
      <p:pic>
        <p:nvPicPr>
          <p:cNvPr id="10" name="Рисунок 9" descr="christmas_PNG37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4500570"/>
            <a:ext cx="582842" cy="716410"/>
          </a:xfrm>
          <a:prstGeom prst="rect">
            <a:avLst/>
          </a:prstGeom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7572396" y="5929330"/>
            <a:ext cx="571504" cy="35719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christmas_PNG37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2428868"/>
            <a:ext cx="582842" cy="71641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85be0a30752415926e57cd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500042"/>
            <a:ext cx="4078674" cy="5929330"/>
          </a:xfrm>
          <a:prstGeom prst="rect">
            <a:avLst/>
          </a:prstGeom>
        </p:spPr>
      </p:pic>
      <p:pic>
        <p:nvPicPr>
          <p:cNvPr id="5" name="Рисунок 4" descr="hello_html_799c31f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3929066"/>
            <a:ext cx="2509838" cy="250983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500826" y="4786322"/>
            <a:ext cx="1643074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32:4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143504" y="1928802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43768" y="1928802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15074" y="2928934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9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Рисунок 10" descr="christmas_PNG37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7" y="3786190"/>
            <a:ext cx="582842" cy="716410"/>
          </a:xfrm>
          <a:prstGeom prst="rect">
            <a:avLst/>
          </a:prstGeom>
        </p:spPr>
      </p:pic>
      <p:pic>
        <p:nvPicPr>
          <p:cNvPr id="10" name="Рисунок 9" descr="christmas_PNG37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4500570"/>
            <a:ext cx="582842" cy="716410"/>
          </a:xfrm>
          <a:prstGeom prst="rect">
            <a:avLst/>
          </a:prstGeom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7572396" y="5929330"/>
            <a:ext cx="571504" cy="35719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christmas_PNG37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2428868"/>
            <a:ext cx="582842" cy="716410"/>
          </a:xfrm>
          <a:prstGeom prst="rect">
            <a:avLst/>
          </a:prstGeom>
        </p:spPr>
      </p:pic>
      <p:pic>
        <p:nvPicPr>
          <p:cNvPr id="15" name="Рисунок 14" descr="118675204_kellju_toy1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57356" y="2714620"/>
            <a:ext cx="861782" cy="85164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85be0a30752415926e57cd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500042"/>
            <a:ext cx="4078674" cy="5929330"/>
          </a:xfrm>
          <a:prstGeom prst="rect">
            <a:avLst/>
          </a:prstGeom>
        </p:spPr>
      </p:pic>
      <p:pic>
        <p:nvPicPr>
          <p:cNvPr id="5" name="Рисунок 4" descr="hello_html_799c31f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3929066"/>
            <a:ext cx="2509838" cy="250983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500826" y="4786322"/>
            <a:ext cx="1643074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7х8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143504" y="1928802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54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43768" y="1928802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56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15074" y="2928934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58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Рисунок 10" descr="christmas_PNG37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7" y="3786190"/>
            <a:ext cx="582842" cy="716410"/>
          </a:xfrm>
          <a:prstGeom prst="rect">
            <a:avLst/>
          </a:prstGeom>
        </p:spPr>
      </p:pic>
      <p:pic>
        <p:nvPicPr>
          <p:cNvPr id="10" name="Рисунок 9" descr="christmas_PNG37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4500570"/>
            <a:ext cx="582842" cy="716410"/>
          </a:xfrm>
          <a:prstGeom prst="rect">
            <a:avLst/>
          </a:prstGeom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7572396" y="5857892"/>
            <a:ext cx="571504" cy="35719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christmas_PNG37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2428868"/>
            <a:ext cx="582842" cy="716410"/>
          </a:xfrm>
          <a:prstGeom prst="rect">
            <a:avLst/>
          </a:prstGeom>
        </p:spPr>
      </p:pic>
      <p:pic>
        <p:nvPicPr>
          <p:cNvPr id="15" name="Рисунок 14" descr="118675204_kellju_toy1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57356" y="2714620"/>
            <a:ext cx="861782" cy="851643"/>
          </a:xfrm>
          <a:prstGeom prst="rect">
            <a:avLst/>
          </a:prstGeom>
        </p:spPr>
      </p:pic>
      <p:pic>
        <p:nvPicPr>
          <p:cNvPr id="14" name="Рисунок 13" descr="118675204_kellju_toy1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14546" y="4572008"/>
            <a:ext cx="861782" cy="85164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85be0a30752415926e57cd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500042"/>
            <a:ext cx="4078674" cy="5929330"/>
          </a:xfrm>
          <a:prstGeom prst="rect">
            <a:avLst/>
          </a:prstGeom>
        </p:spPr>
      </p:pic>
      <p:pic>
        <p:nvPicPr>
          <p:cNvPr id="5" name="Рисунок 4" descr="hello_html_799c31f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3929066"/>
            <a:ext cx="2509838" cy="250983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500826" y="4786322"/>
            <a:ext cx="1643074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18:3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143504" y="1928802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43768" y="1928802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7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15074" y="2928934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Рисунок 10" descr="christmas_PNG37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7" y="3786190"/>
            <a:ext cx="582842" cy="716410"/>
          </a:xfrm>
          <a:prstGeom prst="rect">
            <a:avLst/>
          </a:prstGeom>
        </p:spPr>
      </p:pic>
      <p:pic>
        <p:nvPicPr>
          <p:cNvPr id="10" name="Рисунок 9" descr="christmas_PNG37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4500570"/>
            <a:ext cx="582842" cy="716410"/>
          </a:xfrm>
          <a:prstGeom prst="rect">
            <a:avLst/>
          </a:prstGeom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7572396" y="5857892"/>
            <a:ext cx="571504" cy="35719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christmas_PNG37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2428868"/>
            <a:ext cx="582842" cy="716410"/>
          </a:xfrm>
          <a:prstGeom prst="rect">
            <a:avLst/>
          </a:prstGeom>
        </p:spPr>
      </p:pic>
      <p:pic>
        <p:nvPicPr>
          <p:cNvPr id="15" name="Рисунок 14" descr="118675204_kellju_toy1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57356" y="2714620"/>
            <a:ext cx="861782" cy="851643"/>
          </a:xfrm>
          <a:prstGeom prst="rect">
            <a:avLst/>
          </a:prstGeom>
        </p:spPr>
      </p:pic>
      <p:pic>
        <p:nvPicPr>
          <p:cNvPr id="14" name="Рисунок 13" descr="118675204_kellju_toy1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14546" y="4572008"/>
            <a:ext cx="861782" cy="851643"/>
          </a:xfrm>
          <a:prstGeom prst="rect">
            <a:avLst/>
          </a:prstGeom>
        </p:spPr>
      </p:pic>
      <p:pic>
        <p:nvPicPr>
          <p:cNvPr id="16" name="Рисунок 15" descr="118675216_kellju_toy1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3500438"/>
            <a:ext cx="795447" cy="78608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85be0a30752415926e57cd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500042"/>
            <a:ext cx="4078674" cy="5929330"/>
          </a:xfrm>
          <a:prstGeom prst="rect">
            <a:avLst/>
          </a:prstGeom>
        </p:spPr>
      </p:pic>
      <p:pic>
        <p:nvPicPr>
          <p:cNvPr id="5" name="Рисунок 4" descr="hello_html_799c31f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3929066"/>
            <a:ext cx="2509838" cy="250983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500826" y="4786322"/>
            <a:ext cx="1643074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9х6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143504" y="1928802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56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43768" y="1928802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49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15074" y="2928934"/>
            <a:ext cx="1000132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54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Рисунок 10" descr="christmas_PNG37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7" y="3786190"/>
            <a:ext cx="582842" cy="716410"/>
          </a:xfrm>
          <a:prstGeom prst="rect">
            <a:avLst/>
          </a:prstGeom>
        </p:spPr>
      </p:pic>
      <p:pic>
        <p:nvPicPr>
          <p:cNvPr id="10" name="Рисунок 9" descr="christmas_PNG37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4500570"/>
            <a:ext cx="582842" cy="716410"/>
          </a:xfrm>
          <a:prstGeom prst="rect">
            <a:avLst/>
          </a:prstGeom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7572396" y="5857892"/>
            <a:ext cx="571504" cy="35719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christmas_PNG37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2428868"/>
            <a:ext cx="582842" cy="716410"/>
          </a:xfrm>
          <a:prstGeom prst="rect">
            <a:avLst/>
          </a:prstGeom>
        </p:spPr>
      </p:pic>
      <p:pic>
        <p:nvPicPr>
          <p:cNvPr id="15" name="Рисунок 14" descr="118675204_kellju_toy1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57356" y="2714620"/>
            <a:ext cx="861782" cy="851643"/>
          </a:xfrm>
          <a:prstGeom prst="rect">
            <a:avLst/>
          </a:prstGeom>
        </p:spPr>
      </p:pic>
      <p:pic>
        <p:nvPicPr>
          <p:cNvPr id="14" name="Рисунок 13" descr="118675204_kellju_toy1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14546" y="4572008"/>
            <a:ext cx="861782" cy="851643"/>
          </a:xfrm>
          <a:prstGeom prst="rect">
            <a:avLst/>
          </a:prstGeom>
        </p:spPr>
      </p:pic>
      <p:pic>
        <p:nvPicPr>
          <p:cNvPr id="16" name="Рисунок 15" descr="118675216_kellju_toy1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3500438"/>
            <a:ext cx="795447" cy="786089"/>
          </a:xfrm>
          <a:prstGeom prst="rect">
            <a:avLst/>
          </a:prstGeom>
        </p:spPr>
      </p:pic>
      <p:pic>
        <p:nvPicPr>
          <p:cNvPr id="17" name="Рисунок 16" descr="118675216_kellju_toy1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5984" y="1500174"/>
            <a:ext cx="795447" cy="78608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theme/theme1.xml><?xml version="1.0" encoding="utf-8"?>
<a:theme xmlns:a="http://schemas.openxmlformats.org/drawingml/2006/main" name="шаблон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шаблон1</Template>
  <TotalTime>369</TotalTime>
  <Words>143</Words>
  <Application>Microsoft Office PowerPoint</Application>
  <PresentationFormat>On-screen Show (4:3)</PresentationFormat>
  <Paragraphs>128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Monotype Corsiva</vt:lpstr>
      <vt:lpstr>шаблон1</vt:lpstr>
      <vt:lpstr>Таблично умножение и деление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Табличное умножение и деление Игры-тренажёры</dc:title>
  <dc:creator>Бойкова Оксана</dc:creator>
  <cp:lastModifiedBy>PC-1</cp:lastModifiedBy>
  <cp:revision>42</cp:revision>
  <dcterms:created xsi:type="dcterms:W3CDTF">2018-12-18T10:49:10Z</dcterms:created>
  <dcterms:modified xsi:type="dcterms:W3CDTF">2021-06-10T08:36:10Z</dcterms:modified>
</cp:coreProperties>
</file>