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64" r:id="rId5"/>
    <p:sldId id="258" r:id="rId6"/>
    <p:sldId id="259" r:id="rId7"/>
    <p:sldId id="260" r:id="rId8"/>
    <p:sldId id="261" r:id="rId9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A3513-AA6B-4F1B-B4F2-9FCBA7FC9165}" type="datetimeFigureOut">
              <a:rPr lang="bg-BG" smtClean="0"/>
              <a:t>1.3.2021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99EF4-2610-48FE-B8F7-46C5AEF32F22}" type="slidenum">
              <a:rPr lang="bg-BG" smtClean="0"/>
              <a:t>‹#›</a:t>
            </a:fld>
            <a:endParaRPr lang="bg-BG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9796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A3513-AA6B-4F1B-B4F2-9FCBA7FC9165}" type="datetimeFigureOut">
              <a:rPr lang="bg-BG" smtClean="0"/>
              <a:t>1.3.2021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99EF4-2610-48FE-B8F7-46C5AEF32F2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67392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A3513-AA6B-4F1B-B4F2-9FCBA7FC9165}" type="datetimeFigureOut">
              <a:rPr lang="bg-BG" smtClean="0"/>
              <a:t>1.3.2021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99EF4-2610-48FE-B8F7-46C5AEF32F2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72661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A3513-AA6B-4F1B-B4F2-9FCBA7FC9165}" type="datetimeFigureOut">
              <a:rPr lang="bg-BG" smtClean="0"/>
              <a:t>1.3.2021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99EF4-2610-48FE-B8F7-46C5AEF32F2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84738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A3513-AA6B-4F1B-B4F2-9FCBA7FC9165}" type="datetimeFigureOut">
              <a:rPr lang="bg-BG" smtClean="0"/>
              <a:t>1.3.2021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99EF4-2610-48FE-B8F7-46C5AEF32F22}" type="slidenum">
              <a:rPr lang="bg-BG" smtClean="0"/>
              <a:t>‹#›</a:t>
            </a:fld>
            <a:endParaRPr lang="bg-BG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1996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A3513-AA6B-4F1B-B4F2-9FCBA7FC9165}" type="datetimeFigureOut">
              <a:rPr lang="bg-BG" smtClean="0"/>
              <a:t>1.3.2021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99EF4-2610-48FE-B8F7-46C5AEF32F2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571515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A3513-AA6B-4F1B-B4F2-9FCBA7FC9165}" type="datetimeFigureOut">
              <a:rPr lang="bg-BG" smtClean="0"/>
              <a:t>1.3.2021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99EF4-2610-48FE-B8F7-46C5AEF32F2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87026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A3513-AA6B-4F1B-B4F2-9FCBA7FC9165}" type="datetimeFigureOut">
              <a:rPr lang="bg-BG" smtClean="0"/>
              <a:t>1.3.2021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99EF4-2610-48FE-B8F7-46C5AEF32F2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82175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A3513-AA6B-4F1B-B4F2-9FCBA7FC9165}" type="datetimeFigureOut">
              <a:rPr lang="bg-BG" smtClean="0"/>
              <a:t>1.3.2021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99EF4-2610-48FE-B8F7-46C5AEF32F2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44264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80A3513-AA6B-4F1B-B4F2-9FCBA7FC9165}" type="datetimeFigureOut">
              <a:rPr lang="bg-BG" smtClean="0"/>
              <a:t>1.3.2021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EE99EF4-2610-48FE-B8F7-46C5AEF32F2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562456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A3513-AA6B-4F1B-B4F2-9FCBA7FC9165}" type="datetimeFigureOut">
              <a:rPr lang="bg-BG" smtClean="0"/>
              <a:t>1.3.2021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99EF4-2610-48FE-B8F7-46C5AEF32F2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41497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80A3513-AA6B-4F1B-B4F2-9FCBA7FC9165}" type="datetimeFigureOut">
              <a:rPr lang="bg-BG" smtClean="0"/>
              <a:t>1.3.2021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EE99EF4-2610-48FE-B8F7-46C5AEF32F22}" type="slidenum">
              <a:rPr lang="bg-BG" smtClean="0"/>
              <a:t>‹#›</a:t>
            </a:fld>
            <a:endParaRPr lang="bg-BG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9488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bg-BG" dirty="0" smtClean="0"/>
              <a:t>Упражнение върху задачи от процент и лихва</a:t>
            </a:r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96784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3125" y="1985711"/>
            <a:ext cx="9475210" cy="1904645"/>
          </a:xfrm>
        </p:spPr>
      </p:pic>
    </p:spTree>
    <p:extLst>
      <p:ext uri="{BB962C8B-B14F-4D97-AF65-F5344CB8AC3E}">
        <p14:creationId xmlns:p14="http://schemas.microsoft.com/office/powerpoint/2010/main" val="1457001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605" y="1934620"/>
            <a:ext cx="10606576" cy="2097052"/>
          </a:xfrm>
        </p:spPr>
      </p:pic>
    </p:spTree>
    <p:extLst>
      <p:ext uri="{BB962C8B-B14F-4D97-AF65-F5344CB8AC3E}">
        <p14:creationId xmlns:p14="http://schemas.microsoft.com/office/powerpoint/2010/main" val="3016289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9627" y="1777254"/>
            <a:ext cx="8881503" cy="2520426"/>
          </a:xfrm>
        </p:spPr>
      </p:pic>
    </p:spTree>
    <p:extLst>
      <p:ext uri="{BB962C8B-B14F-4D97-AF65-F5344CB8AC3E}">
        <p14:creationId xmlns:p14="http://schemas.microsoft.com/office/powerpoint/2010/main" val="1098211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08" b="27851"/>
          <a:stretch/>
        </p:blipFill>
        <p:spPr>
          <a:xfrm>
            <a:off x="1413162" y="1828616"/>
            <a:ext cx="9588937" cy="1313596"/>
          </a:xfrm>
        </p:spPr>
      </p:pic>
    </p:spTree>
    <p:extLst>
      <p:ext uri="{BB962C8B-B14F-4D97-AF65-F5344CB8AC3E}">
        <p14:creationId xmlns:p14="http://schemas.microsoft.com/office/powerpoint/2010/main" val="405255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37"/>
          <a:stretch/>
        </p:blipFill>
        <p:spPr>
          <a:xfrm>
            <a:off x="2177935" y="1758291"/>
            <a:ext cx="8904203" cy="2364821"/>
          </a:xfrm>
        </p:spPr>
      </p:pic>
    </p:spTree>
    <p:extLst>
      <p:ext uri="{BB962C8B-B14F-4D97-AF65-F5344CB8AC3E}">
        <p14:creationId xmlns:p14="http://schemas.microsoft.com/office/powerpoint/2010/main" val="1968975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67"/>
          <a:stretch/>
        </p:blipFill>
        <p:spPr>
          <a:xfrm>
            <a:off x="1230283" y="1897912"/>
            <a:ext cx="10274307" cy="1177797"/>
          </a:xfrm>
        </p:spPr>
      </p:pic>
    </p:spTree>
    <p:extLst>
      <p:ext uri="{BB962C8B-B14F-4D97-AF65-F5344CB8AC3E}">
        <p14:creationId xmlns:p14="http://schemas.microsoft.com/office/powerpoint/2010/main" val="13188677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04"/>
          <a:stretch/>
        </p:blipFill>
        <p:spPr>
          <a:xfrm>
            <a:off x="1571104" y="2068930"/>
            <a:ext cx="9378173" cy="1066949"/>
          </a:xfrm>
        </p:spPr>
      </p:pic>
    </p:spTree>
    <p:extLst>
      <p:ext uri="{BB962C8B-B14F-4D97-AF65-F5344CB8AC3E}">
        <p14:creationId xmlns:p14="http://schemas.microsoft.com/office/powerpoint/2010/main" val="397859241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18</TotalTime>
  <Words>7</Words>
  <Application>Microsoft Office PowerPoint</Application>
  <PresentationFormat>Widescreen</PresentationFormat>
  <Paragraphs>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Calibri</vt:lpstr>
      <vt:lpstr>Calibri Light</vt:lpstr>
      <vt:lpstr>Retrospect</vt:lpstr>
      <vt:lpstr>Упражнение върху задачи от процент и лихва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Упражнение върху задачи от процент и лихва</dc:title>
  <dc:creator>User</dc:creator>
  <cp:lastModifiedBy>User</cp:lastModifiedBy>
  <cp:revision>2</cp:revision>
  <dcterms:created xsi:type="dcterms:W3CDTF">2021-03-01T19:25:19Z</dcterms:created>
  <dcterms:modified xsi:type="dcterms:W3CDTF">2021-03-01T19:43:35Z</dcterms:modified>
</cp:coreProperties>
</file>