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2">
                    <a:lumMod val="50000"/>
                  </a:schemeClr>
                </a:solidFill>
              </a:rPr>
              <a:t>Упражнение</a:t>
            </a:r>
            <a:endParaRPr lang="bg-B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3618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841"/>
          <a:stretch/>
        </p:blipFill>
        <p:spPr>
          <a:xfrm>
            <a:off x="431074" y="760294"/>
            <a:ext cx="8856618" cy="1238323"/>
          </a:xfrm>
        </p:spPr>
      </p:pic>
      <p:sp>
        <p:nvSpPr>
          <p:cNvPr id="5" name="Oval 4"/>
          <p:cNvSpPr/>
          <p:nvPr/>
        </p:nvSpPr>
        <p:spPr>
          <a:xfrm>
            <a:off x="274320" y="169817"/>
            <a:ext cx="574766" cy="53822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1</a:t>
            </a:r>
            <a:endParaRPr lang="bg-BG" dirty="0"/>
          </a:p>
        </p:txBody>
      </p:sp>
      <p:pic>
        <p:nvPicPr>
          <p:cNvPr id="7" name="Content Placeholder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29"/>
          <a:stretch/>
        </p:blipFill>
        <p:spPr>
          <a:xfrm>
            <a:off x="431074" y="2225041"/>
            <a:ext cx="8856618" cy="407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41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4320" y="169817"/>
            <a:ext cx="574766" cy="53822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2</a:t>
            </a:r>
            <a:endParaRPr lang="bg-BG" dirty="0"/>
          </a:p>
        </p:txBody>
      </p:sp>
      <p:pic>
        <p:nvPicPr>
          <p:cNvPr id="3" name="Content Placeholder 2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r="17933" b="80961"/>
          <a:stretch/>
        </p:blipFill>
        <p:spPr>
          <a:xfrm>
            <a:off x="248195" y="899688"/>
            <a:ext cx="9367890" cy="447605"/>
          </a:xfrm>
        </p:spPr>
      </p:pic>
      <p:sp>
        <p:nvSpPr>
          <p:cNvPr id="7" name="Oval 6"/>
          <p:cNvSpPr/>
          <p:nvPr/>
        </p:nvSpPr>
        <p:spPr>
          <a:xfrm>
            <a:off x="248195" y="2929438"/>
            <a:ext cx="574766" cy="53822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3</a:t>
            </a:r>
            <a:endParaRPr lang="bg-BG" dirty="0"/>
          </a:p>
        </p:txBody>
      </p:sp>
      <p:pic>
        <p:nvPicPr>
          <p:cNvPr id="8" name="Content Placeholder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99"/>
          <a:stretch/>
        </p:blipFill>
        <p:spPr>
          <a:xfrm>
            <a:off x="468857" y="1406150"/>
            <a:ext cx="8596312" cy="1496194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1" y="3408806"/>
            <a:ext cx="8289450" cy="1012925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"/>
          <a:stretch/>
        </p:blipFill>
        <p:spPr>
          <a:xfrm>
            <a:off x="416606" y="4480588"/>
            <a:ext cx="8817013" cy="201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94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4320" y="169817"/>
            <a:ext cx="574766" cy="53822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4</a:t>
            </a:r>
            <a:endParaRPr lang="bg-BG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1071154"/>
            <a:ext cx="9205598" cy="103196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2931767"/>
            <a:ext cx="8869013" cy="235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44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82888" y="624849"/>
            <a:ext cx="574766" cy="53822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5</a:t>
            </a:r>
            <a:endParaRPr lang="bg-BG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88" y="1528355"/>
            <a:ext cx="9161558" cy="122574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26" y="3657601"/>
            <a:ext cx="8098848" cy="229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53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08881" y="275838"/>
            <a:ext cx="574766" cy="53822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6</a:t>
            </a:r>
            <a:endParaRPr lang="bg-BG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4" y="923772"/>
            <a:ext cx="8955291" cy="139177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05" y="2626207"/>
            <a:ext cx="8935697" cy="348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08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225</TotalTime>
  <Words>7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Упражнение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Упражнение</dc:title>
  <dc:creator>PC-1</dc:creator>
  <cp:lastModifiedBy>PC-1</cp:lastModifiedBy>
  <cp:revision>4</cp:revision>
  <dcterms:created xsi:type="dcterms:W3CDTF">2019-04-12T04:29:52Z</dcterms:created>
  <dcterms:modified xsi:type="dcterms:W3CDTF">2019-04-12T08:15:05Z</dcterms:modified>
</cp:coreProperties>
</file>