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58" r:id="rId3"/>
    <p:sldId id="260" r:id="rId4"/>
    <p:sldId id="263" r:id="rId5"/>
    <p:sldId id="261" r:id="rId6"/>
    <p:sldId id="316" r:id="rId7"/>
    <p:sldId id="264" r:id="rId8"/>
    <p:sldId id="317" r:id="rId9"/>
    <p:sldId id="328" r:id="rId10"/>
    <p:sldId id="329" r:id="rId11"/>
    <p:sldId id="325" r:id="rId12"/>
    <p:sldId id="320" r:id="rId13"/>
    <p:sldId id="330" r:id="rId14"/>
    <p:sldId id="331" r:id="rId15"/>
    <p:sldId id="332" r:id="rId16"/>
    <p:sldId id="288" r:id="rId17"/>
    <p:sldId id="32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CC1CE-CD1C-4B2F-B53F-3856A4D8331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0D4E1-6E8B-4A0B-A21F-164259FC2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7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0D4E1-6E8B-4A0B-A21F-164259FC2C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5" name="Подзаглавие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31" name="Контейнер за 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8" name="Контейнер за долния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Контейнер за картина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Контейнер за заглавие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1" name="Текстов контейне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7" name="Контейнер за 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photonik.blog.bg/photos/67843/original/Gena-Cheburashka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photonik.blog.bg/photos/67843/original/Cheburashka-marka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photonik.blog.bg/photos/67843/original/Ramenskoe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photonik.blog.bg/photos/67843/original/Bial-Cherven-Cheburashka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ar.ru/books/p190520.jpg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hyperlink" Target="http://www.fimka.net/_ld/13/50994.jpg" TargetMode="External"/><Relationship Id="rId2" Type="http://schemas.openxmlformats.org/officeDocument/2006/relationships/hyperlink" Target="http://www.kmrz.ru/catimg/72/7234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mrz.ru/catimg/75/75051.jpg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forums.drom.ru/attachment.php?attachmentid=224300&amp;stc=1&amp;d=1213914883" TargetMode="External"/><Relationship Id="rId4" Type="http://schemas.openxmlformats.org/officeDocument/2006/relationships/hyperlink" Target="http://www.ruslania.com/pictures/big/9785170435913.jpg" TargetMode="Externa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nik.blog.bg/photos/67843/original/uspensky-kg1966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hotonik.blog.bg/photos/67843/original/Cheburashka-diafilm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2812" y="1196752"/>
            <a:ext cx="4464496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НАЧИНАЕТСЯ  </a:t>
            </a:r>
            <a:r>
              <a:rPr lang="ru-RU" sz="40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</a:t>
            </a:r>
            <a:endParaRPr lang="ru-RU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42" y="3615679"/>
            <a:ext cx="4242328" cy="262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683568" y="1412776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Първият</a:t>
            </a:r>
            <a:r>
              <a:rPr lang="ru-RU" dirty="0"/>
              <a:t> </a:t>
            </a:r>
            <a:r>
              <a:rPr lang="ru-RU" dirty="0" err="1"/>
              <a:t>анимационен</a:t>
            </a:r>
            <a:r>
              <a:rPr lang="ru-RU" dirty="0"/>
              <a:t> (</a:t>
            </a:r>
            <a:r>
              <a:rPr lang="ru-RU" dirty="0" err="1"/>
              <a:t>всъщност</a:t>
            </a:r>
            <a:r>
              <a:rPr lang="ru-RU" dirty="0"/>
              <a:t> </a:t>
            </a:r>
            <a:r>
              <a:rPr lang="ru-RU" dirty="0" err="1"/>
              <a:t>куклен</a:t>
            </a:r>
            <a:r>
              <a:rPr lang="ru-RU" dirty="0"/>
              <a:t>) </a:t>
            </a:r>
            <a:r>
              <a:rPr lang="ru-RU" dirty="0" err="1"/>
              <a:t>филм</a:t>
            </a:r>
            <a:r>
              <a:rPr lang="ru-RU" dirty="0"/>
              <a:t> от </a:t>
            </a:r>
            <a:r>
              <a:rPr lang="ru-RU" dirty="0" err="1"/>
              <a:t>сериите</a:t>
            </a:r>
            <a:r>
              <a:rPr lang="ru-RU" dirty="0"/>
              <a:t> за Чебурашка </a:t>
            </a:r>
            <a:r>
              <a:rPr lang="ru-RU" dirty="0" err="1"/>
              <a:t>излиза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същата</a:t>
            </a:r>
            <a:r>
              <a:rPr lang="ru-RU" dirty="0"/>
              <a:t> 1969 г. – „Крокодил Гена</a:t>
            </a:r>
            <a:r>
              <a:rPr lang="ru-RU" dirty="0" smtClean="0"/>
              <a:t>”.</a:t>
            </a:r>
            <a:endParaRPr lang="bg-BG" dirty="0"/>
          </a:p>
        </p:txBody>
      </p:sp>
      <p:pic>
        <p:nvPicPr>
          <p:cNvPr id="3" name="Картина 2" descr="Крокодилът Гена и Чебурашк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55476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612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1" name="Picture 41" descr="1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500958" y="4371971"/>
            <a:ext cx="714380" cy="2486025"/>
          </a:xfrm>
          <a:prstGeom prst="rect">
            <a:avLst/>
          </a:prstGeom>
          <a:noFill/>
        </p:spPr>
      </p:pic>
      <p:pic>
        <p:nvPicPr>
          <p:cNvPr id="15376" name="Picture 16" descr="174531f737e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651603"/>
            <a:ext cx="2374900" cy="1995488"/>
          </a:xfrm>
          <a:prstGeom prst="rect">
            <a:avLst/>
          </a:prstGeom>
          <a:noFill/>
        </p:spPr>
      </p:pic>
      <p:pic>
        <p:nvPicPr>
          <p:cNvPr id="15379" name="Picture 19" descr="h7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3716338"/>
            <a:ext cx="1724025" cy="1428750"/>
          </a:xfrm>
          <a:prstGeom prst="rect">
            <a:avLst/>
          </a:prstGeom>
          <a:noFill/>
        </p:spPr>
      </p:pic>
      <p:pic>
        <p:nvPicPr>
          <p:cNvPr id="15387" name="Picture 27" descr="1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71975"/>
            <a:ext cx="885825" cy="2486025"/>
          </a:xfrm>
          <a:prstGeom prst="rect">
            <a:avLst/>
          </a:prstGeom>
          <a:noFill/>
        </p:spPr>
      </p:pic>
      <p:pic>
        <p:nvPicPr>
          <p:cNvPr id="15393" name="Picture 33" descr="7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692150"/>
            <a:ext cx="1190625" cy="1257300"/>
          </a:xfrm>
          <a:prstGeom prst="rect">
            <a:avLst/>
          </a:prstGeom>
          <a:noFill/>
        </p:spPr>
      </p:pic>
      <p:pic>
        <p:nvPicPr>
          <p:cNvPr id="15394" name="Picture 34" descr="1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475"/>
            <a:ext cx="885825" cy="2486025"/>
          </a:xfrm>
          <a:prstGeom prst="rect">
            <a:avLst/>
          </a:prstGeom>
          <a:noFill/>
        </p:spPr>
      </p:pic>
      <p:pic>
        <p:nvPicPr>
          <p:cNvPr id="15395" name="Picture 35" descr="1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71450"/>
            <a:ext cx="885825" cy="2486025"/>
          </a:xfrm>
          <a:prstGeom prst="rect">
            <a:avLst/>
          </a:prstGeom>
          <a:noFill/>
        </p:spPr>
      </p:pic>
      <p:pic>
        <p:nvPicPr>
          <p:cNvPr id="15400" name="Picture 40" descr="1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429520" y="1916109"/>
            <a:ext cx="785818" cy="2486025"/>
          </a:xfrm>
          <a:prstGeom prst="rect">
            <a:avLst/>
          </a:prstGeom>
          <a:noFill/>
        </p:spPr>
      </p:pic>
      <p:pic>
        <p:nvPicPr>
          <p:cNvPr id="15402" name="Picture 42" descr="1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740525" y="5172075"/>
            <a:ext cx="885825" cy="2486025"/>
          </a:xfrm>
          <a:prstGeom prst="rect">
            <a:avLst/>
          </a:prstGeom>
          <a:noFill/>
        </p:spPr>
      </p:pic>
      <p:pic>
        <p:nvPicPr>
          <p:cNvPr id="15403" name="Picture 43" descr="1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92600" y="5172075"/>
            <a:ext cx="885825" cy="2486025"/>
          </a:xfrm>
          <a:prstGeom prst="rect">
            <a:avLst/>
          </a:prstGeom>
          <a:noFill/>
        </p:spPr>
      </p:pic>
      <p:pic>
        <p:nvPicPr>
          <p:cNvPr id="15404" name="Picture 44" descr="1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627188" y="5172075"/>
            <a:ext cx="885825" cy="2486025"/>
          </a:xfrm>
          <a:prstGeom prst="rect">
            <a:avLst/>
          </a:prstGeom>
          <a:noFill/>
        </p:spPr>
      </p:pic>
      <p:pic>
        <p:nvPicPr>
          <p:cNvPr id="15407" name="Picture 47" descr="af857422a2e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5651" y="1201738"/>
            <a:ext cx="2447925" cy="3943350"/>
          </a:xfrm>
          <a:prstGeom prst="rect">
            <a:avLst/>
          </a:prstGeom>
          <a:noFill/>
        </p:spPr>
      </p:pic>
      <p:pic>
        <p:nvPicPr>
          <p:cNvPr id="15409" name="Picture 49" descr="7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0302" y="548680"/>
            <a:ext cx="1190625" cy="1257300"/>
          </a:xfrm>
          <a:prstGeom prst="rect">
            <a:avLst/>
          </a:prstGeom>
          <a:noFill/>
        </p:spPr>
      </p:pic>
      <p:pic>
        <p:nvPicPr>
          <p:cNvPr id="15410" name="Picture 5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5380" name="Picture 20" descr="12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92573">
            <a:off x="2268538" y="2492375"/>
            <a:ext cx="2160587" cy="1511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2338 C 0.08784 0.14561 0.23281 0.15209 0.32257 0.03612 C 0.41215 -0.07824 0.41493 -0.27175 0.32621 -0.3949 C 0.23836 -0.51666 0.0934 -0.52152 0.00382 -0.40694 C -0.08664 -0.2912 -0.0882 -0.09907 4.16667E-6 0.02338 Z " pathEditMode="relative" rAng="2772784" ptsTypes="fffff">
                                      <p:cBhvr>
                                        <p:cTn id="19" dur="2000" spd="-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-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000"/>
                            </p:stCondLst>
                            <p:childTnLst>
                              <p:par>
                                <p:cTn id="98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428604"/>
            <a:ext cx="692948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Тропический лес </a:t>
            </a:r>
            <a:r>
              <a:rPr lang="ru-RU" sz="2800" dirty="0" smtClean="0"/>
              <a:t>— </a:t>
            </a:r>
            <a:r>
              <a:rPr lang="ru-RU" sz="2800" dirty="0" err="1" smtClean="0">
                <a:solidFill>
                  <a:srgbClr val="92D050"/>
                </a:solidFill>
              </a:rPr>
              <a:t>лес</a:t>
            </a:r>
            <a:r>
              <a:rPr lang="ru-RU" sz="2800" dirty="0" smtClean="0">
                <a:solidFill>
                  <a:srgbClr val="92D050"/>
                </a:solidFill>
              </a:rPr>
              <a:t> в жарком поясе земного шара.</a:t>
            </a:r>
            <a:endParaRPr lang="ru-RU" sz="2800" dirty="0">
              <a:solidFill>
                <a:srgbClr val="92D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6984776" cy="484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везда с 5 лъча 1"/>
          <p:cNvSpPr/>
          <p:nvPr/>
        </p:nvSpPr>
        <p:spPr>
          <a:xfrm>
            <a:off x="1115616" y="54868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92D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683568" y="8367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Чебурашка и Гена е </a:t>
            </a:r>
            <a:r>
              <a:rPr lang="ru-RU" dirty="0" err="1"/>
              <a:t>посветена</a:t>
            </a:r>
            <a:r>
              <a:rPr lang="ru-RU" dirty="0"/>
              <a:t> </a:t>
            </a:r>
            <a:r>
              <a:rPr lang="ru-RU" dirty="0" err="1"/>
              <a:t>пощенска</a:t>
            </a:r>
            <a:r>
              <a:rPr lang="ru-RU" dirty="0"/>
              <a:t> марка, </a:t>
            </a:r>
            <a:r>
              <a:rPr lang="ru-RU" dirty="0" err="1"/>
              <a:t>издадена</a:t>
            </a:r>
            <a:r>
              <a:rPr lang="ru-RU" dirty="0"/>
              <a:t> в СССР </a:t>
            </a:r>
            <a:r>
              <a:rPr lang="ru-RU" dirty="0" err="1"/>
              <a:t>през</a:t>
            </a:r>
            <a:r>
              <a:rPr lang="ru-RU" dirty="0"/>
              <a:t> 1988 г. (</a:t>
            </a:r>
            <a:r>
              <a:rPr lang="ru-RU" dirty="0" err="1"/>
              <a:t>като</a:t>
            </a:r>
            <a:r>
              <a:rPr lang="ru-RU" dirty="0"/>
              <a:t> част от </a:t>
            </a:r>
            <a:r>
              <a:rPr lang="ru-RU" dirty="0" err="1"/>
              <a:t>серията</a:t>
            </a:r>
            <a:r>
              <a:rPr lang="ru-RU" dirty="0"/>
              <a:t> за </a:t>
            </a:r>
            <a:r>
              <a:rPr lang="ru-RU" dirty="0" err="1"/>
              <a:t>съветската</a:t>
            </a:r>
            <a:r>
              <a:rPr lang="ru-RU" dirty="0"/>
              <a:t> анимация).</a:t>
            </a:r>
            <a:endParaRPr lang="bg-BG" dirty="0"/>
          </a:p>
        </p:txBody>
      </p:sp>
      <p:pic>
        <p:nvPicPr>
          <p:cNvPr id="3" name="Картина 2" descr="Крокодилът Гена и Чебурашка - пощенска марк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5256584" cy="382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539552" y="9807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dirty="0"/>
              <a:t>Двамата герои имат и няколко паметника – първият от тях е издигнат в </a:t>
            </a:r>
            <a:r>
              <a:rPr lang="bg-BG" dirty="0" err="1"/>
              <a:t>Раменское</a:t>
            </a:r>
            <a:r>
              <a:rPr lang="bg-BG" dirty="0"/>
              <a:t> през 2005 г. Техни фигури има и в </a:t>
            </a:r>
            <a:r>
              <a:rPr lang="bg-BG" dirty="0" err="1"/>
              <a:t>Кременчуг</a:t>
            </a:r>
            <a:r>
              <a:rPr lang="bg-BG" dirty="0"/>
              <a:t>, Днепропетровск, </a:t>
            </a:r>
            <a:r>
              <a:rPr lang="bg-BG" dirty="0" err="1" smtClean="0"/>
              <a:t>Хабаровск</a:t>
            </a:r>
            <a:endParaRPr lang="bg-BG" dirty="0"/>
          </a:p>
        </p:txBody>
      </p:sp>
      <p:pic>
        <p:nvPicPr>
          <p:cNvPr id="3" name="Картина 2" descr="Раменское - паметник на крокодила Гена и Чебурашк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40853"/>
            <a:ext cx="4880263" cy="3485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2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95536" y="6926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dirty="0" err="1"/>
              <a:t>Чебурашка</a:t>
            </a:r>
            <a:r>
              <a:rPr lang="bg-BG" dirty="0"/>
              <a:t> е </a:t>
            </a:r>
            <a:r>
              <a:rPr lang="bg-BG" dirty="0" err="1"/>
              <a:t>телисман</a:t>
            </a:r>
            <a:r>
              <a:rPr lang="bg-BG" dirty="0"/>
              <a:t> на руския олимпийски отбор в три поредни олимпиади – лятната през 2004 в Атина, зимната през 2006 г. в Торино и лятната през 2008 г. в Пекин. За зимната олимпиада </a:t>
            </a:r>
            <a:r>
              <a:rPr lang="bg-BG" dirty="0" err="1"/>
              <a:t>Чебурашка</a:t>
            </a:r>
            <a:r>
              <a:rPr lang="bg-BG" dirty="0"/>
              <a:t> е издокаран с бяла козина, а за тази в Пекин – с червена.</a:t>
            </a:r>
          </a:p>
        </p:txBody>
      </p:sp>
      <p:pic>
        <p:nvPicPr>
          <p:cNvPr id="3" name="Картина 2" descr="Чебурашка като талисман на олимпийцит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5760640" cy="2797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72390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До  новых  встреч!</a:t>
            </a:r>
          </a:p>
        </p:txBody>
      </p:sp>
      <p:pic>
        <p:nvPicPr>
          <p:cNvPr id="7" name="Picture 7" descr="1pis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7660436" cy="366686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4509120"/>
            <a:ext cx="7047576" cy="2520280"/>
          </a:xfrm>
        </p:spPr>
        <p:txBody>
          <a:bodyPr>
            <a:normAutofit/>
          </a:bodyPr>
          <a:lstStyle/>
          <a:p>
            <a:pPr algn="ctr"/>
            <a:r>
              <a:rPr lang="bg-BG" dirty="0" smtClean="0"/>
              <a:t>Изработила: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калина малакова</a:t>
            </a:r>
            <a:r>
              <a:rPr lang="bg-BG" dirty="0"/>
              <a:t/>
            </a:r>
            <a:br>
              <a:rPr lang="bg-BG" dirty="0"/>
            </a:br>
            <a:r>
              <a:rPr lang="en-US" dirty="0" smtClean="0"/>
              <a:t>VI</a:t>
            </a:r>
            <a:r>
              <a:rPr lang="bg-BG" dirty="0" smtClean="0"/>
              <a:t> в клас</a:t>
            </a:r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331640" y="1412776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Благодаря Ви за отделеното внимание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bg-BG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71604" y="1142984"/>
            <a:ext cx="5715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милый, странный душка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Безымянною игрушкой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когда - то в магазине,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Сказки ждал он на витрине.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дождался. Стал известным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Своей сказкою чудесной.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 меня, малыш, послушай,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него большие уши,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 коричневого цвета,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 любят все на свете,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Знает каждая дворняжка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Друга Гены - .....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5667299"/>
            <a:ext cx="396044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ЧЕБУРАШКУ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2034761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666416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676456" cy="785794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Эдуард Николаевич Успенский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359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427984" y="908720"/>
            <a:ext cx="4716016" cy="49609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856357"/>
            <a:ext cx="42148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Многожанровый писатель.</a:t>
            </a:r>
          </a:p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Писал сказки, детективы,</a:t>
            </a:r>
          </a:p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фантастические повести, пьесы, стихи, сценарии </a:t>
            </a:r>
            <a:r>
              <a:rPr lang="ru-RU" sz="3200" b="1" dirty="0" err="1" smtClean="0">
                <a:latin typeface="Comic Sans MS" pitchFamily="66" charset="0"/>
                <a:cs typeface="Times New Roman" pitchFamily="18" charset="0"/>
              </a:rPr>
              <a:t>мульт</a:t>
            </a:r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- и кинофильмов, радиопостановок, делал переводы, сочинял комиксы.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9" y="1772816"/>
            <a:ext cx="33123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34608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504" y="476672"/>
            <a:ext cx="8028384" cy="60212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4959182_krokodil_gena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672"/>
            <a:ext cx="8124395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1" y="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Книги  Эдуарда  Успенского</a:t>
            </a:r>
          </a:p>
        </p:txBody>
      </p:sp>
      <p:pic>
        <p:nvPicPr>
          <p:cNvPr id="7" name="Picture 5" descr="Картинка 2 из 484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856854">
            <a:off x="519093" y="3260836"/>
            <a:ext cx="2808312" cy="3205035"/>
          </a:xfrm>
          <a:prstGeom prst="rect">
            <a:avLst/>
          </a:prstGeom>
          <a:noFill/>
        </p:spPr>
      </p:pic>
      <p:pic>
        <p:nvPicPr>
          <p:cNvPr id="102405" name="Picture 5" descr="Картинка 35 из 484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91546">
            <a:off x="88502" y="1407572"/>
            <a:ext cx="2093491" cy="2829042"/>
          </a:xfrm>
          <a:prstGeom prst="rect">
            <a:avLst/>
          </a:prstGeom>
          <a:noFill/>
        </p:spPr>
      </p:pic>
      <p:pic>
        <p:nvPicPr>
          <p:cNvPr id="102407" name="Picture 7" descr="Картинка 27 из 484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42101">
            <a:off x="5566143" y="1156752"/>
            <a:ext cx="1943682" cy="2769602"/>
          </a:xfrm>
          <a:prstGeom prst="rect">
            <a:avLst/>
          </a:prstGeom>
          <a:noFill/>
        </p:spPr>
      </p:pic>
      <p:pic>
        <p:nvPicPr>
          <p:cNvPr id="102409" name="Picture 9" descr="Картинка 9 из 484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89865" y="1135063"/>
            <a:ext cx="2554400" cy="3284228"/>
          </a:xfrm>
          <a:prstGeom prst="rect">
            <a:avLst/>
          </a:prstGeom>
          <a:noFill/>
        </p:spPr>
      </p:pic>
      <p:pic>
        <p:nvPicPr>
          <p:cNvPr id="8" name="Picture 9" descr="Картинка 15 из 484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3444443"/>
            <a:ext cx="2520280" cy="3169966"/>
          </a:xfrm>
          <a:prstGeom prst="rect">
            <a:avLst/>
          </a:prstGeom>
          <a:noFill/>
        </p:spPr>
      </p:pic>
      <p:pic>
        <p:nvPicPr>
          <p:cNvPr id="9" name="Picture 7" descr="Картинка 1 из 139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735706">
            <a:off x="5313847" y="3606702"/>
            <a:ext cx="2448272" cy="30603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15" y="4140128"/>
            <a:ext cx="1977685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653642" y="2780928"/>
            <a:ext cx="7086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Името</a:t>
            </a:r>
            <a:r>
              <a:rPr lang="ru-RU" sz="2400" dirty="0" smtClean="0"/>
              <a:t> </a:t>
            </a:r>
            <a:r>
              <a:rPr lang="ru-RU" sz="2400" dirty="0"/>
              <a:t>Чебурашка </a:t>
            </a:r>
            <a:r>
              <a:rPr lang="ru-RU" sz="2400" dirty="0" err="1"/>
              <a:t>идва</a:t>
            </a:r>
            <a:r>
              <a:rPr lang="ru-RU" sz="2400" dirty="0"/>
              <a:t> от </a:t>
            </a:r>
            <a:r>
              <a:rPr lang="ru-RU" sz="2400" dirty="0" err="1"/>
              <a:t>думата</a:t>
            </a:r>
            <a:r>
              <a:rPr lang="ru-RU" sz="2400" dirty="0"/>
              <a:t> „чебурахнуться” (</a:t>
            </a:r>
            <a:r>
              <a:rPr lang="ru-RU" sz="2400" dirty="0" err="1"/>
              <a:t>падам</a:t>
            </a:r>
            <a:r>
              <a:rPr lang="ru-RU" sz="2400" dirty="0"/>
              <a:t>, </a:t>
            </a:r>
            <a:r>
              <a:rPr lang="ru-RU" sz="2400" dirty="0" err="1"/>
              <a:t>сгромолясвам</a:t>
            </a:r>
            <a:r>
              <a:rPr lang="ru-RU" sz="2400" dirty="0"/>
              <a:t> се – </a:t>
            </a:r>
            <a:r>
              <a:rPr lang="ru-RU" sz="2400" dirty="0" err="1"/>
              <a:t>означава</a:t>
            </a:r>
            <a:r>
              <a:rPr lang="ru-RU" sz="2400" dirty="0"/>
              <a:t> и </a:t>
            </a:r>
            <a:r>
              <a:rPr lang="ru-RU" sz="2400" dirty="0" err="1"/>
              <a:t>играчка</a:t>
            </a:r>
            <a:r>
              <a:rPr lang="ru-RU" sz="2400" dirty="0"/>
              <a:t>, </a:t>
            </a:r>
            <a:r>
              <a:rPr lang="ru-RU" sz="2400" dirty="0" err="1"/>
              <a:t>направена</a:t>
            </a:r>
            <a:r>
              <a:rPr lang="ru-RU" sz="2400" dirty="0"/>
              <a:t> от </a:t>
            </a:r>
            <a:r>
              <a:rPr lang="ru-RU" sz="2400" dirty="0" err="1"/>
              <a:t>дървено</a:t>
            </a:r>
            <a:r>
              <a:rPr lang="ru-RU" sz="2400" dirty="0"/>
              <a:t> </a:t>
            </a:r>
            <a:r>
              <a:rPr lang="ru-RU" sz="2400" dirty="0" err="1"/>
              <a:t>кълбо.Приятелят</a:t>
            </a:r>
            <a:r>
              <a:rPr lang="ru-RU" sz="2400" dirty="0"/>
              <a:t> на </a:t>
            </a:r>
            <a:r>
              <a:rPr lang="ru-RU" sz="2400" dirty="0" err="1"/>
              <a:t>чибурашка</a:t>
            </a:r>
            <a:r>
              <a:rPr lang="ru-RU" sz="2400" dirty="0"/>
              <a:t> е крокодил , </a:t>
            </a:r>
            <a:r>
              <a:rPr lang="ru-RU" sz="2400" dirty="0" err="1"/>
              <a:t>който</a:t>
            </a:r>
            <a:r>
              <a:rPr lang="ru-RU" sz="2400" dirty="0"/>
              <a:t> </a:t>
            </a:r>
            <a:r>
              <a:rPr lang="ru-RU" sz="2400" dirty="0" err="1"/>
              <a:t>свири</a:t>
            </a:r>
            <a:r>
              <a:rPr lang="ru-RU" sz="2400" dirty="0"/>
              <a:t> на </a:t>
            </a:r>
            <a:r>
              <a:rPr lang="ru-RU" sz="2400" dirty="0" err="1" smtClean="0"/>
              <a:t>хармоника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err="1"/>
              <a:t>неговото</a:t>
            </a:r>
            <a:r>
              <a:rPr lang="ru-RU" sz="2400" dirty="0"/>
              <a:t> </a:t>
            </a:r>
            <a:r>
              <a:rPr lang="ru-RU" sz="2400" dirty="0" err="1"/>
              <a:t>име</a:t>
            </a:r>
            <a:r>
              <a:rPr lang="ru-RU" sz="2400" dirty="0"/>
              <a:t> е Гена.</a:t>
            </a:r>
          </a:p>
          <a:p>
            <a:endParaRPr lang="ru-RU" sz="2400" dirty="0"/>
          </a:p>
        </p:txBody>
      </p:sp>
      <p:pic>
        <p:nvPicPr>
          <p:cNvPr id="13" name="Картина 12" descr="Крокодил Гена - първо издание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7200"/>
            <a:ext cx="1693687" cy="2232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598240" y="1124744"/>
            <a:ext cx="7011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За </a:t>
            </a:r>
            <a:r>
              <a:rPr lang="ru-RU" dirty="0" err="1"/>
              <a:t>първи</a:t>
            </a:r>
            <a:r>
              <a:rPr lang="ru-RU" dirty="0"/>
              <a:t> </a:t>
            </a:r>
            <a:r>
              <a:rPr lang="ru-RU" dirty="0" err="1"/>
              <a:t>път</a:t>
            </a:r>
            <a:r>
              <a:rPr lang="ru-RU" dirty="0"/>
              <a:t> Чебурашка се </a:t>
            </a:r>
            <a:r>
              <a:rPr lang="ru-RU" dirty="0" err="1"/>
              <a:t>появава</a:t>
            </a:r>
            <a:r>
              <a:rPr lang="ru-RU" dirty="0"/>
              <a:t> на </a:t>
            </a:r>
            <a:r>
              <a:rPr lang="ru-RU" dirty="0" err="1"/>
              <a:t>екран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1969 г. в </a:t>
            </a:r>
            <a:r>
              <a:rPr lang="ru-RU" dirty="0" err="1"/>
              <a:t>диафилм</a:t>
            </a:r>
            <a:r>
              <a:rPr lang="ru-RU" dirty="0"/>
              <a:t> - „Крокодил Гена и его друзья</a:t>
            </a:r>
            <a:r>
              <a:rPr lang="ru-RU" dirty="0" smtClean="0"/>
              <a:t>”.</a:t>
            </a:r>
            <a:endParaRPr lang="bg-BG" dirty="0"/>
          </a:p>
        </p:txBody>
      </p:sp>
      <p:pic>
        <p:nvPicPr>
          <p:cNvPr id="3" name="Картина 2" descr="Чебурашка - диафилм, 1969 г.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564904"/>
            <a:ext cx="4536504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39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ветист">
  <a:themeElements>
    <a:clrScheme name="Цветист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Цветист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Цветист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822</TotalTime>
  <Words>321</Words>
  <Application>Microsoft Office PowerPoint</Application>
  <PresentationFormat>On-screen Show (4:3)</PresentationFormat>
  <Paragraphs>38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Trebuchet MS</vt:lpstr>
      <vt:lpstr>Wingdings</vt:lpstr>
      <vt:lpstr>Wingdings 2</vt:lpstr>
      <vt:lpstr>Цветист</vt:lpstr>
      <vt:lpstr>PowerPoint Presentation</vt:lpstr>
      <vt:lpstr>PowerPoint Presentation</vt:lpstr>
      <vt:lpstr>PowerPoint Presentation</vt:lpstr>
      <vt:lpstr>  Эдуард Николаевич Успенский</vt:lpstr>
      <vt:lpstr>PowerPoint Presentation</vt:lpstr>
      <vt:lpstr>PowerPoint Presentation</vt:lpstr>
      <vt:lpstr>Книги  Эдуарда  Успенского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  новых  встреч!</vt:lpstr>
      <vt:lpstr>Изработила: калина малакова VI в клас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Эдуард  Успенский  -  детям</dc:title>
  <dc:creator>User</dc:creator>
  <cp:lastModifiedBy>PC-1</cp:lastModifiedBy>
  <cp:revision>93</cp:revision>
  <dcterms:modified xsi:type="dcterms:W3CDTF">2017-02-28T08:49:38Z</dcterms:modified>
</cp:coreProperties>
</file>